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F5167-86B9-4487-B054-FF8CEC26837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FE218-9275-4AC9-A19E-9B8E088C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929C-BB51-4B17-993C-C555DA737F4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starnetdata.com/wp-content/uploads/2014/11/dell-premier-partner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989" y="5423644"/>
            <a:ext cx="2808538" cy="10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5841077"/>
            <a:ext cx="2468343" cy="50354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5714" y="1201798"/>
            <a:ext cx="10515600" cy="1325563"/>
          </a:xfrm>
        </p:spPr>
        <p:txBody>
          <a:bodyPr/>
          <a:lstStyle>
            <a:lvl1pPr>
              <a:defRPr sz="2700"/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85715" y="2363814"/>
            <a:ext cx="6259635" cy="3254654"/>
          </a:xfrm>
        </p:spPr>
        <p:txBody>
          <a:bodyPr/>
          <a:lstStyle>
            <a:lvl1pPr marL="200911" indent="-200911">
              <a:buFont typeface="Arial" panose="020B0604020202020204" pitchFamily="34" charset="0"/>
              <a:buChar char="•"/>
              <a:defRPr lang="en-US" dirty="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1637-C3C9-4D25-8877-5BDC64DC22F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18C0-724B-419A-A8BD-95EE6B20E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ard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43" y="1344706"/>
            <a:ext cx="4980677" cy="53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035" y="421376"/>
            <a:ext cx="10858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Time And Relative Dimensions in SQL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4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49"/>
            <a:ext cx="9144000" cy="5836347"/>
          </a:xfrm>
          <a:prstGeom prst="rect">
            <a:avLst/>
          </a:prstGeom>
        </p:spPr>
      </p:pic>
      <p:sp>
        <p:nvSpPr>
          <p:cNvPr id="2" name="AutoShape 2" descr="https://asset1.basecamp.com/1775839/projects/4826918/attachments/128061137/a91a67d4d49d8a4d80bb4768450389140010/thumbnail.jpg"/>
          <p:cNvSpPr>
            <a:spLocks noChangeAspect="1" noChangeArrowheads="1"/>
          </p:cNvSpPr>
          <p:nvPr/>
        </p:nvSpPr>
        <p:spPr bwMode="auto">
          <a:xfrm>
            <a:off x="1640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25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2811" y="2258909"/>
            <a:ext cx="4531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prstClr val="white"/>
                </a:solidFill>
                <a:latin typeface="Trebuchet MS" panose="020B0603020202020204" pitchFamily="34" charset="0"/>
              </a:rPr>
              <a:t>Our Bread and Butter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9800" y="3325478"/>
            <a:ext cx="28272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Business Intelligence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Data Visualization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Planning &amp; Architecture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Deployment &amp; Delivery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/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</a:b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703" y="3325478"/>
            <a:ext cx="21931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Data Management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Custom Development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Data Integration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Database Administration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/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</a:b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7285" y="3325479"/>
            <a:ext cx="219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IT Infrastructure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Backup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Cloud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Networking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Servers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>Storage</a:t>
            </a: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  <a:t/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 pitchFamily="34" charset="0"/>
              </a:rPr>
            </a:b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  <a:p>
            <a:pPr marL="214312" indent="-21431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42" y="5238058"/>
            <a:ext cx="1851257" cy="3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747" y="762809"/>
            <a:ext cx="6832121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Tim.Costello@InterWorks.com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58635" y="6503245"/>
            <a:ext cx="285253" cy="3651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60" y="1754269"/>
            <a:ext cx="7955094" cy="39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224" y="6135905"/>
            <a:ext cx="10596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http://www.made2mentor.com/2011/06/creating-a-date-tabledimension-for-sql-server-2008/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4" y="916642"/>
            <a:ext cx="1122008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4545" y="5835134"/>
            <a:ext cx="594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http://www.sqlteam.com/forums/topic.asp?TOPIC_ID=61519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0" y="830154"/>
            <a:ext cx="10954327" cy="45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965" y="2330824"/>
            <a:ext cx="10803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Twitter:  @</a:t>
            </a:r>
            <a:r>
              <a:rPr lang="en-US" sz="5400" dirty="0" err="1" smtClean="0">
                <a:solidFill>
                  <a:srgbClr val="002060"/>
                </a:solidFill>
              </a:rPr>
              <a:t>TimCost</a:t>
            </a:r>
            <a:endParaRPr lang="en-US" sz="5400" dirty="0" smtClean="0">
              <a:solidFill>
                <a:srgbClr val="002060"/>
              </a:solidFill>
            </a:endParaRPr>
          </a:p>
          <a:p>
            <a:r>
              <a:rPr lang="en-US" sz="5400" dirty="0" smtClean="0">
                <a:solidFill>
                  <a:srgbClr val="002060"/>
                </a:solidFill>
              </a:rPr>
              <a:t>Email:  Tim.Costello@InterWorks.com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8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Tim.Costello@InterWorks.com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Costello</dc:creator>
  <cp:lastModifiedBy>Tim Costello</cp:lastModifiedBy>
  <cp:revision>2</cp:revision>
  <dcterms:created xsi:type="dcterms:W3CDTF">2016-08-27T16:37:47Z</dcterms:created>
  <dcterms:modified xsi:type="dcterms:W3CDTF">2016-08-27T17:06:46Z</dcterms:modified>
</cp:coreProperties>
</file>