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83" r:id="rId3"/>
    <p:sldId id="298" r:id="rId4"/>
    <p:sldId id="300" r:id="rId5"/>
    <p:sldId id="301" r:id="rId6"/>
    <p:sldId id="302" r:id="rId7"/>
    <p:sldId id="313" r:id="rId8"/>
    <p:sldId id="314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84" r:id="rId19"/>
    <p:sldId id="286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>
        <p:scale>
          <a:sx n="75" d="100"/>
          <a:sy n="75" d="100"/>
        </p:scale>
        <p:origin x="-538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D138C-CBA0-4B93-87CE-518B5BA79D20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B059-7827-42BD-B517-9320D3D09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A9CB6-652C-468F-A120-04FFB0AA2D3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2B059-7827-42BD-B517-9320D3D091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ter mar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emp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0324-96C8-4FB9-9E81-AC9F245E87F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209A-B0D1-4777-B3E3-15F0BD3FC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baabtr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abte.com/" TargetMode="External"/><Relationship Id="rId5" Type="http://schemas.openxmlformats.org/officeDocument/2006/relationships/hyperlink" Target="http://www.massbaab.com/" TargetMode="External"/><Relationship Id="rId4" Type="http://schemas.openxmlformats.org/officeDocument/2006/relationships/hyperlink" Target="http://www.baabtra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And a selection from the "Orders" table: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b="1" dirty="0" smtClean="0"/>
              <a:t>SELECT Customers.CustomerName, </a:t>
            </a:r>
            <a:r>
              <a:rPr lang="en-US" sz="2600" b="1" dirty="0" smtClean="0"/>
              <a:t>Orders.OrderID</a:t>
            </a:r>
          </a:p>
          <a:p>
            <a:pPr>
              <a:buNone/>
            </a:pPr>
            <a:r>
              <a:rPr lang="en-US" sz="2600" b="1" dirty="0" smtClean="0"/>
              <a:t>FROM Customers</a:t>
            </a:r>
          </a:p>
          <a:p>
            <a:pPr>
              <a:buNone/>
            </a:pPr>
            <a:r>
              <a:rPr lang="en-US" sz="2600" b="1" dirty="0" smtClean="0"/>
              <a:t>LEFT </a:t>
            </a:r>
            <a:r>
              <a:rPr lang="en-US" sz="2600" b="1" dirty="0" smtClean="0"/>
              <a:t>JOIN </a:t>
            </a:r>
            <a:r>
              <a:rPr lang="en-US" sz="2600" b="1" dirty="0" smtClean="0"/>
              <a:t>Orders</a:t>
            </a:r>
          </a:p>
          <a:p>
            <a:pPr>
              <a:buNone/>
            </a:pPr>
            <a:r>
              <a:rPr lang="en-US" sz="2600" b="1" dirty="0" smtClean="0"/>
              <a:t>ON Customers.CustomerID=Orders.CustomerID</a:t>
            </a:r>
          </a:p>
          <a:p>
            <a:pPr>
              <a:buNone/>
            </a:pPr>
            <a:r>
              <a:rPr lang="en-US" sz="2600" b="1" dirty="0" smtClean="0"/>
              <a:t>ORDER </a:t>
            </a:r>
            <a:r>
              <a:rPr lang="en-US" sz="2600" b="1" dirty="0" smtClean="0"/>
              <a:t>BY Customers.CustomerName</a:t>
            </a:r>
            <a:r>
              <a:rPr lang="en-US" sz="2600" dirty="0" smtClean="0"/>
              <a:t>;</a:t>
            </a:r>
            <a:endParaRPr lang="en-US" sz="2600" b="1" dirty="0" smtClean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000108"/>
            <a:ext cx="5593565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928802"/>
            <a:ext cx="8229600" cy="337754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491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SELECT column_name(s)</a:t>
            </a:r>
            <a:br>
              <a:rPr lang="en-IN" sz="2400" b="1" dirty="0" smtClean="0"/>
            </a:br>
            <a:r>
              <a:rPr lang="en-IN" sz="2400" b="1" dirty="0" smtClean="0"/>
              <a:t>FROM table_name1</a:t>
            </a:r>
            <a:br>
              <a:rPr lang="en-IN" sz="2400" b="1" dirty="0" smtClean="0"/>
            </a:br>
            <a:r>
              <a:rPr lang="en-IN" sz="2400" b="1" dirty="0" smtClean="0"/>
              <a:t>RIGHT JOIN table_name2</a:t>
            </a:r>
            <a:br>
              <a:rPr lang="en-IN" sz="2400" b="1" dirty="0" smtClean="0"/>
            </a:br>
            <a:r>
              <a:rPr lang="en-IN" sz="2400" b="1" dirty="0" smtClean="0"/>
              <a:t>ON table_name1.column_name=table_name2.column_name</a:t>
            </a:r>
            <a:endParaRPr lang="en-IN" sz="2400" b="1" dirty="0"/>
          </a:p>
        </p:txBody>
      </p:sp>
      <p:pic>
        <p:nvPicPr>
          <p:cNvPr id="1026" name="Picture 2" descr="C:\Users\SHAHANAS\Desktop\AS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7116763" cy="1934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52"/>
            <a:ext cx="6962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0" y="2413338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Example</a:t>
            </a:r>
          </a:p>
          <a:p>
            <a:r>
              <a:rPr lang="en-IN" sz="2000" b="1" dirty="0" smtClean="0"/>
              <a:t>SELECT Customers.CustomerName, Orders.OrderID</a:t>
            </a:r>
            <a:br>
              <a:rPr lang="en-IN" sz="2000" b="1" dirty="0" smtClean="0"/>
            </a:br>
            <a:r>
              <a:rPr lang="en-IN" sz="2000" b="1" dirty="0" smtClean="0"/>
              <a:t>FROM Customers</a:t>
            </a:r>
            <a:br>
              <a:rPr lang="en-IN" sz="2000" b="1" dirty="0" smtClean="0"/>
            </a:br>
            <a:r>
              <a:rPr lang="en-IN" sz="2000" b="1" dirty="0" smtClean="0"/>
              <a:t>RIGHT JOIN Orders</a:t>
            </a:r>
            <a:br>
              <a:rPr lang="en-IN" sz="2000" b="1" dirty="0" smtClean="0"/>
            </a:br>
            <a:r>
              <a:rPr lang="en-IN" sz="2000" b="1" dirty="0" smtClean="0"/>
              <a:t>ON Customers.CustomerID</a:t>
            </a:r>
            <a:r>
              <a:rPr lang="en-IN" sz="2000" b="1" dirty="0" smtClean="0"/>
              <a:t>= Orders.CustomerID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 smtClean="0"/>
              <a:t>ORDER BY Customers.CustomerName</a:t>
            </a:r>
            <a:r>
              <a:rPr lang="en-IN" sz="2000" dirty="0" smtClean="0"/>
              <a:t>;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74295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JOIN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43108" y="121442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/>
              <a:t>SELECT column_name(s)</a:t>
            </a:r>
            <a:br>
              <a:rPr lang="en-IN" sz="2000" b="1" dirty="0" smtClean="0"/>
            </a:br>
            <a:r>
              <a:rPr lang="en-IN" sz="2000" b="1" dirty="0" smtClean="0"/>
              <a:t>FROM table_name1</a:t>
            </a:r>
            <a:br>
              <a:rPr lang="en-IN" sz="2000" b="1" dirty="0" smtClean="0"/>
            </a:br>
            <a:r>
              <a:rPr lang="en-IN" sz="2000" b="1" dirty="0" smtClean="0"/>
              <a:t>FULL JOIN table_name2</a:t>
            </a:r>
            <a:br>
              <a:rPr lang="en-IN" sz="2000" b="1" dirty="0" smtClean="0"/>
            </a:br>
            <a:r>
              <a:rPr lang="en-IN" sz="2000" b="1" dirty="0" smtClean="0"/>
              <a:t>ON table_name1.column_name=table</a:t>
            </a:r>
          </a:p>
          <a:p>
            <a:r>
              <a:rPr lang="en-IN" sz="2000" b="1" dirty="0" smtClean="0"/>
              <a:t>_name2.column_name;</a:t>
            </a:r>
            <a:endParaRPr lang="en-IN" sz="2000" b="1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429000"/>
            <a:ext cx="69723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69723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0" y="255183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/>
              <a:t>SELECT Customers.CustomerName, Orders.OrderID</a:t>
            </a:r>
            <a:br>
              <a:rPr lang="en-IN" sz="2000" b="1" dirty="0" smtClean="0"/>
            </a:br>
            <a:r>
              <a:rPr lang="en-IN" sz="2000" b="1" dirty="0" smtClean="0"/>
              <a:t>FROM Customers</a:t>
            </a:r>
            <a:br>
              <a:rPr lang="en-IN" sz="2000" b="1" dirty="0" smtClean="0"/>
            </a:br>
            <a:r>
              <a:rPr lang="en-IN" sz="2000" b="1" dirty="0" smtClean="0"/>
              <a:t>FULL JOIN Orders</a:t>
            </a:r>
            <a:br>
              <a:rPr lang="en-IN" sz="2000" b="1" dirty="0" smtClean="0"/>
            </a:br>
            <a:r>
              <a:rPr lang="en-IN" sz="2000" b="1" dirty="0" smtClean="0"/>
              <a:t>ON Customers.CustomerID=Orders.CustomerID</a:t>
            </a:r>
            <a:br>
              <a:rPr lang="en-IN" sz="2000" b="1" dirty="0" smtClean="0"/>
            </a:br>
            <a:r>
              <a:rPr lang="en-IN" sz="2000" b="1" dirty="0" smtClean="0"/>
              <a:t>ORDER BY Customers.CustomerName; </a:t>
            </a:r>
            <a:endParaRPr lang="en-IN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6953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225742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	If this presentation helped you, please visit our page </a:t>
            </a:r>
            <a:r>
              <a:rPr lang="en-US" dirty="0" smtClean="0">
                <a:hlinkClick r:id="rId3"/>
              </a:rPr>
              <a:t>facebook.com/</a:t>
            </a:r>
            <a:r>
              <a:rPr lang="en-US" dirty="0" err="1" smtClean="0">
                <a:hlinkClick r:id="rId3"/>
              </a:rPr>
              <a:t>baabtra</a:t>
            </a:r>
            <a:r>
              <a:rPr lang="en-US" dirty="0" smtClean="0"/>
              <a:t> and like it. </a:t>
            </a:r>
          </a:p>
          <a:p>
            <a:pPr algn="ctr">
              <a:buNone/>
            </a:pPr>
            <a:r>
              <a:rPr lang="en-US" sz="4200" dirty="0" smtClean="0"/>
              <a:t>Thanks in advance</a:t>
            </a:r>
            <a:r>
              <a:rPr lang="en-US" dirty="0" smtClean="0"/>
              <a:t>. </a:t>
            </a:r>
          </a:p>
          <a:p>
            <a:pPr algn="ctr">
              <a:buNone/>
            </a:pPr>
            <a:r>
              <a:rPr lang="en-US" dirty="0" smtClean="0"/>
              <a:t> </a:t>
            </a:r>
          </a:p>
          <a:p>
            <a:pPr algn="ctr">
              <a:buNone/>
            </a:pPr>
            <a:r>
              <a:rPr lang="en-US" dirty="0" smtClean="0">
                <a:hlinkClick r:id="rId4"/>
              </a:rPr>
              <a:t>www.baabtra.com</a:t>
            </a:r>
            <a:r>
              <a:rPr lang="en-US" dirty="0" smtClean="0"/>
              <a:t> | </a:t>
            </a:r>
            <a:r>
              <a:rPr lang="en-US" dirty="0" smtClean="0">
                <a:hlinkClick r:id="rId5"/>
              </a:rPr>
              <a:t>www.massbaab.com</a:t>
            </a:r>
            <a:r>
              <a:rPr lang="en-US" dirty="0" smtClean="0"/>
              <a:t> |</a:t>
            </a:r>
            <a:r>
              <a:rPr lang="en-US" dirty="0" smtClean="0">
                <a:hlinkClick r:id="rId6"/>
              </a:rPr>
              <a:t>www.baabte.com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1790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Contact Us</a:t>
            </a:r>
            <a:endParaRPr lang="en-US" sz="28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44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1692284"/>
                <a:gridCol w="3708400"/>
              </a:tblGrid>
              <a:tr h="1648829">
                <a:tc gridSpan="2"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Emarald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Mall (Big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Bazar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Building)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Mavoor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Road,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NC Complex,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Near Bus Stand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Mukkam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Kozhikode,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Ph: + 91 – 495 40 25 550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04422"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39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Start up Village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Eranakulam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Kerala, India.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Email: info@baabtra.com</a:t>
                      </a: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tartup-village-ko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0" y="3357562"/>
            <a:ext cx="1375484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000240"/>
            <a:ext cx="7772400" cy="2049471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Disclaimer: This presentation is prepared by trainees of baabtra as a part of mentoring program. This is not official document of baabtra –Mentoring Partner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Baabtra-Mentoring Partner is the mentoring division of baabte System Technologies Pvt . Ltd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atmanForeverAlternate" pitchFamily="2" charset="0"/>
              </a:rPr>
              <a:t>Sql server joins</a:t>
            </a:r>
            <a:endParaRPr lang="en-US" b="1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Maiandra GD" pitchFamily="34" charset="0"/>
            </a:endParaRPr>
          </a:p>
          <a:p>
            <a:pPr>
              <a:buNone/>
            </a:pPr>
            <a:endParaRPr lang="en-US" dirty="0" smtClean="0">
              <a:latin typeface="Maiandra GD" pitchFamily="34" charset="0"/>
            </a:endParaRPr>
          </a:p>
          <a:p>
            <a:endParaRPr lang="en-US" dirty="0" smtClean="0">
              <a:latin typeface="Maiandra GD" pitchFamily="34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ASNA C.A</a:t>
            </a:r>
            <a:endParaRPr lang="en-US" sz="2300" dirty="0" smtClean="0">
              <a:latin typeface="FreeSet" pitchFamily="2" charset="0"/>
              <a:ea typeface="Microsoft Yi Baiti" pitchFamily="66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kunjulaloos</a:t>
            </a: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@gmail.com</a:t>
            </a:r>
            <a:endParaRPr lang="en-US" sz="2300" dirty="0" smtClean="0">
              <a:latin typeface="FreeSet" pitchFamily="2" charset="0"/>
              <a:ea typeface="Microsoft Yi Baiti" pitchFamily="66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www.facebook.com/username</a:t>
            </a: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twitter.com/username</a:t>
            </a: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in.linkedin.com/in/</a:t>
            </a:r>
            <a:r>
              <a:rPr lang="en-US" sz="2300" dirty="0" err="1" smtClean="0">
                <a:latin typeface="FreeSet" pitchFamily="2" charset="0"/>
                <a:ea typeface="Microsoft Yi Baiti" pitchFamily="66" charset="0"/>
              </a:rPr>
              <a:t>profilename</a:t>
            </a:r>
            <a:endParaRPr lang="en-US" sz="2300" dirty="0" smtClean="0">
              <a:latin typeface="FreeSet" pitchFamily="2" charset="0"/>
              <a:ea typeface="Microsoft Yi Baiti" pitchFamily="66" charset="0"/>
            </a:endParaRPr>
          </a:p>
          <a:p>
            <a:pPr lvl="8">
              <a:buNone/>
            </a:pPr>
            <a:r>
              <a:rPr lang="en-US" sz="2300" dirty="0" smtClean="0">
                <a:latin typeface="FreeSet" pitchFamily="2" charset="0"/>
                <a:ea typeface="Microsoft Yi Baiti" pitchFamily="66" charset="0"/>
              </a:rPr>
              <a:t>Phonenumber</a:t>
            </a:r>
          </a:p>
          <a:p>
            <a:pPr lvl="8">
              <a:buNone/>
            </a:pPr>
            <a:endParaRPr lang="en-US" dirty="0" smtClean="0">
              <a:latin typeface="Maiandra GD" pitchFamily="34" charset="0"/>
            </a:endParaRPr>
          </a:p>
        </p:txBody>
      </p:sp>
      <p:sp>
        <p:nvSpPr>
          <p:cNvPr id="1039" name="AutoShape 15" descr="http://png-3.findicons.com/files/icons/1676/primo/128/mobi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357562"/>
            <a:ext cx="452436" cy="211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5500702"/>
            <a:ext cx="393192" cy="39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JOIN keyword is used in an SQL statement to query</a:t>
            </a:r>
          </a:p>
          <a:p>
            <a:pPr>
              <a:buNone/>
            </a:pPr>
            <a:r>
              <a:rPr lang="en-US" dirty="0" smtClean="0"/>
              <a:t>data from two or more tables, based on a relationship</a:t>
            </a:r>
          </a:p>
          <a:p>
            <a:pPr>
              <a:buNone/>
            </a:pPr>
            <a:r>
              <a:rPr lang="en-US" dirty="0" smtClean="0"/>
              <a:t>between certain columns in these tables.</a:t>
            </a:r>
          </a:p>
          <a:p>
            <a:pPr>
              <a:buNone/>
            </a:pPr>
            <a:r>
              <a:rPr lang="en-US" dirty="0" smtClean="0"/>
              <a:t>Tables in a database are often related to each other with</a:t>
            </a:r>
          </a:p>
          <a:p>
            <a:pPr>
              <a:buNone/>
            </a:pPr>
            <a:r>
              <a:rPr lang="en-US" dirty="0" smtClean="0"/>
              <a:t>keys.</a:t>
            </a:r>
          </a:p>
          <a:p>
            <a:pPr>
              <a:buNone/>
            </a:pPr>
            <a:r>
              <a:rPr lang="en-US" dirty="0" smtClean="0"/>
              <a:t>A primary key is a column (or a combination of columns)</a:t>
            </a:r>
          </a:p>
          <a:p>
            <a:pPr>
              <a:buNone/>
            </a:pPr>
            <a:r>
              <a:rPr lang="en-US" dirty="0" smtClean="0"/>
              <a:t>with a unique value for each row. Each primary key value</a:t>
            </a:r>
          </a:p>
          <a:p>
            <a:pPr>
              <a:buNone/>
            </a:pPr>
            <a:r>
              <a:rPr lang="en-US" dirty="0" smtClean="0"/>
              <a:t>must be unique within the table. The purpose is to bind</a:t>
            </a:r>
          </a:p>
          <a:p>
            <a:pPr>
              <a:buNone/>
            </a:pPr>
            <a:r>
              <a:rPr lang="en-US" dirty="0" smtClean="0"/>
              <a:t>data together, across tables, without repeating all of the</a:t>
            </a:r>
          </a:p>
          <a:p>
            <a:pPr>
              <a:buNone/>
            </a:pPr>
            <a:r>
              <a:rPr lang="en-US" dirty="0" smtClean="0"/>
              <a:t>data in every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14313" y="285750"/>
            <a:ext cx="8472487" cy="58404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</a:t>
            </a:r>
            <a:r>
              <a:rPr lang="en-US" sz="3500" dirty="0" smtClean="0"/>
              <a:t>Different SQL JOINs</a:t>
            </a:r>
          </a:p>
          <a:p>
            <a:r>
              <a:rPr lang="en-US" sz="2600" b="1" dirty="0" smtClean="0"/>
              <a:t>INNER JOIN</a:t>
            </a:r>
            <a:r>
              <a:rPr lang="en-US" sz="2600" dirty="0" smtClean="0"/>
              <a:t>: Return rows when there is at least one match in both tables</a:t>
            </a:r>
          </a:p>
          <a:p>
            <a:r>
              <a:rPr lang="en-US" sz="2600" b="1" dirty="0" smtClean="0"/>
              <a:t>LEFT JOIN</a:t>
            </a:r>
            <a:r>
              <a:rPr lang="en-US" sz="2600" dirty="0" smtClean="0"/>
              <a:t>: Return all rows from the left table, even if there are no matches in the right table</a:t>
            </a:r>
          </a:p>
          <a:p>
            <a:r>
              <a:rPr lang="en-US" sz="2600" b="1" dirty="0" smtClean="0"/>
              <a:t>RIGHT JOIN</a:t>
            </a:r>
            <a:r>
              <a:rPr lang="en-US" sz="2600" dirty="0" smtClean="0"/>
              <a:t>: Return all rows from the right table, even if there are no matches in the left table</a:t>
            </a:r>
          </a:p>
          <a:p>
            <a:r>
              <a:rPr lang="en-US" sz="2600" b="1" dirty="0" smtClean="0"/>
              <a:t>FULL JOIN</a:t>
            </a:r>
            <a:r>
              <a:rPr lang="en-US" sz="2600" dirty="0" smtClean="0"/>
              <a:t>: Return rows when there is a match in one of the tables</a:t>
            </a:r>
          </a:p>
          <a:p>
            <a:pPr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58204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SELECT column_name(s)</a:t>
            </a:r>
          </a:p>
          <a:p>
            <a:pPr>
              <a:buNone/>
            </a:pPr>
            <a:r>
              <a:rPr lang="en-US" sz="2400" b="1" dirty="0" smtClean="0"/>
              <a:t>FROM table_name1</a:t>
            </a:r>
          </a:p>
          <a:p>
            <a:pPr>
              <a:buNone/>
            </a:pPr>
            <a:r>
              <a:rPr lang="en-US" sz="2400" b="1" dirty="0" smtClean="0"/>
              <a:t>INNER JOIN table_name2</a:t>
            </a:r>
          </a:p>
          <a:p>
            <a:pPr>
              <a:buNone/>
            </a:pPr>
            <a:r>
              <a:rPr lang="en-US" sz="2400" b="1" dirty="0" smtClean="0"/>
              <a:t>ON</a:t>
            </a:r>
          </a:p>
          <a:p>
            <a:pPr>
              <a:buNone/>
            </a:pPr>
            <a:r>
              <a:rPr lang="en-US" sz="2400" b="1" dirty="0" smtClean="0"/>
              <a:t>table_name1.column_name=table_name2.column_name;</a:t>
            </a:r>
          </a:p>
          <a:p>
            <a:r>
              <a:rPr lang="en-US" sz="2400" dirty="0" smtClean="0"/>
              <a:t>Example: Below is a selection from the "Customers" table: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 descr="b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929066"/>
            <a:ext cx="5570703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86766" cy="48403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And a selection from the "Orders" table: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Customers.CustomerName, </a:t>
            </a:r>
            <a:r>
              <a:rPr lang="en-US" dirty="0" smtClean="0"/>
              <a:t>Orders.OrderID</a:t>
            </a:r>
          </a:p>
          <a:p>
            <a:pPr>
              <a:buNone/>
            </a:pPr>
            <a:r>
              <a:rPr lang="en-US" dirty="0" smtClean="0"/>
              <a:t>FROM Customers</a:t>
            </a:r>
          </a:p>
          <a:p>
            <a:pPr>
              <a:buNone/>
            </a:pPr>
            <a:r>
              <a:rPr lang="en-US" dirty="0" smtClean="0"/>
              <a:t>INNER </a:t>
            </a:r>
            <a:r>
              <a:rPr lang="en-US" dirty="0" smtClean="0"/>
              <a:t>JOIN </a:t>
            </a:r>
            <a:r>
              <a:rPr lang="en-US" dirty="0" smtClean="0"/>
              <a:t>Orders</a:t>
            </a:r>
          </a:p>
          <a:p>
            <a:pPr>
              <a:buNone/>
            </a:pPr>
            <a:r>
              <a:rPr lang="en-US" dirty="0" smtClean="0"/>
              <a:t>ON Customers.CustomerID= Orders.CustomerID</a:t>
            </a:r>
          </a:p>
          <a:p>
            <a:pPr>
              <a:buNone/>
            </a:pPr>
            <a:r>
              <a:rPr lang="en-US" dirty="0" smtClean="0"/>
              <a:t>ORDER </a:t>
            </a:r>
            <a:r>
              <a:rPr lang="en-US" dirty="0" smtClean="0"/>
              <a:t>BY Customers.CustomerName;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857364"/>
            <a:ext cx="5570703" cy="1626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71546"/>
            <a:ext cx="8472487" cy="3643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097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SELECT column_name(s)</a:t>
            </a:r>
          </a:p>
          <a:p>
            <a:pPr>
              <a:buNone/>
            </a:pPr>
            <a:r>
              <a:rPr lang="en-US" sz="2400" b="1" dirty="0" smtClean="0"/>
              <a:t>FROM table_name1</a:t>
            </a:r>
          </a:p>
          <a:p>
            <a:pPr>
              <a:buNone/>
            </a:pPr>
            <a:r>
              <a:rPr lang="en-US" sz="2400" b="1" dirty="0" smtClean="0"/>
              <a:t>LEFT JOIN table_name2</a:t>
            </a:r>
          </a:p>
          <a:p>
            <a:pPr>
              <a:buNone/>
            </a:pPr>
            <a:r>
              <a:rPr lang="en-US" sz="2400" b="1" dirty="0" smtClean="0"/>
              <a:t>ON</a:t>
            </a:r>
          </a:p>
          <a:p>
            <a:pPr>
              <a:buNone/>
            </a:pPr>
            <a:r>
              <a:rPr lang="en-US" sz="2400" b="1" dirty="0" smtClean="0"/>
              <a:t>table_name1.column_name=table_name2.col</a:t>
            </a:r>
          </a:p>
          <a:p>
            <a:pPr>
              <a:buNone/>
            </a:pPr>
            <a:r>
              <a:rPr lang="en-US" sz="2400" b="1" dirty="0" smtClean="0"/>
              <a:t>mn_name</a:t>
            </a:r>
          </a:p>
          <a:p>
            <a:pPr>
              <a:buNone/>
            </a:pPr>
            <a:r>
              <a:rPr lang="en-US" sz="1400" dirty="0" smtClean="0"/>
              <a:t>Example: Below is a selection from the "Customers" table:</a:t>
            </a:r>
          </a:p>
          <a:p>
            <a:pPr>
              <a:buNone/>
            </a:pPr>
            <a:endParaRPr lang="en-US" sz="2400" b="1" dirty="0"/>
          </a:p>
        </p:txBody>
      </p:sp>
      <p:pic>
        <p:nvPicPr>
          <p:cNvPr id="4" name="Picture 3" descr="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4143380"/>
            <a:ext cx="5608806" cy="1563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401</Words>
  <Application>Microsoft Office PowerPoint</Application>
  <PresentationFormat>On-screen Show (4:3)</PresentationFormat>
  <Paragraphs>98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Slide 1</vt:lpstr>
      <vt:lpstr>Slide 2</vt:lpstr>
      <vt:lpstr>Sql server joins</vt:lpstr>
      <vt:lpstr>Sql joins</vt:lpstr>
      <vt:lpstr>Slide 5</vt:lpstr>
      <vt:lpstr>Inner join </vt:lpstr>
      <vt:lpstr>Slide 7</vt:lpstr>
      <vt:lpstr>Slide 8</vt:lpstr>
      <vt:lpstr>Left join</vt:lpstr>
      <vt:lpstr>Slide 10</vt:lpstr>
      <vt:lpstr>Slide 11</vt:lpstr>
      <vt:lpstr>RIGHT JOIN</vt:lpstr>
      <vt:lpstr>Slide 13</vt:lpstr>
      <vt:lpstr>Slide 14</vt:lpstr>
      <vt:lpstr>FULL JOIN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Ananadan</dc:creator>
  <cp:lastModifiedBy>admin</cp:lastModifiedBy>
  <cp:revision>236</cp:revision>
  <dcterms:created xsi:type="dcterms:W3CDTF">2012-08-22T14:09:40Z</dcterms:created>
  <dcterms:modified xsi:type="dcterms:W3CDTF">2013-05-16T18:59:45Z</dcterms:modified>
</cp:coreProperties>
</file>