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7" r:id="rId2"/>
    <p:sldId id="325" r:id="rId3"/>
    <p:sldId id="258" r:id="rId4"/>
    <p:sldId id="324" r:id="rId5"/>
    <p:sldId id="323" r:id="rId6"/>
    <p:sldId id="260" r:id="rId7"/>
    <p:sldId id="261" r:id="rId8"/>
    <p:sldId id="262" r:id="rId9"/>
    <p:sldId id="322" r:id="rId10"/>
    <p:sldId id="259" r:id="rId11"/>
    <p:sldId id="263" r:id="rId12"/>
    <p:sldId id="326" r:id="rId13"/>
    <p:sldId id="265" r:id="rId14"/>
    <p:sldId id="327" r:id="rId15"/>
    <p:sldId id="267" r:id="rId16"/>
    <p:sldId id="328" r:id="rId17"/>
    <p:sldId id="275" r:id="rId18"/>
    <p:sldId id="264" r:id="rId19"/>
    <p:sldId id="266" r:id="rId20"/>
    <p:sldId id="268" r:id="rId21"/>
    <p:sldId id="329" r:id="rId22"/>
    <p:sldId id="269" r:id="rId23"/>
    <p:sldId id="270" r:id="rId24"/>
    <p:sldId id="271" r:id="rId25"/>
    <p:sldId id="330" r:id="rId26"/>
    <p:sldId id="331" r:id="rId27"/>
    <p:sldId id="332" r:id="rId28"/>
    <p:sldId id="272" r:id="rId29"/>
    <p:sldId id="273" r:id="rId30"/>
    <p:sldId id="274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82" autoAdjust="0"/>
    <p:restoredTop sz="94584" autoAdjust="0"/>
  </p:normalViewPr>
  <p:slideViewPr>
    <p:cSldViewPr>
      <p:cViewPr>
        <p:scale>
          <a:sx n="50" d="100"/>
          <a:sy n="50" d="100"/>
        </p:scale>
        <p:origin x="-125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4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CE73F-93E3-46FD-9A93-D233400257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267B90-CC67-4677-B65C-E2EBDD336271}">
      <dgm:prSet phldrT="[Text]"/>
      <dgm:spPr/>
      <dgm:t>
        <a:bodyPr/>
        <a:lstStyle/>
        <a:p>
          <a:r>
            <a:rPr lang="en-IN" dirty="0" smtClean="0"/>
            <a:t>Table1</a:t>
          </a:r>
          <a:endParaRPr lang="en-IN" dirty="0"/>
        </a:p>
      </dgm:t>
    </dgm:pt>
    <dgm:pt modelId="{1964CC8A-C86F-4608-9DCF-826EF751BAC3}" type="parTrans" cxnId="{8F4EAEBE-6D40-4177-B184-8D5E385B6D1D}">
      <dgm:prSet/>
      <dgm:spPr/>
      <dgm:t>
        <a:bodyPr/>
        <a:lstStyle/>
        <a:p>
          <a:endParaRPr lang="en-IN"/>
        </a:p>
      </dgm:t>
    </dgm:pt>
    <dgm:pt modelId="{0C0E3EF3-CE54-4907-9A1D-06F6FA62F80C}" type="sibTrans" cxnId="{8F4EAEBE-6D40-4177-B184-8D5E385B6D1D}">
      <dgm:prSet/>
      <dgm:spPr/>
      <dgm:t>
        <a:bodyPr/>
        <a:lstStyle/>
        <a:p>
          <a:endParaRPr lang="en-IN"/>
        </a:p>
      </dgm:t>
    </dgm:pt>
    <dgm:pt modelId="{D3383CCB-B2CB-4C48-B0FD-0130A5125981}">
      <dgm:prSet phldrT="[Text]"/>
      <dgm:spPr/>
      <dgm:t>
        <a:bodyPr/>
        <a:lstStyle/>
        <a:p>
          <a:r>
            <a:rPr lang="en-IN" dirty="0" smtClean="0"/>
            <a:t>Table2</a:t>
          </a:r>
          <a:endParaRPr lang="en-IN" dirty="0"/>
        </a:p>
      </dgm:t>
    </dgm:pt>
    <dgm:pt modelId="{F569E97E-7094-4304-B081-C97CB23F6796}" type="parTrans" cxnId="{5F3E5AD1-2FF1-427C-9140-B930FA4088D7}">
      <dgm:prSet/>
      <dgm:spPr/>
      <dgm:t>
        <a:bodyPr/>
        <a:lstStyle/>
        <a:p>
          <a:endParaRPr lang="en-IN"/>
        </a:p>
      </dgm:t>
    </dgm:pt>
    <dgm:pt modelId="{D907BD3F-1A8A-42CA-8ACA-3FE67722B514}" type="sibTrans" cxnId="{5F3E5AD1-2FF1-427C-9140-B930FA4088D7}">
      <dgm:prSet/>
      <dgm:spPr/>
      <dgm:t>
        <a:bodyPr/>
        <a:lstStyle/>
        <a:p>
          <a:endParaRPr lang="en-IN"/>
        </a:p>
      </dgm:t>
    </dgm:pt>
    <dgm:pt modelId="{99F220E0-9EB5-45B0-8510-2CAC2824A45C}" type="pres">
      <dgm:prSet presAssocID="{598CE73F-93E3-46FD-9A93-D233400257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B3412D-6360-4ECE-BC8E-75B9119D8B8B}" type="pres">
      <dgm:prSet presAssocID="{80267B90-CC67-4677-B65C-E2EBDD336271}" presName="parentText" presStyleLbl="node1" presStyleIdx="0" presStyleCnt="2" custLinFactY="-80596" custLinFactNeighborX="-2087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E73A5A-DA68-4A52-81AA-EF77E26C1E3E}" type="pres">
      <dgm:prSet presAssocID="{0C0E3EF3-CE54-4907-9A1D-06F6FA62F80C}" presName="spacer" presStyleCnt="0"/>
      <dgm:spPr/>
    </dgm:pt>
    <dgm:pt modelId="{512F4095-2FC2-4A0F-8BA4-0692409AEB63}" type="pres">
      <dgm:prSet presAssocID="{D3383CCB-B2CB-4C48-B0FD-0130A5125981}" presName="parentText" presStyleLbl="node1" presStyleIdx="1" presStyleCnt="2" custLinFactNeighborX="1667" custLinFactNeighborY="3721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F4EAEBE-6D40-4177-B184-8D5E385B6D1D}" srcId="{598CE73F-93E3-46FD-9A93-D233400257C6}" destId="{80267B90-CC67-4677-B65C-E2EBDD336271}" srcOrd="0" destOrd="0" parTransId="{1964CC8A-C86F-4608-9DCF-826EF751BAC3}" sibTransId="{0C0E3EF3-CE54-4907-9A1D-06F6FA62F80C}"/>
    <dgm:cxn modelId="{ADC9154E-80A8-4AEF-80C5-C471DD74BF74}" type="presOf" srcId="{D3383CCB-B2CB-4C48-B0FD-0130A5125981}" destId="{512F4095-2FC2-4A0F-8BA4-0692409AEB63}" srcOrd="0" destOrd="0" presId="urn:microsoft.com/office/officeart/2005/8/layout/vList2"/>
    <dgm:cxn modelId="{A4207DEA-E6CD-4843-82B5-7F9CEF2703B2}" type="presOf" srcId="{598CE73F-93E3-46FD-9A93-D233400257C6}" destId="{99F220E0-9EB5-45B0-8510-2CAC2824A45C}" srcOrd="0" destOrd="0" presId="urn:microsoft.com/office/officeart/2005/8/layout/vList2"/>
    <dgm:cxn modelId="{5F3E5AD1-2FF1-427C-9140-B930FA4088D7}" srcId="{598CE73F-93E3-46FD-9A93-D233400257C6}" destId="{D3383CCB-B2CB-4C48-B0FD-0130A5125981}" srcOrd="1" destOrd="0" parTransId="{F569E97E-7094-4304-B081-C97CB23F6796}" sibTransId="{D907BD3F-1A8A-42CA-8ACA-3FE67722B514}"/>
    <dgm:cxn modelId="{334454D9-4A35-4B6C-84BC-B39797C27849}" type="presOf" srcId="{80267B90-CC67-4677-B65C-E2EBDD336271}" destId="{A6B3412D-6360-4ECE-BC8E-75B9119D8B8B}" srcOrd="0" destOrd="0" presId="urn:microsoft.com/office/officeart/2005/8/layout/vList2"/>
    <dgm:cxn modelId="{6EDA1C21-B114-44F4-BFD3-7EB9FF3EBFB3}" type="presParOf" srcId="{99F220E0-9EB5-45B0-8510-2CAC2824A45C}" destId="{A6B3412D-6360-4ECE-BC8E-75B9119D8B8B}" srcOrd="0" destOrd="0" presId="urn:microsoft.com/office/officeart/2005/8/layout/vList2"/>
    <dgm:cxn modelId="{C33893C9-F321-44CD-9DB0-62122D6F0801}" type="presParOf" srcId="{99F220E0-9EB5-45B0-8510-2CAC2824A45C}" destId="{D6E73A5A-DA68-4A52-81AA-EF77E26C1E3E}" srcOrd="1" destOrd="0" presId="urn:microsoft.com/office/officeart/2005/8/layout/vList2"/>
    <dgm:cxn modelId="{C521EED2-8197-4EE0-B33D-09FF38B73747}" type="presParOf" srcId="{99F220E0-9EB5-45B0-8510-2CAC2824A45C}" destId="{512F4095-2FC2-4A0F-8BA4-0692409AEB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C9483-FECC-4944-8A3B-80311DE345E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9229AF-599E-4B83-A7E7-56858655B642}">
      <dgm:prSet phldrT="[Text]"/>
      <dgm:spPr/>
      <dgm:t>
        <a:bodyPr/>
        <a:lstStyle/>
        <a:p>
          <a:r>
            <a:rPr lang="en-IN" dirty="0" smtClean="0"/>
            <a:t>Table1.coulmn</a:t>
          </a:r>
          <a:endParaRPr lang="en-IN" dirty="0"/>
        </a:p>
      </dgm:t>
    </dgm:pt>
    <dgm:pt modelId="{BD0F0578-EB87-4A67-8BEF-C41B8C3C1880}" type="parTrans" cxnId="{8A3B80BC-E5C1-4AEE-83BC-5BB0DF6D07DF}">
      <dgm:prSet/>
      <dgm:spPr/>
      <dgm:t>
        <a:bodyPr/>
        <a:lstStyle/>
        <a:p>
          <a:endParaRPr lang="en-IN"/>
        </a:p>
      </dgm:t>
    </dgm:pt>
    <dgm:pt modelId="{D1778F71-8FC8-4112-9625-59516E0E34AB}" type="sibTrans" cxnId="{8A3B80BC-E5C1-4AEE-83BC-5BB0DF6D07DF}">
      <dgm:prSet/>
      <dgm:spPr/>
      <dgm:t>
        <a:bodyPr/>
        <a:lstStyle/>
        <a:p>
          <a:endParaRPr lang="en-IN"/>
        </a:p>
      </dgm:t>
    </dgm:pt>
    <dgm:pt modelId="{E569982B-DFAE-4EF2-8C18-8E4B49AC7698}">
      <dgm:prSet phldrT="[Text]"/>
      <dgm:spPr/>
      <dgm:t>
        <a:bodyPr/>
        <a:lstStyle/>
        <a:p>
          <a:r>
            <a:rPr lang="en-IN" dirty="0" smtClean="0"/>
            <a:t>Data1</a:t>
          </a:r>
          <a:endParaRPr lang="en-IN" dirty="0"/>
        </a:p>
      </dgm:t>
    </dgm:pt>
    <dgm:pt modelId="{FB0B7A43-2AD6-44CA-8258-05DFEED4CD1B}" type="parTrans" cxnId="{736822D6-68D3-4099-A878-AF8BE1A2ADE4}">
      <dgm:prSet/>
      <dgm:spPr/>
      <dgm:t>
        <a:bodyPr/>
        <a:lstStyle/>
        <a:p>
          <a:endParaRPr lang="en-IN"/>
        </a:p>
      </dgm:t>
    </dgm:pt>
    <dgm:pt modelId="{04149C44-ADA1-496B-859D-FDC88DC23EB2}" type="sibTrans" cxnId="{736822D6-68D3-4099-A878-AF8BE1A2ADE4}">
      <dgm:prSet/>
      <dgm:spPr/>
      <dgm:t>
        <a:bodyPr/>
        <a:lstStyle/>
        <a:p>
          <a:endParaRPr lang="en-IN"/>
        </a:p>
      </dgm:t>
    </dgm:pt>
    <dgm:pt modelId="{7C01F537-17D8-4E2C-A009-1225D17F5626}">
      <dgm:prSet phldrT="[Text]"/>
      <dgm:spPr/>
      <dgm:t>
        <a:bodyPr/>
        <a:lstStyle/>
        <a:p>
          <a:r>
            <a:rPr lang="en-IN" dirty="0" smtClean="0"/>
            <a:t>Data2	</a:t>
          </a:r>
          <a:endParaRPr lang="en-IN" dirty="0"/>
        </a:p>
      </dgm:t>
    </dgm:pt>
    <dgm:pt modelId="{F50CC05A-A69C-4F42-A0B8-2BD8F209DAB7}" type="parTrans" cxnId="{35F21D00-B06D-45D6-B129-9B54F4E08402}">
      <dgm:prSet/>
      <dgm:spPr/>
      <dgm:t>
        <a:bodyPr/>
        <a:lstStyle/>
        <a:p>
          <a:endParaRPr lang="en-IN"/>
        </a:p>
      </dgm:t>
    </dgm:pt>
    <dgm:pt modelId="{2F5F77AC-6263-4506-92CC-A73857793C61}" type="sibTrans" cxnId="{35F21D00-B06D-45D6-B129-9B54F4E08402}">
      <dgm:prSet/>
      <dgm:spPr/>
      <dgm:t>
        <a:bodyPr/>
        <a:lstStyle/>
        <a:p>
          <a:endParaRPr lang="en-IN"/>
        </a:p>
      </dgm:t>
    </dgm:pt>
    <dgm:pt modelId="{8F91CC43-951E-4F29-B58B-847365F1D61F}">
      <dgm:prSet phldrT="[Text]"/>
      <dgm:spPr/>
      <dgm:t>
        <a:bodyPr/>
        <a:lstStyle/>
        <a:p>
          <a:r>
            <a:rPr lang="en-IN" dirty="0" smtClean="0"/>
            <a:t>Data3</a:t>
          </a:r>
          <a:endParaRPr lang="en-IN" dirty="0"/>
        </a:p>
      </dgm:t>
    </dgm:pt>
    <dgm:pt modelId="{D29B055A-6A76-4E60-8762-76F86EA1C241}" type="parTrans" cxnId="{B3F0C562-B831-4451-865F-B5104EF68E69}">
      <dgm:prSet/>
      <dgm:spPr/>
      <dgm:t>
        <a:bodyPr/>
        <a:lstStyle/>
        <a:p>
          <a:endParaRPr lang="en-IN"/>
        </a:p>
      </dgm:t>
    </dgm:pt>
    <dgm:pt modelId="{AD39F5D9-81D0-497B-A670-DBBA8C0B0198}" type="sibTrans" cxnId="{B3F0C562-B831-4451-865F-B5104EF68E69}">
      <dgm:prSet/>
      <dgm:spPr/>
      <dgm:t>
        <a:bodyPr/>
        <a:lstStyle/>
        <a:p>
          <a:endParaRPr lang="en-IN"/>
        </a:p>
      </dgm:t>
    </dgm:pt>
    <dgm:pt modelId="{FA2FE309-9B68-405E-B960-4EE130355709}">
      <dgm:prSet phldrT="[Text]"/>
      <dgm:spPr/>
      <dgm:t>
        <a:bodyPr/>
        <a:lstStyle/>
        <a:p>
          <a:r>
            <a:rPr lang="en-IN" dirty="0" smtClean="0"/>
            <a:t>Table2.coulmn</a:t>
          </a:r>
          <a:endParaRPr lang="en-IN" dirty="0"/>
        </a:p>
      </dgm:t>
    </dgm:pt>
    <dgm:pt modelId="{73D4EA9E-6E2A-478B-BA6B-202016260B1A}" type="parTrans" cxnId="{B3E352DD-7F44-4F52-80E4-2188440DC00F}">
      <dgm:prSet/>
      <dgm:spPr/>
      <dgm:t>
        <a:bodyPr/>
        <a:lstStyle/>
        <a:p>
          <a:endParaRPr lang="en-IN"/>
        </a:p>
      </dgm:t>
    </dgm:pt>
    <dgm:pt modelId="{074A3FA6-A3B4-4C0E-AE97-64815C6ABE92}" type="sibTrans" cxnId="{B3E352DD-7F44-4F52-80E4-2188440DC00F}">
      <dgm:prSet/>
      <dgm:spPr/>
      <dgm:t>
        <a:bodyPr/>
        <a:lstStyle/>
        <a:p>
          <a:endParaRPr lang="en-IN"/>
        </a:p>
      </dgm:t>
    </dgm:pt>
    <dgm:pt modelId="{D7C559AB-E684-465E-BAB3-208D118B53D2}">
      <dgm:prSet phldrT="[Text]"/>
      <dgm:spPr/>
      <dgm:t>
        <a:bodyPr/>
        <a:lstStyle/>
        <a:p>
          <a:r>
            <a:rPr lang="en-IN" dirty="0" smtClean="0"/>
            <a:t>Data1</a:t>
          </a:r>
          <a:endParaRPr lang="en-IN" dirty="0"/>
        </a:p>
      </dgm:t>
    </dgm:pt>
    <dgm:pt modelId="{036B2F31-97D9-4426-8A1F-0577D3FD8D7C}" type="parTrans" cxnId="{92E86BAF-91F9-46F8-9535-1D17B1284C46}">
      <dgm:prSet/>
      <dgm:spPr/>
      <dgm:t>
        <a:bodyPr/>
        <a:lstStyle/>
        <a:p>
          <a:endParaRPr lang="en-IN"/>
        </a:p>
      </dgm:t>
    </dgm:pt>
    <dgm:pt modelId="{6C1A2155-FE7A-4A5C-A2E9-669E4CFFBD2D}" type="sibTrans" cxnId="{92E86BAF-91F9-46F8-9535-1D17B1284C46}">
      <dgm:prSet/>
      <dgm:spPr/>
      <dgm:t>
        <a:bodyPr/>
        <a:lstStyle/>
        <a:p>
          <a:endParaRPr lang="en-IN"/>
        </a:p>
      </dgm:t>
    </dgm:pt>
    <dgm:pt modelId="{D7352C32-AAB1-459C-8441-A835A875ACF8}">
      <dgm:prSet phldrT="[Text]"/>
      <dgm:spPr/>
      <dgm:t>
        <a:bodyPr/>
        <a:lstStyle/>
        <a:p>
          <a:r>
            <a:rPr lang="en-IN" dirty="0" smtClean="0"/>
            <a:t>Data2</a:t>
          </a:r>
          <a:endParaRPr lang="en-IN" dirty="0"/>
        </a:p>
      </dgm:t>
    </dgm:pt>
    <dgm:pt modelId="{A2EBA7FD-812B-4081-AED6-39BC11BCAAEC}" type="parTrans" cxnId="{3B5458AB-7269-4F44-935E-C715E4F7DB9B}">
      <dgm:prSet/>
      <dgm:spPr/>
      <dgm:t>
        <a:bodyPr/>
        <a:lstStyle/>
        <a:p>
          <a:endParaRPr lang="en-IN"/>
        </a:p>
      </dgm:t>
    </dgm:pt>
    <dgm:pt modelId="{2913C64D-70F2-47E5-A3C9-52E406509B93}" type="sibTrans" cxnId="{3B5458AB-7269-4F44-935E-C715E4F7DB9B}">
      <dgm:prSet/>
      <dgm:spPr/>
      <dgm:t>
        <a:bodyPr/>
        <a:lstStyle/>
        <a:p>
          <a:endParaRPr lang="en-IN"/>
        </a:p>
      </dgm:t>
    </dgm:pt>
    <dgm:pt modelId="{8362D45F-7191-4038-B2E3-0E99BCDFDCA6}">
      <dgm:prSet phldrT="[Text]"/>
      <dgm:spPr/>
      <dgm:t>
        <a:bodyPr/>
        <a:lstStyle/>
        <a:p>
          <a:r>
            <a:rPr lang="en-IN" dirty="0" smtClean="0"/>
            <a:t>Data3</a:t>
          </a:r>
          <a:endParaRPr lang="en-IN" dirty="0"/>
        </a:p>
      </dgm:t>
    </dgm:pt>
    <dgm:pt modelId="{EA873750-52FC-4B10-B708-228246ACCEC5}" type="parTrans" cxnId="{8E026E56-7A69-47DE-8247-9FBBE2B8EB10}">
      <dgm:prSet/>
      <dgm:spPr/>
      <dgm:t>
        <a:bodyPr/>
        <a:lstStyle/>
        <a:p>
          <a:endParaRPr lang="en-IN"/>
        </a:p>
      </dgm:t>
    </dgm:pt>
    <dgm:pt modelId="{5B82BB5F-C71C-476F-BB52-F3149C5FE813}" type="sibTrans" cxnId="{8E026E56-7A69-47DE-8247-9FBBE2B8EB10}">
      <dgm:prSet/>
      <dgm:spPr/>
      <dgm:t>
        <a:bodyPr/>
        <a:lstStyle/>
        <a:p>
          <a:endParaRPr lang="en-IN"/>
        </a:p>
      </dgm:t>
    </dgm:pt>
    <dgm:pt modelId="{492D7942-024E-46FD-B7AE-8A38C284666F}" type="pres">
      <dgm:prSet presAssocID="{A43C9483-FECC-4944-8A3B-80311DE345E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6FF964B-71A4-415B-90DA-A01C17F50D23}" type="pres">
      <dgm:prSet presAssocID="{979229AF-599E-4B83-A7E7-56858655B642}" presName="root" presStyleCnt="0">
        <dgm:presLayoutVars>
          <dgm:chMax/>
          <dgm:chPref/>
        </dgm:presLayoutVars>
      </dgm:prSet>
      <dgm:spPr/>
    </dgm:pt>
    <dgm:pt modelId="{9CD174F7-95F7-4B48-A98A-4023F2C477E1}" type="pres">
      <dgm:prSet presAssocID="{979229AF-599E-4B83-A7E7-56858655B642}" presName="rootComposite" presStyleCnt="0">
        <dgm:presLayoutVars/>
      </dgm:prSet>
      <dgm:spPr/>
    </dgm:pt>
    <dgm:pt modelId="{FC421F7B-9C86-43AA-862C-587D499178CA}" type="pres">
      <dgm:prSet presAssocID="{979229AF-599E-4B83-A7E7-56858655B642}" presName="ParentAccent" presStyleLbl="alignNode1" presStyleIdx="0" presStyleCnt="2"/>
      <dgm:spPr/>
    </dgm:pt>
    <dgm:pt modelId="{2251BF7F-440B-4907-B4C6-749A61E7DB2D}" type="pres">
      <dgm:prSet presAssocID="{979229AF-599E-4B83-A7E7-56858655B642}" presName="ParentSmallAccent" presStyleLbl="fgAcc1" presStyleIdx="0" presStyleCnt="2"/>
      <dgm:spPr/>
    </dgm:pt>
    <dgm:pt modelId="{8FD37181-31A6-4FC9-A412-78F20EC8D6BE}" type="pres">
      <dgm:prSet presAssocID="{979229AF-599E-4B83-A7E7-56858655B642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507E32-A15F-4739-805D-A291D3FB70C7}" type="pres">
      <dgm:prSet presAssocID="{979229AF-599E-4B83-A7E7-56858655B642}" presName="childShape" presStyleCnt="0">
        <dgm:presLayoutVars>
          <dgm:chMax val="0"/>
          <dgm:chPref val="0"/>
        </dgm:presLayoutVars>
      </dgm:prSet>
      <dgm:spPr/>
    </dgm:pt>
    <dgm:pt modelId="{BA74A0A9-8C3F-46BB-B25B-897BEEA9D3E4}" type="pres">
      <dgm:prSet presAssocID="{E569982B-DFAE-4EF2-8C18-8E4B49AC7698}" presName="childComposite" presStyleCnt="0">
        <dgm:presLayoutVars>
          <dgm:chMax val="0"/>
          <dgm:chPref val="0"/>
        </dgm:presLayoutVars>
      </dgm:prSet>
      <dgm:spPr/>
    </dgm:pt>
    <dgm:pt modelId="{2E0A9A21-1F89-40CA-A31A-ABC590EC7108}" type="pres">
      <dgm:prSet presAssocID="{E569982B-DFAE-4EF2-8C18-8E4B49AC7698}" presName="ChildAccent" presStyleLbl="solidFgAcc1" presStyleIdx="0" presStyleCnt="6"/>
      <dgm:spPr/>
    </dgm:pt>
    <dgm:pt modelId="{94A5BFEE-FC50-4F58-95D1-C7B3602EA334}" type="pres">
      <dgm:prSet presAssocID="{E569982B-DFAE-4EF2-8C18-8E4B49AC7698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D2F4D9-2B94-4B33-903B-77B1C00FA352}" type="pres">
      <dgm:prSet presAssocID="{7C01F537-17D8-4E2C-A009-1225D17F5626}" presName="childComposite" presStyleCnt="0">
        <dgm:presLayoutVars>
          <dgm:chMax val="0"/>
          <dgm:chPref val="0"/>
        </dgm:presLayoutVars>
      </dgm:prSet>
      <dgm:spPr/>
    </dgm:pt>
    <dgm:pt modelId="{04005946-0E2A-489F-BDEF-8AA55395B341}" type="pres">
      <dgm:prSet presAssocID="{7C01F537-17D8-4E2C-A009-1225D17F5626}" presName="ChildAccent" presStyleLbl="solidFgAcc1" presStyleIdx="1" presStyleCnt="6"/>
      <dgm:spPr/>
    </dgm:pt>
    <dgm:pt modelId="{CF6CD426-2B0A-4556-907C-34180C13200E}" type="pres">
      <dgm:prSet presAssocID="{7C01F537-17D8-4E2C-A009-1225D17F5626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F834B7-D97E-4171-AD13-0CA791CAE8AF}" type="pres">
      <dgm:prSet presAssocID="{8F91CC43-951E-4F29-B58B-847365F1D61F}" presName="childComposite" presStyleCnt="0">
        <dgm:presLayoutVars>
          <dgm:chMax val="0"/>
          <dgm:chPref val="0"/>
        </dgm:presLayoutVars>
      </dgm:prSet>
      <dgm:spPr/>
    </dgm:pt>
    <dgm:pt modelId="{294E127D-D7DB-4C40-A811-049156E206FB}" type="pres">
      <dgm:prSet presAssocID="{8F91CC43-951E-4F29-B58B-847365F1D61F}" presName="ChildAccent" presStyleLbl="solidFgAcc1" presStyleIdx="2" presStyleCnt="6"/>
      <dgm:spPr/>
    </dgm:pt>
    <dgm:pt modelId="{C6B5689F-D7DF-4508-BBAF-2D914C53DF95}" type="pres">
      <dgm:prSet presAssocID="{8F91CC43-951E-4F29-B58B-847365F1D61F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FA4EBF-F26D-433F-AD3F-0873534C0E79}" type="pres">
      <dgm:prSet presAssocID="{FA2FE309-9B68-405E-B960-4EE130355709}" presName="root" presStyleCnt="0">
        <dgm:presLayoutVars>
          <dgm:chMax/>
          <dgm:chPref/>
        </dgm:presLayoutVars>
      </dgm:prSet>
      <dgm:spPr/>
    </dgm:pt>
    <dgm:pt modelId="{F671F284-361C-4315-BAAE-81A6E6E9E7F8}" type="pres">
      <dgm:prSet presAssocID="{FA2FE309-9B68-405E-B960-4EE130355709}" presName="rootComposite" presStyleCnt="0">
        <dgm:presLayoutVars/>
      </dgm:prSet>
      <dgm:spPr/>
    </dgm:pt>
    <dgm:pt modelId="{2A77265B-8889-4926-8965-CCFC60A00A78}" type="pres">
      <dgm:prSet presAssocID="{FA2FE309-9B68-405E-B960-4EE130355709}" presName="ParentAccent" presStyleLbl="alignNode1" presStyleIdx="1" presStyleCnt="2"/>
      <dgm:spPr/>
    </dgm:pt>
    <dgm:pt modelId="{3E0F1209-C753-469C-B124-2961C70AC635}" type="pres">
      <dgm:prSet presAssocID="{FA2FE309-9B68-405E-B960-4EE130355709}" presName="ParentSmallAccent" presStyleLbl="fgAcc1" presStyleIdx="1" presStyleCnt="2"/>
      <dgm:spPr/>
    </dgm:pt>
    <dgm:pt modelId="{D457FE7B-4A89-4F76-BCF1-52669A405652}" type="pres">
      <dgm:prSet presAssocID="{FA2FE309-9B68-405E-B960-4EE130355709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9FB176-809B-42F8-85FC-874D80BB0959}" type="pres">
      <dgm:prSet presAssocID="{FA2FE309-9B68-405E-B960-4EE130355709}" presName="childShape" presStyleCnt="0">
        <dgm:presLayoutVars>
          <dgm:chMax val="0"/>
          <dgm:chPref val="0"/>
        </dgm:presLayoutVars>
      </dgm:prSet>
      <dgm:spPr/>
    </dgm:pt>
    <dgm:pt modelId="{CD847C5E-6398-4CEE-88FC-F762AEE6273E}" type="pres">
      <dgm:prSet presAssocID="{D7C559AB-E684-465E-BAB3-208D118B53D2}" presName="childComposite" presStyleCnt="0">
        <dgm:presLayoutVars>
          <dgm:chMax val="0"/>
          <dgm:chPref val="0"/>
        </dgm:presLayoutVars>
      </dgm:prSet>
      <dgm:spPr/>
    </dgm:pt>
    <dgm:pt modelId="{061DB743-34DA-4839-9E47-2F9B32207BD8}" type="pres">
      <dgm:prSet presAssocID="{D7C559AB-E684-465E-BAB3-208D118B53D2}" presName="ChildAccent" presStyleLbl="solidFgAcc1" presStyleIdx="3" presStyleCnt="6"/>
      <dgm:spPr/>
    </dgm:pt>
    <dgm:pt modelId="{2955AC42-67A8-444A-8485-B80E1BC8ED5F}" type="pres">
      <dgm:prSet presAssocID="{D7C559AB-E684-465E-BAB3-208D118B53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3E720E-D7FD-4DA7-8B98-EC5AEE9B28E1}" type="pres">
      <dgm:prSet presAssocID="{D7352C32-AAB1-459C-8441-A835A875ACF8}" presName="childComposite" presStyleCnt="0">
        <dgm:presLayoutVars>
          <dgm:chMax val="0"/>
          <dgm:chPref val="0"/>
        </dgm:presLayoutVars>
      </dgm:prSet>
      <dgm:spPr/>
    </dgm:pt>
    <dgm:pt modelId="{32AD8DBA-71D8-468E-A480-21ADC1C62809}" type="pres">
      <dgm:prSet presAssocID="{D7352C32-AAB1-459C-8441-A835A875ACF8}" presName="ChildAccent" presStyleLbl="solidFgAcc1" presStyleIdx="4" presStyleCnt="6"/>
      <dgm:spPr/>
    </dgm:pt>
    <dgm:pt modelId="{8EEDEE59-05A3-4441-B091-187976249477}" type="pres">
      <dgm:prSet presAssocID="{D7352C32-AAB1-459C-8441-A835A875ACF8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1880CF-009E-4A23-8668-D2F287A2F16A}" type="pres">
      <dgm:prSet presAssocID="{8362D45F-7191-4038-B2E3-0E99BCDFDCA6}" presName="childComposite" presStyleCnt="0">
        <dgm:presLayoutVars>
          <dgm:chMax val="0"/>
          <dgm:chPref val="0"/>
        </dgm:presLayoutVars>
      </dgm:prSet>
      <dgm:spPr/>
    </dgm:pt>
    <dgm:pt modelId="{13A10AAE-AD06-47AE-B49A-499AE773A297}" type="pres">
      <dgm:prSet presAssocID="{8362D45F-7191-4038-B2E3-0E99BCDFDCA6}" presName="ChildAccent" presStyleLbl="solidFgAcc1" presStyleIdx="5" presStyleCnt="6"/>
      <dgm:spPr/>
    </dgm:pt>
    <dgm:pt modelId="{7214802F-57CF-4DBC-89BB-F54D14CACC01}" type="pres">
      <dgm:prSet presAssocID="{8362D45F-7191-4038-B2E3-0E99BCDFDCA6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168281-353C-475D-BD19-679BA9D77321}" type="presOf" srcId="{8F91CC43-951E-4F29-B58B-847365F1D61F}" destId="{C6B5689F-D7DF-4508-BBAF-2D914C53DF95}" srcOrd="0" destOrd="0" presId="urn:microsoft.com/office/officeart/2008/layout/SquareAccentList"/>
    <dgm:cxn modelId="{B3F0C562-B831-4451-865F-B5104EF68E69}" srcId="{979229AF-599E-4B83-A7E7-56858655B642}" destId="{8F91CC43-951E-4F29-B58B-847365F1D61F}" srcOrd="2" destOrd="0" parTransId="{D29B055A-6A76-4E60-8762-76F86EA1C241}" sibTransId="{AD39F5D9-81D0-497B-A670-DBBA8C0B0198}"/>
    <dgm:cxn modelId="{35F21D00-B06D-45D6-B129-9B54F4E08402}" srcId="{979229AF-599E-4B83-A7E7-56858655B642}" destId="{7C01F537-17D8-4E2C-A009-1225D17F5626}" srcOrd="1" destOrd="0" parTransId="{F50CC05A-A69C-4F42-A0B8-2BD8F209DAB7}" sibTransId="{2F5F77AC-6263-4506-92CC-A73857793C61}"/>
    <dgm:cxn modelId="{92E86BAF-91F9-46F8-9535-1D17B1284C46}" srcId="{FA2FE309-9B68-405E-B960-4EE130355709}" destId="{D7C559AB-E684-465E-BAB3-208D118B53D2}" srcOrd="0" destOrd="0" parTransId="{036B2F31-97D9-4426-8A1F-0577D3FD8D7C}" sibTransId="{6C1A2155-FE7A-4A5C-A2E9-669E4CFFBD2D}"/>
    <dgm:cxn modelId="{BA074C4D-069C-4C8B-840D-FEE4D28F7722}" type="presOf" srcId="{FA2FE309-9B68-405E-B960-4EE130355709}" destId="{D457FE7B-4A89-4F76-BCF1-52669A405652}" srcOrd="0" destOrd="0" presId="urn:microsoft.com/office/officeart/2008/layout/SquareAccentList"/>
    <dgm:cxn modelId="{99B8297E-9AF3-4761-960D-BB551E92B407}" type="presOf" srcId="{D7C559AB-E684-465E-BAB3-208D118B53D2}" destId="{2955AC42-67A8-444A-8485-B80E1BC8ED5F}" srcOrd="0" destOrd="0" presId="urn:microsoft.com/office/officeart/2008/layout/SquareAccentList"/>
    <dgm:cxn modelId="{8A3B80BC-E5C1-4AEE-83BC-5BB0DF6D07DF}" srcId="{A43C9483-FECC-4944-8A3B-80311DE345E3}" destId="{979229AF-599E-4B83-A7E7-56858655B642}" srcOrd="0" destOrd="0" parTransId="{BD0F0578-EB87-4A67-8BEF-C41B8C3C1880}" sibTransId="{D1778F71-8FC8-4112-9625-59516E0E34AB}"/>
    <dgm:cxn modelId="{8A18AEEB-84BA-45D1-A70D-2A0AD34BD7E9}" type="presOf" srcId="{8362D45F-7191-4038-B2E3-0E99BCDFDCA6}" destId="{7214802F-57CF-4DBC-89BB-F54D14CACC01}" srcOrd="0" destOrd="0" presId="urn:microsoft.com/office/officeart/2008/layout/SquareAccentList"/>
    <dgm:cxn modelId="{D1EFED94-4B42-4970-AC7E-19CFDAD0EF93}" type="presOf" srcId="{A43C9483-FECC-4944-8A3B-80311DE345E3}" destId="{492D7942-024E-46FD-B7AE-8A38C284666F}" srcOrd="0" destOrd="0" presId="urn:microsoft.com/office/officeart/2008/layout/SquareAccentList"/>
    <dgm:cxn modelId="{3B5458AB-7269-4F44-935E-C715E4F7DB9B}" srcId="{FA2FE309-9B68-405E-B960-4EE130355709}" destId="{D7352C32-AAB1-459C-8441-A835A875ACF8}" srcOrd="1" destOrd="0" parTransId="{A2EBA7FD-812B-4081-AED6-39BC11BCAAEC}" sibTransId="{2913C64D-70F2-47E5-A3C9-52E406509B93}"/>
    <dgm:cxn modelId="{B3E352DD-7F44-4F52-80E4-2188440DC00F}" srcId="{A43C9483-FECC-4944-8A3B-80311DE345E3}" destId="{FA2FE309-9B68-405E-B960-4EE130355709}" srcOrd="1" destOrd="0" parTransId="{73D4EA9E-6E2A-478B-BA6B-202016260B1A}" sibTransId="{074A3FA6-A3B4-4C0E-AE97-64815C6ABE92}"/>
    <dgm:cxn modelId="{EFECAE8F-E50A-4E3B-B7E2-8D3BD88BB4AE}" type="presOf" srcId="{979229AF-599E-4B83-A7E7-56858655B642}" destId="{8FD37181-31A6-4FC9-A412-78F20EC8D6BE}" srcOrd="0" destOrd="0" presId="urn:microsoft.com/office/officeart/2008/layout/SquareAccentList"/>
    <dgm:cxn modelId="{26E43118-47CB-49D5-9699-CD7357CDC768}" type="presOf" srcId="{D7352C32-AAB1-459C-8441-A835A875ACF8}" destId="{8EEDEE59-05A3-4441-B091-187976249477}" srcOrd="0" destOrd="0" presId="urn:microsoft.com/office/officeart/2008/layout/SquareAccentList"/>
    <dgm:cxn modelId="{540AC5B3-F89F-4D66-843B-06EC2E4B70A0}" type="presOf" srcId="{7C01F537-17D8-4E2C-A009-1225D17F5626}" destId="{CF6CD426-2B0A-4556-907C-34180C13200E}" srcOrd="0" destOrd="0" presId="urn:microsoft.com/office/officeart/2008/layout/SquareAccentList"/>
    <dgm:cxn modelId="{4D7A37B4-B7F5-404B-A0F9-835BADB7FDB5}" type="presOf" srcId="{E569982B-DFAE-4EF2-8C18-8E4B49AC7698}" destId="{94A5BFEE-FC50-4F58-95D1-C7B3602EA334}" srcOrd="0" destOrd="0" presId="urn:microsoft.com/office/officeart/2008/layout/SquareAccentList"/>
    <dgm:cxn modelId="{8E026E56-7A69-47DE-8247-9FBBE2B8EB10}" srcId="{FA2FE309-9B68-405E-B960-4EE130355709}" destId="{8362D45F-7191-4038-B2E3-0E99BCDFDCA6}" srcOrd="2" destOrd="0" parTransId="{EA873750-52FC-4B10-B708-228246ACCEC5}" sibTransId="{5B82BB5F-C71C-476F-BB52-F3149C5FE813}"/>
    <dgm:cxn modelId="{736822D6-68D3-4099-A878-AF8BE1A2ADE4}" srcId="{979229AF-599E-4B83-A7E7-56858655B642}" destId="{E569982B-DFAE-4EF2-8C18-8E4B49AC7698}" srcOrd="0" destOrd="0" parTransId="{FB0B7A43-2AD6-44CA-8258-05DFEED4CD1B}" sibTransId="{04149C44-ADA1-496B-859D-FDC88DC23EB2}"/>
    <dgm:cxn modelId="{75134971-D63C-4633-A7A1-78AA224ED4B1}" type="presParOf" srcId="{492D7942-024E-46FD-B7AE-8A38C284666F}" destId="{16FF964B-71A4-415B-90DA-A01C17F50D23}" srcOrd="0" destOrd="0" presId="urn:microsoft.com/office/officeart/2008/layout/SquareAccentList"/>
    <dgm:cxn modelId="{D0203704-778A-4211-8748-4D39FF987C0E}" type="presParOf" srcId="{16FF964B-71A4-415B-90DA-A01C17F50D23}" destId="{9CD174F7-95F7-4B48-A98A-4023F2C477E1}" srcOrd="0" destOrd="0" presId="urn:microsoft.com/office/officeart/2008/layout/SquareAccentList"/>
    <dgm:cxn modelId="{8B8A7617-D6D6-4431-A2FA-BC67B1142850}" type="presParOf" srcId="{9CD174F7-95F7-4B48-A98A-4023F2C477E1}" destId="{FC421F7B-9C86-43AA-862C-587D499178CA}" srcOrd="0" destOrd="0" presId="urn:microsoft.com/office/officeart/2008/layout/SquareAccentList"/>
    <dgm:cxn modelId="{62E45821-5B86-47A6-9228-0A21E872577F}" type="presParOf" srcId="{9CD174F7-95F7-4B48-A98A-4023F2C477E1}" destId="{2251BF7F-440B-4907-B4C6-749A61E7DB2D}" srcOrd="1" destOrd="0" presId="urn:microsoft.com/office/officeart/2008/layout/SquareAccentList"/>
    <dgm:cxn modelId="{C9189583-B1C2-4BA9-A7FE-EC83506DD91B}" type="presParOf" srcId="{9CD174F7-95F7-4B48-A98A-4023F2C477E1}" destId="{8FD37181-31A6-4FC9-A412-78F20EC8D6BE}" srcOrd="2" destOrd="0" presId="urn:microsoft.com/office/officeart/2008/layout/SquareAccentList"/>
    <dgm:cxn modelId="{93952327-26FE-460A-9BF8-2E1CB76AE314}" type="presParOf" srcId="{16FF964B-71A4-415B-90DA-A01C17F50D23}" destId="{41507E32-A15F-4739-805D-A291D3FB70C7}" srcOrd="1" destOrd="0" presId="urn:microsoft.com/office/officeart/2008/layout/SquareAccentList"/>
    <dgm:cxn modelId="{EB51457E-EA4E-4DB4-90DA-2858D584E583}" type="presParOf" srcId="{41507E32-A15F-4739-805D-A291D3FB70C7}" destId="{BA74A0A9-8C3F-46BB-B25B-897BEEA9D3E4}" srcOrd="0" destOrd="0" presId="urn:microsoft.com/office/officeart/2008/layout/SquareAccentList"/>
    <dgm:cxn modelId="{AAC49347-8544-4517-93E3-24F7C1F543B1}" type="presParOf" srcId="{BA74A0A9-8C3F-46BB-B25B-897BEEA9D3E4}" destId="{2E0A9A21-1F89-40CA-A31A-ABC590EC7108}" srcOrd="0" destOrd="0" presId="urn:microsoft.com/office/officeart/2008/layout/SquareAccentList"/>
    <dgm:cxn modelId="{7D9F0B2D-6874-4609-ACE6-16B2423ED6FB}" type="presParOf" srcId="{BA74A0A9-8C3F-46BB-B25B-897BEEA9D3E4}" destId="{94A5BFEE-FC50-4F58-95D1-C7B3602EA334}" srcOrd="1" destOrd="0" presId="urn:microsoft.com/office/officeart/2008/layout/SquareAccentList"/>
    <dgm:cxn modelId="{45B2BAE1-CB0F-4F87-98AC-E0DF9309F75D}" type="presParOf" srcId="{41507E32-A15F-4739-805D-A291D3FB70C7}" destId="{2DD2F4D9-2B94-4B33-903B-77B1C00FA352}" srcOrd="1" destOrd="0" presId="urn:microsoft.com/office/officeart/2008/layout/SquareAccentList"/>
    <dgm:cxn modelId="{1811332C-7AE3-4228-856D-3354AFC0E186}" type="presParOf" srcId="{2DD2F4D9-2B94-4B33-903B-77B1C00FA352}" destId="{04005946-0E2A-489F-BDEF-8AA55395B341}" srcOrd="0" destOrd="0" presId="urn:microsoft.com/office/officeart/2008/layout/SquareAccentList"/>
    <dgm:cxn modelId="{B0B3E7BD-95AF-4581-AD64-4193EBCCA465}" type="presParOf" srcId="{2DD2F4D9-2B94-4B33-903B-77B1C00FA352}" destId="{CF6CD426-2B0A-4556-907C-34180C13200E}" srcOrd="1" destOrd="0" presId="urn:microsoft.com/office/officeart/2008/layout/SquareAccentList"/>
    <dgm:cxn modelId="{DCA3425D-F2EF-4C64-A2C2-24A126C68551}" type="presParOf" srcId="{41507E32-A15F-4739-805D-A291D3FB70C7}" destId="{36F834B7-D97E-4171-AD13-0CA791CAE8AF}" srcOrd="2" destOrd="0" presId="urn:microsoft.com/office/officeart/2008/layout/SquareAccentList"/>
    <dgm:cxn modelId="{BDD356DB-71BF-49F8-99BB-031901400CDD}" type="presParOf" srcId="{36F834B7-D97E-4171-AD13-0CA791CAE8AF}" destId="{294E127D-D7DB-4C40-A811-049156E206FB}" srcOrd="0" destOrd="0" presId="urn:microsoft.com/office/officeart/2008/layout/SquareAccentList"/>
    <dgm:cxn modelId="{20F76A49-8542-4621-AC00-975A78E564F6}" type="presParOf" srcId="{36F834B7-D97E-4171-AD13-0CA791CAE8AF}" destId="{C6B5689F-D7DF-4508-BBAF-2D914C53DF95}" srcOrd="1" destOrd="0" presId="urn:microsoft.com/office/officeart/2008/layout/SquareAccentList"/>
    <dgm:cxn modelId="{C7F470D5-9CC3-4BC3-986A-A68708574F69}" type="presParOf" srcId="{492D7942-024E-46FD-B7AE-8A38C284666F}" destId="{19FA4EBF-F26D-433F-AD3F-0873534C0E79}" srcOrd="1" destOrd="0" presId="urn:microsoft.com/office/officeart/2008/layout/SquareAccentList"/>
    <dgm:cxn modelId="{A4F06154-74BF-41A1-A747-3455265823FD}" type="presParOf" srcId="{19FA4EBF-F26D-433F-AD3F-0873534C0E79}" destId="{F671F284-361C-4315-BAAE-81A6E6E9E7F8}" srcOrd="0" destOrd="0" presId="urn:microsoft.com/office/officeart/2008/layout/SquareAccentList"/>
    <dgm:cxn modelId="{F9D16048-AF0E-42A3-B9DD-2F7F4F528D3F}" type="presParOf" srcId="{F671F284-361C-4315-BAAE-81A6E6E9E7F8}" destId="{2A77265B-8889-4926-8965-CCFC60A00A78}" srcOrd="0" destOrd="0" presId="urn:microsoft.com/office/officeart/2008/layout/SquareAccentList"/>
    <dgm:cxn modelId="{840D6D03-63FF-4287-9C74-F47B012911BA}" type="presParOf" srcId="{F671F284-361C-4315-BAAE-81A6E6E9E7F8}" destId="{3E0F1209-C753-469C-B124-2961C70AC635}" srcOrd="1" destOrd="0" presId="urn:microsoft.com/office/officeart/2008/layout/SquareAccentList"/>
    <dgm:cxn modelId="{F47293EC-9F66-4736-B619-A2A8A1620D25}" type="presParOf" srcId="{F671F284-361C-4315-BAAE-81A6E6E9E7F8}" destId="{D457FE7B-4A89-4F76-BCF1-52669A405652}" srcOrd="2" destOrd="0" presId="urn:microsoft.com/office/officeart/2008/layout/SquareAccentList"/>
    <dgm:cxn modelId="{C2BD7DB4-0EC2-459E-992E-345C6EA4374C}" type="presParOf" srcId="{19FA4EBF-F26D-433F-AD3F-0873534C0E79}" destId="{FB9FB176-809B-42F8-85FC-874D80BB0959}" srcOrd="1" destOrd="0" presId="urn:microsoft.com/office/officeart/2008/layout/SquareAccentList"/>
    <dgm:cxn modelId="{848F478B-B092-49A0-AEA9-FE47BAAF8663}" type="presParOf" srcId="{FB9FB176-809B-42F8-85FC-874D80BB0959}" destId="{CD847C5E-6398-4CEE-88FC-F762AEE6273E}" srcOrd="0" destOrd="0" presId="urn:microsoft.com/office/officeart/2008/layout/SquareAccentList"/>
    <dgm:cxn modelId="{4C896E06-24B1-4EF6-867E-28926ACA4A55}" type="presParOf" srcId="{CD847C5E-6398-4CEE-88FC-F762AEE6273E}" destId="{061DB743-34DA-4839-9E47-2F9B32207BD8}" srcOrd="0" destOrd="0" presId="urn:microsoft.com/office/officeart/2008/layout/SquareAccentList"/>
    <dgm:cxn modelId="{11659373-F0D8-4A0F-AD45-E3760D6B74F9}" type="presParOf" srcId="{CD847C5E-6398-4CEE-88FC-F762AEE6273E}" destId="{2955AC42-67A8-444A-8485-B80E1BC8ED5F}" srcOrd="1" destOrd="0" presId="urn:microsoft.com/office/officeart/2008/layout/SquareAccentList"/>
    <dgm:cxn modelId="{93C76173-46DE-410F-AE74-18B8511213C2}" type="presParOf" srcId="{FB9FB176-809B-42F8-85FC-874D80BB0959}" destId="{943E720E-D7FD-4DA7-8B98-EC5AEE9B28E1}" srcOrd="1" destOrd="0" presId="urn:microsoft.com/office/officeart/2008/layout/SquareAccentList"/>
    <dgm:cxn modelId="{001D61FA-FE3F-45A0-B33D-AAC1FD1B1575}" type="presParOf" srcId="{943E720E-D7FD-4DA7-8B98-EC5AEE9B28E1}" destId="{32AD8DBA-71D8-468E-A480-21ADC1C62809}" srcOrd="0" destOrd="0" presId="urn:microsoft.com/office/officeart/2008/layout/SquareAccentList"/>
    <dgm:cxn modelId="{9DE46E5A-D5F2-4305-B454-413AF0E34B54}" type="presParOf" srcId="{943E720E-D7FD-4DA7-8B98-EC5AEE9B28E1}" destId="{8EEDEE59-05A3-4441-B091-187976249477}" srcOrd="1" destOrd="0" presId="urn:microsoft.com/office/officeart/2008/layout/SquareAccentList"/>
    <dgm:cxn modelId="{97266D8D-70C8-4657-B01E-B061197064FA}" type="presParOf" srcId="{FB9FB176-809B-42F8-85FC-874D80BB0959}" destId="{EE1880CF-009E-4A23-8668-D2F287A2F16A}" srcOrd="2" destOrd="0" presId="urn:microsoft.com/office/officeart/2008/layout/SquareAccentList"/>
    <dgm:cxn modelId="{54DFA7E9-07B1-47C8-86CE-F489DB64A760}" type="presParOf" srcId="{EE1880CF-009E-4A23-8668-D2F287A2F16A}" destId="{13A10AAE-AD06-47AE-B49A-499AE773A297}" srcOrd="0" destOrd="0" presId="urn:microsoft.com/office/officeart/2008/layout/SquareAccentList"/>
    <dgm:cxn modelId="{45EE2C8E-1D0C-4D7B-AB0D-2B25BC580A7B}" type="presParOf" srcId="{EE1880CF-009E-4A23-8668-D2F287A2F16A}" destId="{7214802F-57CF-4DBC-89BB-F54D14CACC0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379FF-E2AC-4469-8CCA-92805BB1B45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0E9405-5AE1-4FA8-B773-1C1BEEA46603}">
      <dgm:prSet phldrT="[Text]"/>
      <dgm:spPr/>
      <dgm:t>
        <a:bodyPr/>
        <a:lstStyle/>
        <a:p>
          <a:r>
            <a:rPr lang="en-IN" dirty="0" smtClean="0"/>
            <a:t>Union</a:t>
          </a:r>
          <a:endParaRPr lang="en-IN" dirty="0"/>
        </a:p>
      </dgm:t>
    </dgm:pt>
    <dgm:pt modelId="{0EA6CC2B-048E-4555-94BB-9BFA7A3E9BC1}" type="parTrans" cxnId="{FF0B8D47-1BD5-4723-B763-813B10052A68}">
      <dgm:prSet/>
      <dgm:spPr/>
      <dgm:t>
        <a:bodyPr/>
        <a:lstStyle/>
        <a:p>
          <a:endParaRPr lang="en-IN"/>
        </a:p>
      </dgm:t>
    </dgm:pt>
    <dgm:pt modelId="{0B72185E-DFAC-4E5A-AE76-7745FF45320B}" type="sibTrans" cxnId="{FF0B8D47-1BD5-4723-B763-813B10052A68}">
      <dgm:prSet/>
      <dgm:spPr/>
      <dgm:t>
        <a:bodyPr/>
        <a:lstStyle/>
        <a:p>
          <a:endParaRPr lang="en-IN"/>
        </a:p>
      </dgm:t>
    </dgm:pt>
    <dgm:pt modelId="{3F6E6F87-F8AC-4BBC-859D-2EEBC42DA682}">
      <dgm:prSet phldrT="[Text]"/>
      <dgm:spPr/>
      <dgm:t>
        <a:bodyPr/>
        <a:lstStyle/>
        <a:p>
          <a:r>
            <a:rPr lang="en-IN" dirty="0" smtClean="0"/>
            <a:t>Intersect</a:t>
          </a:r>
          <a:endParaRPr lang="en-IN" dirty="0"/>
        </a:p>
      </dgm:t>
    </dgm:pt>
    <dgm:pt modelId="{CB64E52E-707A-4818-970C-C2F5E4C00066}" type="parTrans" cxnId="{88EA6BB1-6607-4B4C-B44F-F8D1E199778D}">
      <dgm:prSet/>
      <dgm:spPr/>
      <dgm:t>
        <a:bodyPr/>
        <a:lstStyle/>
        <a:p>
          <a:endParaRPr lang="en-IN"/>
        </a:p>
      </dgm:t>
    </dgm:pt>
    <dgm:pt modelId="{3D642F83-E295-4A07-B651-4A9E1F22AFE2}" type="sibTrans" cxnId="{88EA6BB1-6607-4B4C-B44F-F8D1E199778D}">
      <dgm:prSet/>
      <dgm:spPr/>
      <dgm:t>
        <a:bodyPr/>
        <a:lstStyle/>
        <a:p>
          <a:endParaRPr lang="en-IN"/>
        </a:p>
      </dgm:t>
    </dgm:pt>
    <dgm:pt modelId="{C988FC06-D9A4-48A4-ABF7-3CB31503F51E}">
      <dgm:prSet phldrT="[Text]"/>
      <dgm:spPr/>
      <dgm:t>
        <a:bodyPr/>
        <a:lstStyle/>
        <a:p>
          <a:r>
            <a:rPr lang="en-IN" dirty="0" smtClean="0"/>
            <a:t>Minus</a:t>
          </a:r>
          <a:endParaRPr lang="en-IN" dirty="0"/>
        </a:p>
      </dgm:t>
    </dgm:pt>
    <dgm:pt modelId="{243C9E0E-EDB5-4EC1-888E-BA1E85E12545}" type="parTrans" cxnId="{86D5CCDE-2EF7-4747-AD42-F8C361371A9C}">
      <dgm:prSet/>
      <dgm:spPr/>
      <dgm:t>
        <a:bodyPr/>
        <a:lstStyle/>
        <a:p>
          <a:endParaRPr lang="en-IN"/>
        </a:p>
      </dgm:t>
    </dgm:pt>
    <dgm:pt modelId="{56D81BC5-C71E-475D-A630-90DAC54FE8AE}" type="sibTrans" cxnId="{86D5CCDE-2EF7-4747-AD42-F8C361371A9C}">
      <dgm:prSet/>
      <dgm:spPr/>
      <dgm:t>
        <a:bodyPr/>
        <a:lstStyle/>
        <a:p>
          <a:endParaRPr lang="en-IN"/>
        </a:p>
      </dgm:t>
    </dgm:pt>
    <dgm:pt modelId="{FE661AED-1006-4FE5-B7C9-B68EA0ABF546}" type="pres">
      <dgm:prSet presAssocID="{8FB379FF-E2AC-4469-8CCA-92805BB1B450}" presName="linear" presStyleCnt="0">
        <dgm:presLayoutVars>
          <dgm:dir/>
          <dgm:animLvl val="lvl"/>
          <dgm:resizeHandles val="exact"/>
        </dgm:presLayoutVars>
      </dgm:prSet>
      <dgm:spPr/>
    </dgm:pt>
    <dgm:pt modelId="{63E58BD9-6C04-45EF-9B0D-581ED6CC1465}" type="pres">
      <dgm:prSet presAssocID="{620E9405-5AE1-4FA8-B773-1C1BEEA46603}" presName="parentLin" presStyleCnt="0"/>
      <dgm:spPr/>
    </dgm:pt>
    <dgm:pt modelId="{6187A6F1-A17F-49A0-A371-97A6E6A1D29F}" type="pres">
      <dgm:prSet presAssocID="{620E9405-5AE1-4FA8-B773-1C1BEEA46603}" presName="parentLeftMargin" presStyleLbl="node1" presStyleIdx="0" presStyleCnt="3"/>
      <dgm:spPr/>
    </dgm:pt>
    <dgm:pt modelId="{BC572FE1-DD7A-4752-BE98-9894F7AA5525}" type="pres">
      <dgm:prSet presAssocID="{620E9405-5AE1-4FA8-B773-1C1BEEA466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01BE7E-5F3E-46DA-A8D1-0DFB3C232DEF}" type="pres">
      <dgm:prSet presAssocID="{620E9405-5AE1-4FA8-B773-1C1BEEA46603}" presName="negativeSpace" presStyleCnt="0"/>
      <dgm:spPr/>
    </dgm:pt>
    <dgm:pt modelId="{A202C542-B524-408B-89D6-A45E97195FB8}" type="pres">
      <dgm:prSet presAssocID="{620E9405-5AE1-4FA8-B773-1C1BEEA46603}" presName="childText" presStyleLbl="conFgAcc1" presStyleIdx="0" presStyleCnt="3">
        <dgm:presLayoutVars>
          <dgm:bulletEnabled val="1"/>
        </dgm:presLayoutVars>
      </dgm:prSet>
      <dgm:spPr/>
    </dgm:pt>
    <dgm:pt modelId="{CD65EDF1-3650-47B4-82E2-9CCF0DE464AA}" type="pres">
      <dgm:prSet presAssocID="{0B72185E-DFAC-4E5A-AE76-7745FF45320B}" presName="spaceBetweenRectangles" presStyleCnt="0"/>
      <dgm:spPr/>
    </dgm:pt>
    <dgm:pt modelId="{F840857F-9855-4A9F-98E7-F8F751BF17C7}" type="pres">
      <dgm:prSet presAssocID="{3F6E6F87-F8AC-4BBC-859D-2EEBC42DA682}" presName="parentLin" presStyleCnt="0"/>
      <dgm:spPr/>
    </dgm:pt>
    <dgm:pt modelId="{5C8DB7F8-C590-4912-80E5-12D3737979F9}" type="pres">
      <dgm:prSet presAssocID="{3F6E6F87-F8AC-4BBC-859D-2EEBC42DA682}" presName="parentLeftMargin" presStyleLbl="node1" presStyleIdx="0" presStyleCnt="3"/>
      <dgm:spPr/>
    </dgm:pt>
    <dgm:pt modelId="{085C9FD5-35E6-4A40-AB12-908704FAB9CD}" type="pres">
      <dgm:prSet presAssocID="{3F6E6F87-F8AC-4BBC-859D-2EEBC42DA6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2CC551-4460-43CE-AE0C-F3FA5E312B9E}" type="pres">
      <dgm:prSet presAssocID="{3F6E6F87-F8AC-4BBC-859D-2EEBC42DA682}" presName="negativeSpace" presStyleCnt="0"/>
      <dgm:spPr/>
    </dgm:pt>
    <dgm:pt modelId="{0F1DFDCC-43F2-4793-9784-4D8EF4E21A30}" type="pres">
      <dgm:prSet presAssocID="{3F6E6F87-F8AC-4BBC-859D-2EEBC42DA682}" presName="childText" presStyleLbl="conFgAcc1" presStyleIdx="1" presStyleCnt="3">
        <dgm:presLayoutVars>
          <dgm:bulletEnabled val="1"/>
        </dgm:presLayoutVars>
      </dgm:prSet>
      <dgm:spPr/>
    </dgm:pt>
    <dgm:pt modelId="{6C0CF3B3-4AF0-4BF0-A0A9-CC54291436D1}" type="pres">
      <dgm:prSet presAssocID="{3D642F83-E295-4A07-B651-4A9E1F22AFE2}" presName="spaceBetweenRectangles" presStyleCnt="0"/>
      <dgm:spPr/>
    </dgm:pt>
    <dgm:pt modelId="{40FC7E95-A8A9-49BB-8E1E-A1532C398A98}" type="pres">
      <dgm:prSet presAssocID="{C988FC06-D9A4-48A4-ABF7-3CB31503F51E}" presName="parentLin" presStyleCnt="0"/>
      <dgm:spPr/>
    </dgm:pt>
    <dgm:pt modelId="{FEEA30DC-C67E-4704-AACE-BD4A9B8B8A20}" type="pres">
      <dgm:prSet presAssocID="{C988FC06-D9A4-48A4-ABF7-3CB31503F51E}" presName="parentLeftMargin" presStyleLbl="node1" presStyleIdx="1" presStyleCnt="3"/>
      <dgm:spPr/>
    </dgm:pt>
    <dgm:pt modelId="{644EC2F7-1253-4C68-B8A0-4C50C72EEEDC}" type="pres">
      <dgm:prSet presAssocID="{C988FC06-D9A4-48A4-ABF7-3CB31503F5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637FAA-287E-41DF-A430-4FD42ADC91A7}" type="pres">
      <dgm:prSet presAssocID="{C988FC06-D9A4-48A4-ABF7-3CB31503F51E}" presName="negativeSpace" presStyleCnt="0"/>
      <dgm:spPr/>
    </dgm:pt>
    <dgm:pt modelId="{B7B75A70-E18A-4E32-99EE-4C0C8DFCC195}" type="pres">
      <dgm:prSet presAssocID="{C988FC06-D9A4-48A4-ABF7-3CB31503F5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65F6AA-78C6-4DC1-9D87-AA44809177E2}" type="presOf" srcId="{620E9405-5AE1-4FA8-B773-1C1BEEA46603}" destId="{BC572FE1-DD7A-4752-BE98-9894F7AA5525}" srcOrd="1" destOrd="0" presId="urn:microsoft.com/office/officeart/2005/8/layout/list1"/>
    <dgm:cxn modelId="{2BDC19D7-A243-43A3-8FAA-1229FB65DD0C}" type="presOf" srcId="{3F6E6F87-F8AC-4BBC-859D-2EEBC42DA682}" destId="{5C8DB7F8-C590-4912-80E5-12D3737979F9}" srcOrd="0" destOrd="0" presId="urn:microsoft.com/office/officeart/2005/8/layout/list1"/>
    <dgm:cxn modelId="{FE4D1519-EFFE-41B9-98D1-97472A64E900}" type="presOf" srcId="{620E9405-5AE1-4FA8-B773-1C1BEEA46603}" destId="{6187A6F1-A17F-49A0-A371-97A6E6A1D29F}" srcOrd="0" destOrd="0" presId="urn:microsoft.com/office/officeart/2005/8/layout/list1"/>
    <dgm:cxn modelId="{546EE13B-36A9-4770-A617-EAF74795C1E6}" type="presOf" srcId="{C988FC06-D9A4-48A4-ABF7-3CB31503F51E}" destId="{644EC2F7-1253-4C68-B8A0-4C50C72EEEDC}" srcOrd="1" destOrd="0" presId="urn:microsoft.com/office/officeart/2005/8/layout/list1"/>
    <dgm:cxn modelId="{674D97EE-63BA-4C10-B430-20E69ED7C324}" type="presOf" srcId="{C988FC06-D9A4-48A4-ABF7-3CB31503F51E}" destId="{FEEA30DC-C67E-4704-AACE-BD4A9B8B8A20}" srcOrd="0" destOrd="0" presId="urn:microsoft.com/office/officeart/2005/8/layout/list1"/>
    <dgm:cxn modelId="{86D5CCDE-2EF7-4747-AD42-F8C361371A9C}" srcId="{8FB379FF-E2AC-4469-8CCA-92805BB1B450}" destId="{C988FC06-D9A4-48A4-ABF7-3CB31503F51E}" srcOrd="2" destOrd="0" parTransId="{243C9E0E-EDB5-4EC1-888E-BA1E85E12545}" sibTransId="{56D81BC5-C71E-475D-A630-90DAC54FE8AE}"/>
    <dgm:cxn modelId="{88EA6BB1-6607-4B4C-B44F-F8D1E199778D}" srcId="{8FB379FF-E2AC-4469-8CCA-92805BB1B450}" destId="{3F6E6F87-F8AC-4BBC-859D-2EEBC42DA682}" srcOrd="1" destOrd="0" parTransId="{CB64E52E-707A-4818-970C-C2F5E4C00066}" sibTransId="{3D642F83-E295-4A07-B651-4A9E1F22AFE2}"/>
    <dgm:cxn modelId="{FF0B8D47-1BD5-4723-B763-813B10052A68}" srcId="{8FB379FF-E2AC-4469-8CCA-92805BB1B450}" destId="{620E9405-5AE1-4FA8-B773-1C1BEEA46603}" srcOrd="0" destOrd="0" parTransId="{0EA6CC2B-048E-4555-94BB-9BFA7A3E9BC1}" sibTransId="{0B72185E-DFAC-4E5A-AE76-7745FF45320B}"/>
    <dgm:cxn modelId="{4A3715ED-5B84-44FE-B612-33E31A4DEEF4}" type="presOf" srcId="{3F6E6F87-F8AC-4BBC-859D-2EEBC42DA682}" destId="{085C9FD5-35E6-4A40-AB12-908704FAB9CD}" srcOrd="1" destOrd="0" presId="urn:microsoft.com/office/officeart/2005/8/layout/list1"/>
    <dgm:cxn modelId="{F5CC296B-361B-4C7C-B4C7-4AF62BB44707}" type="presOf" srcId="{8FB379FF-E2AC-4469-8CCA-92805BB1B450}" destId="{FE661AED-1006-4FE5-B7C9-B68EA0ABF546}" srcOrd="0" destOrd="0" presId="urn:microsoft.com/office/officeart/2005/8/layout/list1"/>
    <dgm:cxn modelId="{06B62E41-9866-4153-AEAF-663D0E72CDF0}" type="presParOf" srcId="{FE661AED-1006-4FE5-B7C9-B68EA0ABF546}" destId="{63E58BD9-6C04-45EF-9B0D-581ED6CC1465}" srcOrd="0" destOrd="0" presId="urn:microsoft.com/office/officeart/2005/8/layout/list1"/>
    <dgm:cxn modelId="{7ABAC999-8C83-487B-9332-340CF0C83492}" type="presParOf" srcId="{63E58BD9-6C04-45EF-9B0D-581ED6CC1465}" destId="{6187A6F1-A17F-49A0-A371-97A6E6A1D29F}" srcOrd="0" destOrd="0" presId="urn:microsoft.com/office/officeart/2005/8/layout/list1"/>
    <dgm:cxn modelId="{A031469F-AD4E-4625-8A9D-ADAC44E342E2}" type="presParOf" srcId="{63E58BD9-6C04-45EF-9B0D-581ED6CC1465}" destId="{BC572FE1-DD7A-4752-BE98-9894F7AA5525}" srcOrd="1" destOrd="0" presId="urn:microsoft.com/office/officeart/2005/8/layout/list1"/>
    <dgm:cxn modelId="{607F1E41-2410-493B-ADE4-9F2BF7178C10}" type="presParOf" srcId="{FE661AED-1006-4FE5-B7C9-B68EA0ABF546}" destId="{1E01BE7E-5F3E-46DA-A8D1-0DFB3C232DEF}" srcOrd="1" destOrd="0" presId="urn:microsoft.com/office/officeart/2005/8/layout/list1"/>
    <dgm:cxn modelId="{16EE1920-D468-4229-B287-837185349646}" type="presParOf" srcId="{FE661AED-1006-4FE5-B7C9-B68EA0ABF546}" destId="{A202C542-B524-408B-89D6-A45E97195FB8}" srcOrd="2" destOrd="0" presId="urn:microsoft.com/office/officeart/2005/8/layout/list1"/>
    <dgm:cxn modelId="{4964E3E7-61E5-49FB-8B69-02F34BC64BBC}" type="presParOf" srcId="{FE661AED-1006-4FE5-B7C9-B68EA0ABF546}" destId="{CD65EDF1-3650-47B4-82E2-9CCF0DE464AA}" srcOrd="3" destOrd="0" presId="urn:microsoft.com/office/officeart/2005/8/layout/list1"/>
    <dgm:cxn modelId="{5B88DE79-6EC2-42E1-84B6-D47D35F634B5}" type="presParOf" srcId="{FE661AED-1006-4FE5-B7C9-B68EA0ABF546}" destId="{F840857F-9855-4A9F-98E7-F8F751BF17C7}" srcOrd="4" destOrd="0" presId="urn:microsoft.com/office/officeart/2005/8/layout/list1"/>
    <dgm:cxn modelId="{EDE7CA2C-F30B-4BE6-A6B4-E5A8217FF36F}" type="presParOf" srcId="{F840857F-9855-4A9F-98E7-F8F751BF17C7}" destId="{5C8DB7F8-C590-4912-80E5-12D3737979F9}" srcOrd="0" destOrd="0" presId="urn:microsoft.com/office/officeart/2005/8/layout/list1"/>
    <dgm:cxn modelId="{160FA3C4-4F7B-4993-9499-ABA4F79D441E}" type="presParOf" srcId="{F840857F-9855-4A9F-98E7-F8F751BF17C7}" destId="{085C9FD5-35E6-4A40-AB12-908704FAB9CD}" srcOrd="1" destOrd="0" presId="urn:microsoft.com/office/officeart/2005/8/layout/list1"/>
    <dgm:cxn modelId="{801BD323-D724-415A-AD99-8A50BBAF7277}" type="presParOf" srcId="{FE661AED-1006-4FE5-B7C9-B68EA0ABF546}" destId="{162CC551-4460-43CE-AE0C-F3FA5E312B9E}" srcOrd="5" destOrd="0" presId="urn:microsoft.com/office/officeart/2005/8/layout/list1"/>
    <dgm:cxn modelId="{FF3A548B-F32A-4138-8A4A-A7263B6371B7}" type="presParOf" srcId="{FE661AED-1006-4FE5-B7C9-B68EA0ABF546}" destId="{0F1DFDCC-43F2-4793-9784-4D8EF4E21A30}" srcOrd="6" destOrd="0" presId="urn:microsoft.com/office/officeart/2005/8/layout/list1"/>
    <dgm:cxn modelId="{19B3715E-3526-4705-A0F0-611F5554A333}" type="presParOf" srcId="{FE661AED-1006-4FE5-B7C9-B68EA0ABF546}" destId="{6C0CF3B3-4AF0-4BF0-A0A9-CC54291436D1}" srcOrd="7" destOrd="0" presId="urn:microsoft.com/office/officeart/2005/8/layout/list1"/>
    <dgm:cxn modelId="{EA63B01F-B4B8-490B-9928-E7DD0EA9619D}" type="presParOf" srcId="{FE661AED-1006-4FE5-B7C9-B68EA0ABF546}" destId="{40FC7E95-A8A9-49BB-8E1E-A1532C398A98}" srcOrd="8" destOrd="0" presId="urn:microsoft.com/office/officeart/2005/8/layout/list1"/>
    <dgm:cxn modelId="{E92C3A16-4713-4DCA-BDEC-010293E7E814}" type="presParOf" srcId="{40FC7E95-A8A9-49BB-8E1E-A1532C398A98}" destId="{FEEA30DC-C67E-4704-AACE-BD4A9B8B8A20}" srcOrd="0" destOrd="0" presId="urn:microsoft.com/office/officeart/2005/8/layout/list1"/>
    <dgm:cxn modelId="{D2BFA927-BA34-44B3-8789-366583719554}" type="presParOf" srcId="{40FC7E95-A8A9-49BB-8E1E-A1532C398A98}" destId="{644EC2F7-1253-4C68-B8A0-4C50C72EEEDC}" srcOrd="1" destOrd="0" presId="urn:microsoft.com/office/officeart/2005/8/layout/list1"/>
    <dgm:cxn modelId="{1B6B99A2-6EC4-45C5-BB86-7B53599EC794}" type="presParOf" srcId="{FE661AED-1006-4FE5-B7C9-B68EA0ABF546}" destId="{1E637FAA-287E-41DF-A430-4FD42ADC91A7}" srcOrd="9" destOrd="0" presId="urn:microsoft.com/office/officeart/2005/8/layout/list1"/>
    <dgm:cxn modelId="{B7837C67-FD3F-4460-B685-6DC52E0F5EC8}" type="presParOf" srcId="{FE661AED-1006-4FE5-B7C9-B68EA0ABF546}" destId="{B7B75A70-E18A-4E32-99EE-4C0C8DFCC1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3412D-6360-4ECE-BC8E-75B9119D8B8B}">
      <dsp:nvSpPr>
        <dsp:cNvPr id="0" name=""/>
        <dsp:cNvSpPr/>
      </dsp:nvSpPr>
      <dsp:spPr>
        <a:xfrm>
          <a:off x="0" y="0"/>
          <a:ext cx="432048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kern="1200" dirty="0" smtClean="0"/>
            <a:t>Table1</a:t>
          </a:r>
          <a:endParaRPr lang="en-IN" sz="6000" kern="1200" dirty="0"/>
        </a:p>
      </dsp:txBody>
      <dsp:txXfrm>
        <a:off x="70251" y="70251"/>
        <a:ext cx="4179978" cy="1298597"/>
      </dsp:txXfrm>
    </dsp:sp>
    <dsp:sp modelId="{512F4095-2FC2-4A0F-8BA4-0692409AEB63}">
      <dsp:nvSpPr>
        <dsp:cNvPr id="0" name=""/>
        <dsp:cNvSpPr/>
      </dsp:nvSpPr>
      <dsp:spPr>
        <a:xfrm>
          <a:off x="0" y="1621240"/>
          <a:ext cx="432048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kern="1200" dirty="0" smtClean="0"/>
            <a:t>Table2</a:t>
          </a:r>
          <a:endParaRPr lang="en-IN" sz="6000" kern="1200" dirty="0"/>
        </a:p>
      </dsp:txBody>
      <dsp:txXfrm>
        <a:off x="70251" y="1691491"/>
        <a:ext cx="4179978" cy="1298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21F7B-9C86-43AA-862C-587D499178CA}">
      <dsp:nvSpPr>
        <dsp:cNvPr id="0" name=""/>
        <dsp:cNvSpPr/>
      </dsp:nvSpPr>
      <dsp:spPr>
        <a:xfrm>
          <a:off x="1527" y="396486"/>
          <a:ext cx="1876029" cy="22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BF7F-440B-4907-B4C6-749A61E7DB2D}">
      <dsp:nvSpPr>
        <dsp:cNvPr id="0" name=""/>
        <dsp:cNvSpPr/>
      </dsp:nvSpPr>
      <dsp:spPr>
        <a:xfrm>
          <a:off x="1527" y="479376"/>
          <a:ext cx="137819" cy="1378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37181-31A6-4FC9-A412-78F20EC8D6BE}">
      <dsp:nvSpPr>
        <dsp:cNvPr id="0" name=""/>
        <dsp:cNvSpPr/>
      </dsp:nvSpPr>
      <dsp:spPr>
        <a:xfrm>
          <a:off x="1527" y="0"/>
          <a:ext cx="1876029" cy="39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Table1.coulmn</a:t>
          </a:r>
          <a:endParaRPr lang="en-IN" sz="2300" kern="1200" dirty="0"/>
        </a:p>
      </dsp:txBody>
      <dsp:txXfrm>
        <a:off x="1527" y="0"/>
        <a:ext cx="1876029" cy="396486"/>
      </dsp:txXfrm>
    </dsp:sp>
    <dsp:sp modelId="{2E0A9A21-1F89-40CA-A31A-ABC590EC7108}">
      <dsp:nvSpPr>
        <dsp:cNvPr id="0" name=""/>
        <dsp:cNvSpPr/>
      </dsp:nvSpPr>
      <dsp:spPr>
        <a:xfrm>
          <a:off x="1527" y="800630"/>
          <a:ext cx="137816" cy="137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5BFEE-FC50-4F58-95D1-C7B3602EA334}">
      <dsp:nvSpPr>
        <dsp:cNvPr id="0" name=""/>
        <dsp:cNvSpPr/>
      </dsp:nvSpPr>
      <dsp:spPr>
        <a:xfrm>
          <a:off x="132849" y="708913"/>
          <a:ext cx="1744707" cy="3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Data1</a:t>
          </a:r>
          <a:endParaRPr lang="en-IN" sz="1100" kern="1200" dirty="0"/>
        </a:p>
      </dsp:txBody>
      <dsp:txXfrm>
        <a:off x="132849" y="708913"/>
        <a:ext cx="1744707" cy="321250"/>
      </dsp:txXfrm>
    </dsp:sp>
    <dsp:sp modelId="{04005946-0E2A-489F-BDEF-8AA55395B341}">
      <dsp:nvSpPr>
        <dsp:cNvPr id="0" name=""/>
        <dsp:cNvSpPr/>
      </dsp:nvSpPr>
      <dsp:spPr>
        <a:xfrm>
          <a:off x="1527" y="1121880"/>
          <a:ext cx="137816" cy="137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CD426-2B0A-4556-907C-34180C13200E}">
      <dsp:nvSpPr>
        <dsp:cNvPr id="0" name=""/>
        <dsp:cNvSpPr/>
      </dsp:nvSpPr>
      <dsp:spPr>
        <a:xfrm>
          <a:off x="132849" y="1030163"/>
          <a:ext cx="1744707" cy="3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Data2	</a:t>
          </a:r>
          <a:endParaRPr lang="en-IN" sz="1100" kern="1200" dirty="0"/>
        </a:p>
      </dsp:txBody>
      <dsp:txXfrm>
        <a:off x="132849" y="1030163"/>
        <a:ext cx="1744707" cy="321250"/>
      </dsp:txXfrm>
    </dsp:sp>
    <dsp:sp modelId="{294E127D-D7DB-4C40-A811-049156E206FB}">
      <dsp:nvSpPr>
        <dsp:cNvPr id="0" name=""/>
        <dsp:cNvSpPr/>
      </dsp:nvSpPr>
      <dsp:spPr>
        <a:xfrm>
          <a:off x="1527" y="1443131"/>
          <a:ext cx="137816" cy="137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5689F-D7DF-4508-BBAF-2D914C53DF95}">
      <dsp:nvSpPr>
        <dsp:cNvPr id="0" name=""/>
        <dsp:cNvSpPr/>
      </dsp:nvSpPr>
      <dsp:spPr>
        <a:xfrm>
          <a:off x="132849" y="1351414"/>
          <a:ext cx="1744707" cy="3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Data3</a:t>
          </a:r>
          <a:endParaRPr lang="en-IN" sz="1100" kern="1200" dirty="0"/>
        </a:p>
      </dsp:txBody>
      <dsp:txXfrm>
        <a:off x="132849" y="1351414"/>
        <a:ext cx="1744707" cy="321250"/>
      </dsp:txXfrm>
    </dsp:sp>
    <dsp:sp modelId="{2A77265B-8889-4926-8965-CCFC60A00A78}">
      <dsp:nvSpPr>
        <dsp:cNvPr id="0" name=""/>
        <dsp:cNvSpPr/>
      </dsp:nvSpPr>
      <dsp:spPr>
        <a:xfrm>
          <a:off x="1971358" y="396486"/>
          <a:ext cx="1876029" cy="22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F1209-C753-469C-B124-2961C70AC635}">
      <dsp:nvSpPr>
        <dsp:cNvPr id="0" name=""/>
        <dsp:cNvSpPr/>
      </dsp:nvSpPr>
      <dsp:spPr>
        <a:xfrm>
          <a:off x="1971358" y="479376"/>
          <a:ext cx="137819" cy="1378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7FE7B-4A89-4F76-BCF1-52669A405652}">
      <dsp:nvSpPr>
        <dsp:cNvPr id="0" name=""/>
        <dsp:cNvSpPr/>
      </dsp:nvSpPr>
      <dsp:spPr>
        <a:xfrm>
          <a:off x="1971358" y="0"/>
          <a:ext cx="1876029" cy="39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Table2.coulmn</a:t>
          </a:r>
          <a:endParaRPr lang="en-IN" sz="2300" kern="1200" dirty="0"/>
        </a:p>
      </dsp:txBody>
      <dsp:txXfrm>
        <a:off x="1971358" y="0"/>
        <a:ext cx="1876029" cy="396486"/>
      </dsp:txXfrm>
    </dsp:sp>
    <dsp:sp modelId="{061DB743-34DA-4839-9E47-2F9B32207BD8}">
      <dsp:nvSpPr>
        <dsp:cNvPr id="0" name=""/>
        <dsp:cNvSpPr/>
      </dsp:nvSpPr>
      <dsp:spPr>
        <a:xfrm>
          <a:off x="1971358" y="800630"/>
          <a:ext cx="137816" cy="137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5AC42-67A8-444A-8485-B80E1BC8ED5F}">
      <dsp:nvSpPr>
        <dsp:cNvPr id="0" name=""/>
        <dsp:cNvSpPr/>
      </dsp:nvSpPr>
      <dsp:spPr>
        <a:xfrm>
          <a:off x="2102680" y="708913"/>
          <a:ext cx="1744707" cy="3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Data1</a:t>
          </a:r>
          <a:endParaRPr lang="en-IN" sz="1100" kern="1200" dirty="0"/>
        </a:p>
      </dsp:txBody>
      <dsp:txXfrm>
        <a:off x="2102680" y="708913"/>
        <a:ext cx="1744707" cy="321250"/>
      </dsp:txXfrm>
    </dsp:sp>
    <dsp:sp modelId="{32AD8DBA-71D8-468E-A480-21ADC1C62809}">
      <dsp:nvSpPr>
        <dsp:cNvPr id="0" name=""/>
        <dsp:cNvSpPr/>
      </dsp:nvSpPr>
      <dsp:spPr>
        <a:xfrm>
          <a:off x="1971358" y="1121880"/>
          <a:ext cx="137816" cy="137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DEE59-05A3-4441-B091-187976249477}">
      <dsp:nvSpPr>
        <dsp:cNvPr id="0" name=""/>
        <dsp:cNvSpPr/>
      </dsp:nvSpPr>
      <dsp:spPr>
        <a:xfrm>
          <a:off x="2102680" y="1030163"/>
          <a:ext cx="1744707" cy="3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Data2</a:t>
          </a:r>
          <a:endParaRPr lang="en-IN" sz="1100" kern="1200" dirty="0"/>
        </a:p>
      </dsp:txBody>
      <dsp:txXfrm>
        <a:off x="2102680" y="1030163"/>
        <a:ext cx="1744707" cy="321250"/>
      </dsp:txXfrm>
    </dsp:sp>
    <dsp:sp modelId="{13A10AAE-AD06-47AE-B49A-499AE773A297}">
      <dsp:nvSpPr>
        <dsp:cNvPr id="0" name=""/>
        <dsp:cNvSpPr/>
      </dsp:nvSpPr>
      <dsp:spPr>
        <a:xfrm>
          <a:off x="1971358" y="1443131"/>
          <a:ext cx="137816" cy="137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4802F-57CF-4DBC-89BB-F54D14CACC01}">
      <dsp:nvSpPr>
        <dsp:cNvPr id="0" name=""/>
        <dsp:cNvSpPr/>
      </dsp:nvSpPr>
      <dsp:spPr>
        <a:xfrm>
          <a:off x="2102680" y="1351414"/>
          <a:ext cx="1744707" cy="3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Data3</a:t>
          </a:r>
          <a:endParaRPr lang="en-IN" sz="1100" kern="1200" dirty="0"/>
        </a:p>
      </dsp:txBody>
      <dsp:txXfrm>
        <a:off x="2102680" y="1351414"/>
        <a:ext cx="1744707" cy="32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2C542-B524-408B-89D6-A45E97195FB8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2FE1-DD7A-4752-BE98-9894F7AA5525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Union</a:t>
          </a:r>
          <a:endParaRPr lang="en-IN" sz="3100" kern="1200" dirty="0"/>
        </a:p>
      </dsp:txBody>
      <dsp:txXfrm>
        <a:off x="349472" y="51131"/>
        <a:ext cx="4177856" cy="825776"/>
      </dsp:txXfrm>
    </dsp:sp>
    <dsp:sp modelId="{0F1DFDCC-43F2-4793-9784-4D8EF4E21A30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C9FD5-35E6-4A40-AB12-908704FAB9CD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Intersect</a:t>
          </a:r>
          <a:endParaRPr lang="en-IN" sz="3100" kern="1200" dirty="0"/>
        </a:p>
      </dsp:txBody>
      <dsp:txXfrm>
        <a:off x="349472" y="1457291"/>
        <a:ext cx="4177856" cy="825776"/>
      </dsp:txXfrm>
    </dsp:sp>
    <dsp:sp modelId="{B7B75A70-E18A-4E32-99EE-4C0C8DFCC195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EC2F7-1253-4C68-B8A0-4C50C72EEEDC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Minus</a:t>
          </a:r>
          <a:endParaRPr lang="en-IN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20DE4-ADF5-474F-B1A5-811FF8B4E7D0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A19AA-6C60-482D-8841-0B61787A2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4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19AA-6C60-482D-8841-0B61787A234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995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446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013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91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121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398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87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906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313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622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04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4AA-BB35-4608-8E5F-D37353CE5D78}" type="datetimeFigureOut">
              <a:rPr lang="en-IN" smtClean="0"/>
              <a:t>19/09/2014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ACE8-186B-4EF3-A632-DECB88DC2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NA-s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7"/>
          <a:stretch>
            <a:fillRect/>
          </a:stretch>
        </p:blipFill>
        <p:spPr bwMode="auto">
          <a:xfrm>
            <a:off x="0" y="1598613"/>
            <a:ext cx="9144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4" y="1629126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SQL -JOINS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732" y="2911803"/>
            <a:ext cx="676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Displaying Data From Multiple Tables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168085"/>
            <a:ext cx="226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 : Gaurav Dhanwant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8910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9644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TYPES OF JOINS:</a:t>
            </a:r>
          </a:p>
          <a:p>
            <a:r>
              <a:rPr lang="en-I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ARE 5 TYPES OF JOINS 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solidFill>
                  <a:srgbClr val="00B050"/>
                </a:solidFill>
              </a:rPr>
              <a:t>EQUI JOIN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solidFill>
                  <a:srgbClr val="00B050"/>
                </a:solidFill>
              </a:rPr>
              <a:t>NON EQUI JOIN</a:t>
            </a:r>
          </a:p>
          <a:p>
            <a:pPr marL="342900" indent="-342900">
              <a:buFontTx/>
              <a:buAutoNum type="arabicPeriod"/>
            </a:pPr>
            <a:r>
              <a:rPr lang="en-IN" sz="2400" dirty="0" smtClean="0">
                <a:solidFill>
                  <a:srgbClr val="00B050"/>
                </a:solidFill>
              </a:rPr>
              <a:t>INNER </a:t>
            </a:r>
            <a:r>
              <a:rPr lang="en-IN" sz="2400" dirty="0" smtClean="0">
                <a:solidFill>
                  <a:srgbClr val="00B050"/>
                </a:solidFill>
              </a:rPr>
              <a:t>JOIN</a:t>
            </a:r>
            <a:r>
              <a:rPr lang="en-IN" sz="2400" dirty="0" smtClean="0"/>
              <a:t>- </a:t>
            </a:r>
            <a:r>
              <a:rPr lang="en-IN" sz="2400" dirty="0"/>
              <a:t>Returns all rows when there is at least one match in </a:t>
            </a:r>
            <a:r>
              <a:rPr lang="en-IN" sz="2400" dirty="0" smtClean="0"/>
              <a:t>                     BOTH tables.</a:t>
            </a:r>
            <a:endParaRPr lang="en-IN" sz="2400" dirty="0"/>
          </a:p>
          <a:p>
            <a:r>
              <a:rPr lang="en-IN" sz="2400" dirty="0" smtClean="0"/>
              <a:t>4. </a:t>
            </a:r>
            <a:r>
              <a:rPr lang="en-IN" sz="2400" dirty="0" smtClean="0">
                <a:solidFill>
                  <a:srgbClr val="00B050"/>
                </a:solidFill>
              </a:rPr>
              <a:t>SELF </a:t>
            </a:r>
            <a:r>
              <a:rPr lang="en-IN" sz="2400" dirty="0" smtClean="0">
                <a:solidFill>
                  <a:srgbClr val="00B050"/>
                </a:solidFill>
              </a:rPr>
              <a:t>JOIN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5. OUTER </a:t>
            </a:r>
            <a:r>
              <a:rPr lang="en-IN" sz="2400" dirty="0" smtClean="0">
                <a:solidFill>
                  <a:srgbClr val="00B050"/>
                </a:solidFill>
              </a:rPr>
              <a:t>JOIN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B050"/>
                </a:solidFill>
              </a:rPr>
              <a:t>LEFT OUTER JOIN </a:t>
            </a:r>
            <a:r>
              <a:rPr lang="en-IN" sz="2400" dirty="0" smtClean="0">
                <a:solidFill>
                  <a:srgbClr val="00B050"/>
                </a:solidFill>
              </a:rPr>
              <a:t>-</a:t>
            </a:r>
            <a:r>
              <a:rPr lang="en-IN" sz="2400" dirty="0"/>
              <a:t>Return all rows from the left table, and the matched rows from the right </a:t>
            </a:r>
            <a:r>
              <a:rPr lang="en-IN" sz="2400" dirty="0" smtClean="0"/>
              <a:t>table.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B050"/>
                </a:solidFill>
              </a:rPr>
              <a:t>RIGHT OUTER </a:t>
            </a:r>
            <a:r>
              <a:rPr lang="en-IN" sz="2400" dirty="0" smtClean="0">
                <a:solidFill>
                  <a:srgbClr val="00B050"/>
                </a:solidFill>
              </a:rPr>
              <a:t>JOIN-</a:t>
            </a:r>
            <a:r>
              <a:rPr lang="en-IN" sz="2400" dirty="0"/>
              <a:t> Return all rows from the right table, and the matched rows from the left </a:t>
            </a:r>
            <a:r>
              <a:rPr lang="en-IN" sz="2400" dirty="0" smtClean="0"/>
              <a:t>table.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B050"/>
                </a:solidFill>
              </a:rPr>
              <a:t>FULL OUTER JOIN </a:t>
            </a:r>
            <a:r>
              <a:rPr lang="en-IN" sz="2400" dirty="0" smtClean="0">
                <a:solidFill>
                  <a:srgbClr val="00B050"/>
                </a:solidFill>
              </a:rPr>
              <a:t>-</a:t>
            </a:r>
            <a:r>
              <a:rPr lang="en-IN" sz="2400" dirty="0"/>
              <a:t>Return all rows when there is a match in ONE of the </a:t>
            </a:r>
            <a:r>
              <a:rPr lang="en-IN" sz="2400" dirty="0" smtClean="0"/>
              <a:t>tables.</a:t>
            </a:r>
            <a:endParaRPr lang="en-IN" sz="2400" dirty="0"/>
          </a:p>
          <a:p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 r="67282" b="38163"/>
          <a:stretch/>
        </p:blipFill>
        <p:spPr bwMode="auto">
          <a:xfrm>
            <a:off x="901611" y="1676939"/>
            <a:ext cx="6620698" cy="502086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784633" y="838157"/>
            <a:ext cx="7344816" cy="1228455"/>
            <a:chOff x="539552" y="260648"/>
            <a:chExt cx="7344816" cy="122845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634" r="58295" b="57915"/>
            <a:stretch/>
          </p:blipFill>
          <p:spPr bwMode="auto">
            <a:xfrm>
              <a:off x="539552" y="260648"/>
              <a:ext cx="7344816" cy="892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652120" y="260648"/>
              <a:ext cx="1728192" cy="446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59832" y="260648"/>
              <a:ext cx="1368152" cy="446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Elbow Connector 6"/>
            <p:cNvCxnSpPr/>
            <p:nvPr/>
          </p:nvCxnSpPr>
          <p:spPr>
            <a:xfrm>
              <a:off x="4382831" y="619581"/>
              <a:ext cx="2736304" cy="446383"/>
            </a:xfrm>
            <a:prstGeom prst="bentConnector3">
              <a:avLst>
                <a:gd name="adj1" fmla="val 4233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36296" y="483839"/>
              <a:ext cx="144016" cy="446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63923" y="842772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Column</a:t>
              </a:r>
            </a:p>
            <a:p>
              <a:r>
                <a:rPr lang="en-IN" dirty="0" smtClean="0"/>
                <a:t>Aliasing</a:t>
              </a:r>
              <a:endParaRPr lang="en-IN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27584" y="2204864"/>
            <a:ext cx="662069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27584" y="2924944"/>
            <a:ext cx="662069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81270" y="136043"/>
            <a:ext cx="5540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Cartesian Product with inconsistent data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4633" y="3645024"/>
            <a:ext cx="662069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476672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inconsistent data?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3175" y="1488910"/>
            <a:ext cx="6496632" cy="3672408"/>
            <a:chOff x="583175" y="1488910"/>
            <a:chExt cx="6496632" cy="367240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003" r="85600" b="17341"/>
            <a:stretch/>
          </p:blipFill>
          <p:spPr bwMode="auto">
            <a:xfrm>
              <a:off x="583175" y="1488910"/>
              <a:ext cx="2638004" cy="3672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3145996" y="1555573"/>
              <a:ext cx="3933811" cy="2398068"/>
              <a:chOff x="3145996" y="1555573"/>
              <a:chExt cx="3933811" cy="2398068"/>
            </a:xfrm>
          </p:grpSpPr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286" r="81623" b="11808"/>
              <a:stretch/>
            </p:blipFill>
            <p:spPr bwMode="auto">
              <a:xfrm>
                <a:off x="4225664" y="1555573"/>
                <a:ext cx="2854143" cy="180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Multiply 1"/>
              <p:cNvSpPr/>
              <p:nvPr/>
            </p:nvSpPr>
            <p:spPr>
              <a:xfrm>
                <a:off x="3428286" y="1776528"/>
                <a:ext cx="504056" cy="610849"/>
              </a:xfrm>
              <a:prstGeom prst="mathMultiply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3680314" y="2455673"/>
                <a:ext cx="0" cy="6132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145996" y="3307310"/>
                <a:ext cx="11167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Cartesian </a:t>
                </a:r>
              </a:p>
              <a:p>
                <a:r>
                  <a:rPr lang="en-IN" dirty="0" smtClean="0"/>
                  <a:t>Product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8741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7" r="56913" b="18263"/>
          <a:stretch/>
        </p:blipFill>
        <p:spPr bwMode="auto">
          <a:xfrm>
            <a:off x="323528" y="836712"/>
            <a:ext cx="792429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03371"/>
            <a:ext cx="499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Cartesian Product with consistent data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91565"/>
            <a:ext cx="3458093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5140" y="404664"/>
            <a:ext cx="3838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consistent data?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74" r="80243" b="18263"/>
          <a:stretch/>
        </p:blipFill>
        <p:spPr bwMode="auto">
          <a:xfrm>
            <a:off x="690464" y="1052736"/>
            <a:ext cx="258539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4" r="79846" b="13086"/>
          <a:stretch/>
        </p:blipFill>
        <p:spPr bwMode="auto">
          <a:xfrm>
            <a:off x="5006809" y="1268760"/>
            <a:ext cx="309634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Multiply 13"/>
          <p:cNvSpPr/>
          <p:nvPr/>
        </p:nvSpPr>
        <p:spPr>
          <a:xfrm>
            <a:off x="4139952" y="1471103"/>
            <a:ext cx="504056" cy="610849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91980" y="2081952"/>
            <a:ext cx="0" cy="613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7332" y="2695239"/>
            <a:ext cx="1116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Cartesian </a:t>
            </a:r>
          </a:p>
          <a:p>
            <a:r>
              <a:rPr lang="en-IN" dirty="0" smtClean="0"/>
              <a:t>Product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619673" y="1471103"/>
            <a:ext cx="2412267" cy="610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6" name="Straight Arrow Connector 9215"/>
          <p:cNvCxnSpPr/>
          <p:nvPr/>
        </p:nvCxnSpPr>
        <p:spPr>
          <a:xfrm>
            <a:off x="4031940" y="1471103"/>
            <a:ext cx="2052228" cy="610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670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10324" b="17956"/>
          <a:stretch/>
        </p:blipFill>
        <p:spPr bwMode="auto">
          <a:xfrm>
            <a:off x="0" y="1119251"/>
            <a:ext cx="9144000" cy="308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043608" y="170080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23728" y="158815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Non </a:t>
            </a:r>
            <a:r>
              <a:rPr lang="en-IN" dirty="0" err="1" smtClean="0"/>
              <a:t>equi</a:t>
            </a:r>
            <a:r>
              <a:rPr lang="en-IN" dirty="0" smtClean="0"/>
              <a:t> join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0466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Non </a:t>
            </a:r>
            <a:r>
              <a:rPr lang="en-I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Equi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Join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2" b="18263"/>
          <a:stretch/>
        </p:blipFill>
        <p:spPr bwMode="auto">
          <a:xfrm>
            <a:off x="0" y="980728"/>
            <a:ext cx="9756576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332656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Inner Join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119675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547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98" r="72466" b="13345"/>
          <a:stretch/>
        </p:blipFill>
        <p:spPr bwMode="auto">
          <a:xfrm>
            <a:off x="755576" y="1628800"/>
            <a:ext cx="515630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47667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Self Join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9" r="9788" b="17341"/>
          <a:stretch/>
        </p:blipFill>
        <p:spPr bwMode="auto">
          <a:xfrm>
            <a:off x="0" y="908720"/>
            <a:ext cx="9073008" cy="432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844825" y="-56883"/>
            <a:ext cx="0" cy="648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020272" y="1916832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876256" y="908720"/>
            <a:ext cx="57606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100392" y="908720"/>
            <a:ext cx="43204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0232" y="476672"/>
            <a:ext cx="885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Foreign</a:t>
            </a:r>
          </a:p>
          <a:p>
            <a:r>
              <a:rPr lang="en-IN" dirty="0" smtClean="0"/>
              <a:t>key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100392" y="476672"/>
            <a:ext cx="91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</a:t>
            </a:r>
          </a:p>
          <a:p>
            <a:r>
              <a:rPr lang="en-IN" dirty="0" smtClean="0"/>
              <a:t>key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207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Left Outer join: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9" r="53284" b="17956"/>
          <a:stretch/>
        </p:blipFill>
        <p:spPr bwMode="auto">
          <a:xfrm>
            <a:off x="467544" y="908720"/>
            <a:ext cx="8062299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878" y="305548"/>
            <a:ext cx="247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Right outer join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6798" y="548680"/>
            <a:ext cx="6968651" cy="5733256"/>
            <a:chOff x="395536" y="620688"/>
            <a:chExt cx="6968651" cy="5733256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957800124"/>
                </p:ext>
              </p:extLst>
            </p:nvPr>
          </p:nvGraphicFramePr>
          <p:xfrm>
            <a:off x="395536" y="620688"/>
            <a:ext cx="4320480" cy="30603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4" name="Straight Arrow Connector 3"/>
            <p:cNvCxnSpPr/>
            <p:nvPr/>
          </p:nvCxnSpPr>
          <p:spPr>
            <a:xfrm>
              <a:off x="4647641" y="1232756"/>
              <a:ext cx="792088" cy="3096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31124" y="2780928"/>
              <a:ext cx="1296144" cy="18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4201459650"/>
                </p:ext>
              </p:extLst>
            </p:nvPr>
          </p:nvGraphicFramePr>
          <p:xfrm>
            <a:off x="3515271" y="4581128"/>
            <a:ext cx="3848916" cy="17728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1" name="Up-Down Arrow 10"/>
            <p:cNvSpPr/>
            <p:nvPr/>
          </p:nvSpPr>
          <p:spPr>
            <a:xfrm flipH="1">
              <a:off x="1907704" y="1556792"/>
              <a:ext cx="1224136" cy="1081477"/>
            </a:xfrm>
            <a:prstGeom prst="upDownArrow">
              <a:avLst>
                <a:gd name="adj1" fmla="val 35305"/>
                <a:gd name="adj2" fmla="val 3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461003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r="23085" b="42943"/>
          <a:stretch/>
        </p:blipFill>
        <p:spPr bwMode="auto">
          <a:xfrm>
            <a:off x="0" y="260648"/>
            <a:ext cx="757003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0" r="50000" b="17341"/>
          <a:stretch/>
        </p:blipFill>
        <p:spPr bwMode="auto">
          <a:xfrm>
            <a:off x="179512" y="3933056"/>
            <a:ext cx="561662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11778"/>
            <a:ext cx="198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Full Outer Join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NA-s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7"/>
          <a:stretch>
            <a:fillRect/>
          </a:stretch>
        </p:blipFill>
        <p:spPr bwMode="auto">
          <a:xfrm>
            <a:off x="0" y="1747036"/>
            <a:ext cx="9144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4515" y="3004125"/>
            <a:ext cx="6048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Joins using Venn Diagram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66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91680" y="1556792"/>
            <a:ext cx="3024336" cy="32403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67744" y="2924944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3779912" y="1556792"/>
            <a:ext cx="2966686" cy="3240360"/>
            <a:chOff x="3779912" y="1443263"/>
            <a:chExt cx="3024336" cy="3240360"/>
          </a:xfrm>
        </p:grpSpPr>
        <p:sp>
          <p:nvSpPr>
            <p:cNvPr id="4" name="Oval 3"/>
            <p:cNvSpPr/>
            <p:nvPr/>
          </p:nvSpPr>
          <p:spPr>
            <a:xfrm>
              <a:off x="3779912" y="1443263"/>
              <a:ext cx="3024336" cy="324036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68280" y="2740278"/>
              <a:ext cx="1152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/>
                <a:t>Mem</a:t>
              </a:r>
              <a:r>
                <a:rPr lang="en-IN" dirty="0" smtClean="0"/>
                <a:t> type</a:t>
              </a:r>
            </a:p>
            <a:p>
              <a:r>
                <a:rPr lang="en-IN" dirty="0" smtClean="0"/>
                <a:t>mast</a:t>
              </a:r>
              <a:endParaRPr lang="en-IN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283968" y="1268760"/>
            <a:ext cx="720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35896" y="764704"/>
            <a:ext cx="126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Equi</a:t>
            </a:r>
            <a:r>
              <a:rPr lang="en-IN" sz="2400" dirty="0" smtClean="0"/>
              <a:t> join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87624" y="1803554"/>
            <a:ext cx="3024336" cy="32403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3347864" y="1803554"/>
            <a:ext cx="3024336" cy="32403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1763688" y="2132856"/>
            <a:ext cx="0" cy="25338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1560" y="1803554"/>
            <a:ext cx="1152128" cy="505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979712" y="2753458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2859483"/>
            <a:ext cx="1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Mem</a:t>
            </a:r>
            <a:r>
              <a:rPr lang="en-IN" dirty="0" smtClean="0"/>
              <a:t> type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6" y="1124744"/>
            <a:ext cx="157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Non </a:t>
            </a:r>
            <a:r>
              <a:rPr lang="en-IN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Equi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join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933362" y="1923132"/>
            <a:ext cx="1228604" cy="432048"/>
          </a:xfrm>
          <a:prstGeom prst="bentConnector3">
            <a:avLst>
              <a:gd name="adj1" fmla="val 74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31640" y="2753458"/>
            <a:ext cx="432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1640" y="1988840"/>
            <a:ext cx="3024336" cy="3240360"/>
          </a:xfrm>
          <a:prstGeom prst="ellipse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3642334" y="1958331"/>
            <a:ext cx="3024336" cy="32403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79712" y="332656"/>
            <a:ext cx="206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Left Outer join 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3598" y="3285854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37240" y="3142709"/>
            <a:ext cx="1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Mem</a:t>
            </a:r>
            <a:r>
              <a:rPr lang="en-IN" dirty="0" smtClean="0"/>
              <a:t> type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42334" y="1958331"/>
            <a:ext cx="3024336" cy="324036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189086" y="626321"/>
            <a:ext cx="222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Right Outer join 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03429" y="1268760"/>
            <a:ext cx="132667" cy="689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3285854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  <p:sp>
        <p:nvSpPr>
          <p:cNvPr id="2" name="Oval 1"/>
          <p:cNvSpPr/>
          <p:nvPr/>
        </p:nvSpPr>
        <p:spPr>
          <a:xfrm>
            <a:off x="1331640" y="1988840"/>
            <a:ext cx="3024336" cy="32403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737240" y="3140968"/>
            <a:ext cx="1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Mem</a:t>
            </a:r>
            <a:r>
              <a:rPr lang="en-IN" dirty="0" smtClean="0"/>
              <a:t> type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359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1640" y="1988840"/>
            <a:ext cx="3024336" cy="32403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3642334" y="1958331"/>
            <a:ext cx="3024336" cy="32403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79712" y="3294942"/>
            <a:ext cx="1093569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Customer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737240" y="3140968"/>
            <a:ext cx="113090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err="1" smtClean="0"/>
              <a:t>Mem</a:t>
            </a:r>
            <a:r>
              <a:rPr lang="en-IN" dirty="0" smtClean="0"/>
              <a:t> type</a:t>
            </a:r>
          </a:p>
          <a:p>
            <a:r>
              <a:rPr lang="en-IN" dirty="0" smtClean="0"/>
              <a:t>mast</a:t>
            </a:r>
            <a:endParaRPr lang="en-IN" dirty="0"/>
          </a:p>
        </p:txBody>
      </p:sp>
      <p:sp>
        <p:nvSpPr>
          <p:cNvPr id="7" name="Arc 6"/>
          <p:cNvSpPr/>
          <p:nvPr/>
        </p:nvSpPr>
        <p:spPr>
          <a:xfrm rot="3015899">
            <a:off x="262649" y="1646377"/>
            <a:ext cx="3593458" cy="5062586"/>
          </a:xfrm>
          <a:prstGeom prst="arc">
            <a:avLst>
              <a:gd name="adj1" fmla="val 16200000"/>
              <a:gd name="adj2" fmla="val 19352781"/>
            </a:avLst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189086" y="626321"/>
            <a:ext cx="202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Full Outer join 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37240" y="1177870"/>
            <a:ext cx="194800" cy="78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91880" y="1087986"/>
            <a:ext cx="697206" cy="104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359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823779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676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3" r="74021" b="56686"/>
          <a:stretch/>
        </p:blipFill>
        <p:spPr bwMode="auto">
          <a:xfrm>
            <a:off x="1393750" y="2420888"/>
            <a:ext cx="4319999" cy="339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3026380"/>
            <a:ext cx="31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Union act as logical OR operator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8217" y="291208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02617" y="2912080"/>
            <a:ext cx="246147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4930" y="68674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Union</a:t>
            </a:r>
            <a:endParaRPr lang="en-I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63" r="75922" b="12873"/>
          <a:stretch/>
        </p:blipFill>
        <p:spPr bwMode="auto">
          <a:xfrm>
            <a:off x="899592" y="2276872"/>
            <a:ext cx="4824536" cy="31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858" y="649220"/>
            <a:ext cx="1282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Intersect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2290229"/>
            <a:ext cx="35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Intersect act as logical AND operator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672" y="2474895"/>
            <a:ext cx="1512168" cy="378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 flipV="1">
            <a:off x="3131840" y="2474895"/>
            <a:ext cx="2016224" cy="18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NA-s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7"/>
          <a:stretch>
            <a:fillRect/>
          </a:stretch>
        </p:blipFill>
        <p:spPr bwMode="auto">
          <a:xfrm>
            <a:off x="0" y="1747036"/>
            <a:ext cx="9144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4515" y="3004125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068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Minus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1" r="80761" b="11808"/>
          <a:stretch/>
        </p:blipFill>
        <p:spPr bwMode="auto">
          <a:xfrm>
            <a:off x="827584" y="1988840"/>
            <a:ext cx="4661260" cy="301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8844" y="2132856"/>
            <a:ext cx="334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Subtracts values present in pm.id </a:t>
            </a:r>
          </a:p>
          <a:p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From values in </a:t>
            </a:r>
            <a:r>
              <a:rPr lang="en-IN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bd.bid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2456021"/>
            <a:ext cx="1080120" cy="32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99792" y="2456021"/>
            <a:ext cx="2789052" cy="161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68"/>
            <a:ext cx="910175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856"/>
            <a:ext cx="851867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A mean to include columns from two or more tables  </a:t>
            </a:r>
          </a:p>
          <a:p>
            <a:r>
              <a:rPr lang="en-IN" sz="2000" dirty="0" smtClean="0"/>
              <a:t>and creating a virtual table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An SQL JOIN clause is used to combine rows from two or more tables</a:t>
            </a:r>
            <a:r>
              <a:rPr lang="en-IN" sz="2000" dirty="0" smtClean="0"/>
              <a:t>,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based on a common field between them.</a:t>
            </a: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Most join queries contain WHERE clause conditions that compare </a:t>
            </a:r>
            <a:r>
              <a:rPr lang="en-IN" sz="2000" dirty="0" smtClean="0"/>
              <a:t>two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columns, </a:t>
            </a:r>
            <a:r>
              <a:rPr lang="en-IN" sz="2000" dirty="0"/>
              <a:t> </a:t>
            </a:r>
            <a:r>
              <a:rPr lang="en-IN" sz="2000" dirty="0" smtClean="0"/>
              <a:t>each </a:t>
            </a:r>
            <a:r>
              <a:rPr lang="en-IN" sz="2000" dirty="0"/>
              <a:t>from a different </a:t>
            </a:r>
            <a:r>
              <a:rPr lang="en-IN" sz="2000" dirty="0" smtClean="0"/>
              <a:t> table. Such </a:t>
            </a:r>
            <a:r>
              <a:rPr lang="en-IN" sz="2000" dirty="0"/>
              <a:t>a condition is called </a:t>
            </a:r>
            <a:r>
              <a:rPr lang="en-IN" sz="2000" dirty="0" smtClean="0"/>
              <a:t>a</a:t>
            </a:r>
          </a:p>
          <a:p>
            <a:r>
              <a:rPr lang="en-IN" sz="2000" dirty="0"/>
              <a:t> </a:t>
            </a:r>
            <a:r>
              <a:rPr lang="en-IN" sz="2000" b="1" dirty="0"/>
              <a:t>join condition</a:t>
            </a:r>
            <a:r>
              <a:rPr lang="en-IN" sz="2000" dirty="0"/>
              <a:t>. </a:t>
            </a:r>
            <a:endParaRPr lang="en-IN" sz="2000" dirty="0" smtClean="0"/>
          </a:p>
          <a:p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To </a:t>
            </a:r>
            <a:r>
              <a:rPr lang="en-IN" sz="2000" dirty="0"/>
              <a:t>execute a join, Oracle combines pairs of rows</a:t>
            </a:r>
            <a:r>
              <a:rPr lang="en-IN" sz="2000" dirty="0" smtClean="0"/>
              <a:t>,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each containing one row from each table, for which the join condition </a:t>
            </a:r>
            <a:endParaRPr lang="en-IN" sz="2000" dirty="0" smtClean="0"/>
          </a:p>
          <a:p>
            <a:r>
              <a:rPr lang="en-IN" sz="2000" dirty="0" smtClean="0"/>
              <a:t>evaluates </a:t>
            </a:r>
            <a:r>
              <a:rPr lang="en-IN" sz="2000" dirty="0"/>
              <a:t>to TRUE.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columns in the join conditions need not also appear in the select list.</a:t>
            </a:r>
          </a:p>
          <a:p>
            <a:endParaRPr lang="en-IN" sz="2000" b="1" dirty="0"/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2814070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NA-s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7"/>
          <a:stretch>
            <a:fillRect/>
          </a:stretch>
        </p:blipFill>
        <p:spPr bwMode="auto">
          <a:xfrm>
            <a:off x="0" y="1747036"/>
            <a:ext cx="9144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4515" y="3004125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prstClr val="white"/>
                </a:solidFill>
              </a:rPr>
              <a:t>TABLES USED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671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50" r="24700" b="17500"/>
          <a:stretch/>
        </p:blipFill>
        <p:spPr bwMode="auto">
          <a:xfrm>
            <a:off x="256472" y="762602"/>
            <a:ext cx="8513498" cy="30984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73306"/>
            <a:ext cx="249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CUSTOMER_MAST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358" y="4324454"/>
            <a:ext cx="2641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 : CUSTOMER_MAST</a:t>
            </a:r>
          </a:p>
          <a:p>
            <a:r>
              <a:rPr lang="en-IN" dirty="0" smtClean="0"/>
              <a:t>Synonym: cm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4" r="50000" b="11501"/>
          <a:stretch/>
        </p:blipFill>
        <p:spPr bwMode="auto">
          <a:xfrm>
            <a:off x="539552" y="980728"/>
            <a:ext cx="7605998" cy="1656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425933"/>
            <a:ext cx="335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MEM_TYPE_MAST (</a:t>
            </a:r>
            <a:r>
              <a:rPr lang="en-IN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mtm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6" r="55012" b="56686"/>
          <a:stretch/>
        </p:blipFill>
        <p:spPr bwMode="auto">
          <a:xfrm>
            <a:off x="406480" y="3789040"/>
            <a:ext cx="7416824" cy="15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6480" y="3209416"/>
            <a:ext cx="295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 (pm)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6" r="70219" b="29636"/>
          <a:stretch/>
        </p:blipFill>
        <p:spPr bwMode="auto">
          <a:xfrm>
            <a:off x="395536" y="836712"/>
            <a:ext cx="5544616" cy="247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562" y="18864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Bill_mast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bm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7" r="58468" b="17649"/>
          <a:stretch/>
        </p:blipFill>
        <p:spPr bwMode="auto">
          <a:xfrm>
            <a:off x="415678" y="4005064"/>
            <a:ext cx="7200800" cy="245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562" y="3543399"/>
            <a:ext cx="214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Bill_Details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bd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NA-s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7"/>
          <a:stretch>
            <a:fillRect/>
          </a:stretch>
        </p:blipFill>
        <p:spPr bwMode="auto">
          <a:xfrm>
            <a:off x="0" y="1747036"/>
            <a:ext cx="9144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4515" y="3004125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prstClr val="white"/>
                </a:solidFill>
              </a:rPr>
              <a:t>TYPES OF JOINS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042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315</Words>
  <Application>Microsoft Office PowerPoint</Application>
  <PresentationFormat>On-screen Show (4:3)</PresentationFormat>
  <Paragraphs>106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2014-09-18T16:15:28Z</dcterms:created>
  <dcterms:modified xsi:type="dcterms:W3CDTF">2014-09-19T08:26:28Z</dcterms:modified>
</cp:coreProperties>
</file>