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915EB78-99C8-4A87-96CD-D17C03942D9A}">
  <a:tblStyle styleId="{9915EB78-99C8-4A87-96CD-D17C03942D9A}" styleName="Table_0">
    <a:wholeTbl>
      <a:tcTxStyle b="off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rgbClr val="D0DDED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D0DDED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D0DDED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D0DDED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fill>
          <a:solidFill>
            <a:schemeClr val="lt1">
              <a:alpha val="20000"/>
            </a:schemeClr>
          </a:solidFill>
        </a:fill>
      </a:tcStyle>
    </a:band1H>
    <a:band1V>
      <a:tcStyle>
        <a:fill>
          <a:solidFill>
            <a:schemeClr val="lt1">
              <a:alpha val="20000"/>
            </a:schemeClr>
          </a:solidFill>
        </a:fill>
      </a:tcStyle>
    </a:band1V>
    <a:lastCol>
      <a:tcTxStyle b="on" i="off"/>
      <a:tcStyle>
        <a:tcBdr>
          <a:left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</a:tcBdr>
      </a:tcStyle>
    </a:lastCol>
    <a:firstCol>
      <a:tcTxStyle b="on" i="off"/>
      <a:tcStyle>
        <a:tcBdr>
          <a:right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</a:tcBdr>
      </a:tcStyle>
    </a:firstCol>
    <a:lastRow>
      <a:tcTxStyle b="on" i="off"/>
      <a:tcStyle>
        <a:tcBdr>
          <a:top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top>
        </a:tcBdr>
      </a:tcStyle>
    </a:seCell>
    <a:swCell>
      <a:tcStyle>
        <a:tcBdr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top>
        </a:tcBdr>
      </a:tcStyle>
    </a:swCell>
    <a:firstRow>
      <a:tcTxStyle b="on" i="off"/>
      <a:tcStyle>
        <a:tcBdr>
          <a:bottom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Style>
        <a:tcBdr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bottom>
        </a:tcBdr>
      </a:tcStyle>
    </a:neCell>
  </a:tblStyle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685799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9850" lIns="69850" rIns="69850" tIns="69850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1371599" y="3886200"/>
            <a:ext cx="6400799" cy="17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69850" lIns="69850" rIns="69850" tIns="69850"/>
          <a:lstStyle>
            <a:lvl1pPr indent="0" marL="0" marR="0" rtl="0" algn="ctr">
              <a:spcBef>
                <a:spcPts val="500"/>
              </a:spcBef>
              <a:buClr>
                <a:srgbClr val="888888"/>
              </a:buClr>
              <a:buFont typeface="Arial"/>
              <a:buNone/>
              <a:defRPr/>
            </a:lvl1pPr>
            <a:lvl2pPr indent="0" marL="355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2pPr>
            <a:lvl3pPr indent="0" marL="6985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3pPr>
            <a:lvl4pPr indent="0" marL="1054100" marR="0" rtl="0" algn="ctr">
              <a:spcBef>
                <a:spcPts val="300"/>
              </a:spcBef>
              <a:buClr>
                <a:srgbClr val="888888"/>
              </a:buClr>
              <a:buFont typeface="Arial"/>
              <a:buNone/>
              <a:defRPr/>
            </a:lvl4pPr>
            <a:lvl5pPr indent="0" marL="1397000" marR="0" rtl="0" algn="ctr">
              <a:spcBef>
                <a:spcPts val="300"/>
              </a:spcBef>
              <a:buClr>
                <a:srgbClr val="888888"/>
              </a:buClr>
              <a:buFont typeface="Arial"/>
              <a:buNone/>
              <a:defRPr/>
            </a:lvl5pPr>
            <a:lvl6pPr indent="0" marL="1752600" marR="0" rtl="0" algn="ctr">
              <a:spcBef>
                <a:spcPts val="300"/>
              </a:spcBef>
              <a:buClr>
                <a:srgbClr val="888888"/>
              </a:buClr>
              <a:buFont typeface="Arial"/>
              <a:buNone/>
              <a:defRPr/>
            </a:lvl6pPr>
            <a:lvl7pPr indent="0" marL="2095500" marR="0" rtl="0" algn="ctr">
              <a:spcBef>
                <a:spcPts val="300"/>
              </a:spcBef>
              <a:buClr>
                <a:srgbClr val="888888"/>
              </a:buClr>
              <a:buFont typeface="Arial"/>
              <a:buNone/>
              <a:defRPr/>
            </a:lvl7pPr>
            <a:lvl8pPr indent="0" marL="2451100" marR="0" rtl="0" algn="ctr">
              <a:spcBef>
                <a:spcPts val="300"/>
              </a:spcBef>
              <a:buClr>
                <a:srgbClr val="888888"/>
              </a:buClr>
              <a:buFont typeface="Arial"/>
              <a:buNone/>
              <a:defRPr/>
            </a:lvl8pPr>
            <a:lvl9pPr indent="0" marL="2794000" marR="0" rtl="0" algn="ctr">
              <a:spcBef>
                <a:spcPts val="3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9850" lIns="69850" rIns="69850" tIns="69850"/>
          <a:lstStyle>
            <a:lvl1pPr indent="0" marL="0" marR="0" rtl="0" algn="l">
              <a:spcBef>
                <a:spcPts val="0"/>
              </a:spcBef>
              <a:defRPr/>
            </a:lvl1pPr>
            <a:lvl2pPr indent="0" marL="355600" marR="0" rtl="0" algn="l">
              <a:spcBef>
                <a:spcPts val="0"/>
              </a:spcBef>
              <a:defRPr/>
            </a:lvl2pPr>
            <a:lvl3pPr indent="0" marL="698500" marR="0" rtl="0" algn="l">
              <a:spcBef>
                <a:spcPts val="0"/>
              </a:spcBef>
              <a:defRPr/>
            </a:lvl3pPr>
            <a:lvl4pPr indent="0" marL="1054100" marR="0" rtl="0" algn="l">
              <a:spcBef>
                <a:spcPts val="0"/>
              </a:spcBef>
              <a:defRPr/>
            </a:lvl4pPr>
            <a:lvl5pPr indent="0" marL="1397000" marR="0" rtl="0" algn="l">
              <a:spcBef>
                <a:spcPts val="0"/>
              </a:spcBef>
              <a:defRPr/>
            </a:lvl5pPr>
            <a:lvl6pPr indent="0" marL="1752600" marR="0" rtl="0" algn="l">
              <a:spcBef>
                <a:spcPts val="0"/>
              </a:spcBef>
              <a:defRPr/>
            </a:lvl6pPr>
            <a:lvl7pPr indent="0" marL="2095500" marR="0" rtl="0" algn="l">
              <a:spcBef>
                <a:spcPts val="0"/>
              </a:spcBef>
              <a:defRPr/>
            </a:lvl7pPr>
            <a:lvl8pPr indent="0" marL="2451100" marR="0" rtl="0" algn="l">
              <a:spcBef>
                <a:spcPts val="0"/>
              </a:spcBef>
              <a:defRPr/>
            </a:lvl8pPr>
            <a:lvl9pPr indent="0" marL="27940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124199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9850" lIns="69850" rIns="69850" tIns="69850"/>
          <a:lstStyle>
            <a:lvl1pPr indent="0" marL="0" marR="0" rtl="0" algn="ctr">
              <a:spcBef>
                <a:spcPts val="0"/>
              </a:spcBef>
              <a:defRPr/>
            </a:lvl1pPr>
            <a:lvl2pPr indent="0" marL="355600" marR="0" rtl="0" algn="l">
              <a:spcBef>
                <a:spcPts val="0"/>
              </a:spcBef>
              <a:defRPr/>
            </a:lvl2pPr>
            <a:lvl3pPr indent="0" marL="698500" marR="0" rtl="0" algn="l">
              <a:spcBef>
                <a:spcPts val="0"/>
              </a:spcBef>
              <a:defRPr/>
            </a:lvl3pPr>
            <a:lvl4pPr indent="0" marL="1054100" marR="0" rtl="0" algn="l">
              <a:spcBef>
                <a:spcPts val="0"/>
              </a:spcBef>
              <a:defRPr/>
            </a:lvl4pPr>
            <a:lvl5pPr indent="0" marL="1397000" marR="0" rtl="0" algn="l">
              <a:spcBef>
                <a:spcPts val="0"/>
              </a:spcBef>
              <a:defRPr/>
            </a:lvl5pPr>
            <a:lvl6pPr indent="0" marL="1752600" marR="0" rtl="0" algn="l">
              <a:spcBef>
                <a:spcPts val="0"/>
              </a:spcBef>
              <a:defRPr/>
            </a:lvl6pPr>
            <a:lvl7pPr indent="0" marL="2095500" marR="0" rtl="0" algn="l">
              <a:spcBef>
                <a:spcPts val="0"/>
              </a:spcBef>
              <a:defRPr/>
            </a:lvl7pPr>
            <a:lvl8pPr indent="0" marL="2451100" marR="0" rtl="0" algn="l">
              <a:spcBef>
                <a:spcPts val="0"/>
              </a:spcBef>
              <a:defRPr/>
            </a:lvl8pPr>
            <a:lvl9pPr indent="0" marL="27940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900" lIns="69850" rIns="69850" tIns="349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74638"/>
            <a:ext cx="8229600" cy="114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9850" lIns="69850" rIns="69850" tIns="69850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 rot="5400000">
            <a:off x="2308949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9850" lIns="69850" rIns="69850" tIns="69850"/>
          <a:lstStyle>
            <a:lvl1pPr indent="-114300" marL="266700" rtl="0" algn="l"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88900" marL="5715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63500" marL="8763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76200" marL="1219200" rtl="0" algn="l">
              <a:spcBef>
                <a:spcPts val="3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76200" marL="1574800" rtl="0" algn="l">
              <a:spcBef>
                <a:spcPts val="3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76200" marL="1917700" rtl="0" algn="l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76200" marL="2273300" rtl="0" algn="l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76200" marL="2616200" rtl="0" algn="l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76200" marL="2971800" rtl="0" algn="l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9850" lIns="69850" rIns="69850" tIns="69850"/>
          <a:lstStyle>
            <a:lvl1pPr indent="0" marL="0" marR="0" rtl="0" algn="l">
              <a:spcBef>
                <a:spcPts val="0"/>
              </a:spcBef>
              <a:defRPr/>
            </a:lvl1pPr>
            <a:lvl2pPr indent="0" marL="355600" marR="0" rtl="0" algn="l">
              <a:spcBef>
                <a:spcPts val="0"/>
              </a:spcBef>
              <a:defRPr/>
            </a:lvl2pPr>
            <a:lvl3pPr indent="0" marL="698500" marR="0" rtl="0" algn="l">
              <a:spcBef>
                <a:spcPts val="0"/>
              </a:spcBef>
              <a:defRPr/>
            </a:lvl3pPr>
            <a:lvl4pPr indent="0" marL="1054100" marR="0" rtl="0" algn="l">
              <a:spcBef>
                <a:spcPts val="0"/>
              </a:spcBef>
              <a:defRPr/>
            </a:lvl4pPr>
            <a:lvl5pPr indent="0" marL="1397000" marR="0" rtl="0" algn="l">
              <a:spcBef>
                <a:spcPts val="0"/>
              </a:spcBef>
              <a:defRPr/>
            </a:lvl5pPr>
            <a:lvl6pPr indent="0" marL="1752600" marR="0" rtl="0" algn="l">
              <a:spcBef>
                <a:spcPts val="0"/>
              </a:spcBef>
              <a:defRPr/>
            </a:lvl6pPr>
            <a:lvl7pPr indent="0" marL="2095500" marR="0" rtl="0" algn="l">
              <a:spcBef>
                <a:spcPts val="0"/>
              </a:spcBef>
              <a:defRPr/>
            </a:lvl7pPr>
            <a:lvl8pPr indent="0" marL="2451100" marR="0" rtl="0" algn="l">
              <a:spcBef>
                <a:spcPts val="0"/>
              </a:spcBef>
              <a:defRPr/>
            </a:lvl8pPr>
            <a:lvl9pPr indent="0" marL="27940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3124199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9850" lIns="69850" rIns="69850" tIns="69850"/>
          <a:lstStyle>
            <a:lvl1pPr indent="0" marL="0" marR="0" rtl="0" algn="ctr">
              <a:spcBef>
                <a:spcPts val="0"/>
              </a:spcBef>
              <a:defRPr/>
            </a:lvl1pPr>
            <a:lvl2pPr indent="0" marL="355600" marR="0" rtl="0" algn="l">
              <a:spcBef>
                <a:spcPts val="0"/>
              </a:spcBef>
              <a:defRPr/>
            </a:lvl2pPr>
            <a:lvl3pPr indent="0" marL="698500" marR="0" rtl="0" algn="l">
              <a:spcBef>
                <a:spcPts val="0"/>
              </a:spcBef>
              <a:defRPr/>
            </a:lvl3pPr>
            <a:lvl4pPr indent="0" marL="1054100" marR="0" rtl="0" algn="l">
              <a:spcBef>
                <a:spcPts val="0"/>
              </a:spcBef>
              <a:defRPr/>
            </a:lvl4pPr>
            <a:lvl5pPr indent="0" marL="1397000" marR="0" rtl="0" algn="l">
              <a:spcBef>
                <a:spcPts val="0"/>
              </a:spcBef>
              <a:defRPr/>
            </a:lvl5pPr>
            <a:lvl6pPr indent="0" marL="1752600" marR="0" rtl="0" algn="l">
              <a:spcBef>
                <a:spcPts val="0"/>
              </a:spcBef>
              <a:defRPr/>
            </a:lvl6pPr>
            <a:lvl7pPr indent="0" marL="2095500" marR="0" rtl="0" algn="l">
              <a:spcBef>
                <a:spcPts val="0"/>
              </a:spcBef>
              <a:defRPr/>
            </a:lvl7pPr>
            <a:lvl8pPr indent="0" marL="2451100" marR="0" rtl="0" algn="l">
              <a:spcBef>
                <a:spcPts val="0"/>
              </a:spcBef>
              <a:defRPr/>
            </a:lvl8pPr>
            <a:lvl9pPr indent="0" marL="27940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900" lIns="69850" rIns="69850" tIns="349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 rot="5400000">
            <a:off x="4732349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9850" lIns="69850" rIns="69850" tIns="69850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x="541350" y="190488"/>
            <a:ext cx="5851500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69850" lIns="69850" rIns="69850" tIns="69850"/>
          <a:lstStyle>
            <a:lvl1pPr indent="-114300" marL="266700" rtl="0" algn="l"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88900" marL="5715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63500" marL="8763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76200" marL="1219200" rtl="0" algn="l">
              <a:spcBef>
                <a:spcPts val="3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76200" marL="1574800" rtl="0" algn="l">
              <a:spcBef>
                <a:spcPts val="3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76200" marL="1917700" rtl="0" algn="l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76200" marL="2273300" rtl="0" algn="l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76200" marL="2616200" rtl="0" algn="l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76200" marL="2971800" rtl="0" algn="l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9850" lIns="69850" rIns="69850" tIns="69850"/>
          <a:lstStyle>
            <a:lvl1pPr indent="0" marL="0" marR="0" rtl="0" algn="l">
              <a:spcBef>
                <a:spcPts val="0"/>
              </a:spcBef>
              <a:defRPr/>
            </a:lvl1pPr>
            <a:lvl2pPr indent="0" marL="355600" marR="0" rtl="0" algn="l">
              <a:spcBef>
                <a:spcPts val="0"/>
              </a:spcBef>
              <a:defRPr/>
            </a:lvl2pPr>
            <a:lvl3pPr indent="0" marL="698500" marR="0" rtl="0" algn="l">
              <a:spcBef>
                <a:spcPts val="0"/>
              </a:spcBef>
              <a:defRPr/>
            </a:lvl3pPr>
            <a:lvl4pPr indent="0" marL="1054100" marR="0" rtl="0" algn="l">
              <a:spcBef>
                <a:spcPts val="0"/>
              </a:spcBef>
              <a:defRPr/>
            </a:lvl4pPr>
            <a:lvl5pPr indent="0" marL="1397000" marR="0" rtl="0" algn="l">
              <a:spcBef>
                <a:spcPts val="0"/>
              </a:spcBef>
              <a:defRPr/>
            </a:lvl5pPr>
            <a:lvl6pPr indent="0" marL="1752600" marR="0" rtl="0" algn="l">
              <a:spcBef>
                <a:spcPts val="0"/>
              </a:spcBef>
              <a:defRPr/>
            </a:lvl6pPr>
            <a:lvl7pPr indent="0" marL="2095500" marR="0" rtl="0" algn="l">
              <a:spcBef>
                <a:spcPts val="0"/>
              </a:spcBef>
              <a:defRPr/>
            </a:lvl7pPr>
            <a:lvl8pPr indent="0" marL="2451100" marR="0" rtl="0" algn="l">
              <a:spcBef>
                <a:spcPts val="0"/>
              </a:spcBef>
              <a:defRPr/>
            </a:lvl8pPr>
            <a:lvl9pPr indent="0" marL="27940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124199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9850" lIns="69850" rIns="69850" tIns="69850"/>
          <a:lstStyle>
            <a:lvl1pPr indent="0" marL="0" marR="0" rtl="0" algn="ctr">
              <a:spcBef>
                <a:spcPts val="0"/>
              </a:spcBef>
              <a:defRPr/>
            </a:lvl1pPr>
            <a:lvl2pPr indent="0" marL="355600" marR="0" rtl="0" algn="l">
              <a:spcBef>
                <a:spcPts val="0"/>
              </a:spcBef>
              <a:defRPr/>
            </a:lvl2pPr>
            <a:lvl3pPr indent="0" marL="698500" marR="0" rtl="0" algn="l">
              <a:spcBef>
                <a:spcPts val="0"/>
              </a:spcBef>
              <a:defRPr/>
            </a:lvl3pPr>
            <a:lvl4pPr indent="0" marL="1054100" marR="0" rtl="0" algn="l">
              <a:spcBef>
                <a:spcPts val="0"/>
              </a:spcBef>
              <a:defRPr/>
            </a:lvl4pPr>
            <a:lvl5pPr indent="0" marL="1397000" marR="0" rtl="0" algn="l">
              <a:spcBef>
                <a:spcPts val="0"/>
              </a:spcBef>
              <a:defRPr/>
            </a:lvl5pPr>
            <a:lvl6pPr indent="0" marL="1752600" marR="0" rtl="0" algn="l">
              <a:spcBef>
                <a:spcPts val="0"/>
              </a:spcBef>
              <a:defRPr/>
            </a:lvl6pPr>
            <a:lvl7pPr indent="0" marL="2095500" marR="0" rtl="0" algn="l">
              <a:spcBef>
                <a:spcPts val="0"/>
              </a:spcBef>
              <a:defRPr/>
            </a:lvl7pPr>
            <a:lvl8pPr indent="0" marL="2451100" marR="0" rtl="0" algn="l">
              <a:spcBef>
                <a:spcPts val="0"/>
              </a:spcBef>
              <a:defRPr/>
            </a:lvl8pPr>
            <a:lvl9pPr indent="0" marL="27940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900" lIns="69850" rIns="69850" tIns="349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74638"/>
            <a:ext cx="8229600" cy="114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9850" lIns="69850" rIns="69850" tIns="69850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9850" lIns="69850" rIns="69850" tIns="69850"/>
          <a:lstStyle>
            <a:lvl1pPr indent="-114300" marL="266700" rtl="0" algn="l"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88900" marL="5715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63500" marL="8763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76200" marL="1219200" rtl="0" algn="l">
              <a:spcBef>
                <a:spcPts val="3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76200" marL="1574800" rtl="0" algn="l">
              <a:spcBef>
                <a:spcPts val="3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76200" marL="1917700" rtl="0" algn="l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76200" marL="2273300" rtl="0" algn="l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76200" marL="2616200" rtl="0" algn="l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76200" marL="2971800" rtl="0" algn="l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9850" lIns="69850" rIns="69850" tIns="69850"/>
          <a:lstStyle>
            <a:lvl1pPr indent="0" marL="0" marR="0" rtl="0" algn="l">
              <a:spcBef>
                <a:spcPts val="0"/>
              </a:spcBef>
              <a:defRPr/>
            </a:lvl1pPr>
            <a:lvl2pPr indent="0" marL="355600" marR="0" rtl="0" algn="l">
              <a:spcBef>
                <a:spcPts val="0"/>
              </a:spcBef>
              <a:defRPr/>
            </a:lvl2pPr>
            <a:lvl3pPr indent="0" marL="698500" marR="0" rtl="0" algn="l">
              <a:spcBef>
                <a:spcPts val="0"/>
              </a:spcBef>
              <a:defRPr/>
            </a:lvl3pPr>
            <a:lvl4pPr indent="0" marL="1054100" marR="0" rtl="0" algn="l">
              <a:spcBef>
                <a:spcPts val="0"/>
              </a:spcBef>
              <a:defRPr/>
            </a:lvl4pPr>
            <a:lvl5pPr indent="0" marL="1397000" marR="0" rtl="0" algn="l">
              <a:spcBef>
                <a:spcPts val="0"/>
              </a:spcBef>
              <a:defRPr/>
            </a:lvl5pPr>
            <a:lvl6pPr indent="0" marL="1752600" marR="0" rtl="0" algn="l">
              <a:spcBef>
                <a:spcPts val="0"/>
              </a:spcBef>
              <a:defRPr/>
            </a:lvl6pPr>
            <a:lvl7pPr indent="0" marL="2095500" marR="0" rtl="0" algn="l">
              <a:spcBef>
                <a:spcPts val="0"/>
              </a:spcBef>
              <a:defRPr/>
            </a:lvl7pPr>
            <a:lvl8pPr indent="0" marL="2451100" marR="0" rtl="0" algn="l">
              <a:spcBef>
                <a:spcPts val="0"/>
              </a:spcBef>
              <a:defRPr/>
            </a:lvl8pPr>
            <a:lvl9pPr indent="0" marL="27940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3124199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9850" lIns="69850" rIns="69850" tIns="69850"/>
          <a:lstStyle>
            <a:lvl1pPr indent="0" marL="0" marR="0" rtl="0" algn="ctr">
              <a:spcBef>
                <a:spcPts val="0"/>
              </a:spcBef>
              <a:defRPr/>
            </a:lvl1pPr>
            <a:lvl2pPr indent="0" marL="355600" marR="0" rtl="0" algn="l">
              <a:spcBef>
                <a:spcPts val="0"/>
              </a:spcBef>
              <a:defRPr/>
            </a:lvl2pPr>
            <a:lvl3pPr indent="0" marL="698500" marR="0" rtl="0" algn="l">
              <a:spcBef>
                <a:spcPts val="0"/>
              </a:spcBef>
              <a:defRPr/>
            </a:lvl3pPr>
            <a:lvl4pPr indent="0" marL="1054100" marR="0" rtl="0" algn="l">
              <a:spcBef>
                <a:spcPts val="0"/>
              </a:spcBef>
              <a:defRPr/>
            </a:lvl4pPr>
            <a:lvl5pPr indent="0" marL="1397000" marR="0" rtl="0" algn="l">
              <a:spcBef>
                <a:spcPts val="0"/>
              </a:spcBef>
              <a:defRPr/>
            </a:lvl5pPr>
            <a:lvl6pPr indent="0" marL="1752600" marR="0" rtl="0" algn="l">
              <a:spcBef>
                <a:spcPts val="0"/>
              </a:spcBef>
              <a:defRPr/>
            </a:lvl6pPr>
            <a:lvl7pPr indent="0" marL="2095500" marR="0" rtl="0" algn="l">
              <a:spcBef>
                <a:spcPts val="0"/>
              </a:spcBef>
              <a:defRPr/>
            </a:lvl7pPr>
            <a:lvl8pPr indent="0" marL="2451100" marR="0" rtl="0" algn="l">
              <a:spcBef>
                <a:spcPts val="0"/>
              </a:spcBef>
              <a:defRPr/>
            </a:lvl8pPr>
            <a:lvl9pPr indent="0" marL="27940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900" lIns="69850" rIns="69850" tIns="349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722312" y="4406900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anchorCtr="0" anchor="t" bIns="69850" lIns="69850" rIns="69850" tIns="69850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722312" y="2906713"/>
            <a:ext cx="77724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9850" lIns="69850" rIns="69850" tIns="69850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355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6985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0541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397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1752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0955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24511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2794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9850" lIns="69850" rIns="69850" tIns="69850"/>
          <a:lstStyle>
            <a:lvl1pPr indent="0" marL="0" marR="0" rtl="0" algn="l">
              <a:spcBef>
                <a:spcPts val="0"/>
              </a:spcBef>
              <a:defRPr/>
            </a:lvl1pPr>
            <a:lvl2pPr indent="0" marL="355600" marR="0" rtl="0" algn="l">
              <a:spcBef>
                <a:spcPts val="0"/>
              </a:spcBef>
              <a:defRPr/>
            </a:lvl2pPr>
            <a:lvl3pPr indent="0" marL="698500" marR="0" rtl="0" algn="l">
              <a:spcBef>
                <a:spcPts val="0"/>
              </a:spcBef>
              <a:defRPr/>
            </a:lvl3pPr>
            <a:lvl4pPr indent="0" marL="1054100" marR="0" rtl="0" algn="l">
              <a:spcBef>
                <a:spcPts val="0"/>
              </a:spcBef>
              <a:defRPr/>
            </a:lvl4pPr>
            <a:lvl5pPr indent="0" marL="1397000" marR="0" rtl="0" algn="l">
              <a:spcBef>
                <a:spcPts val="0"/>
              </a:spcBef>
              <a:defRPr/>
            </a:lvl5pPr>
            <a:lvl6pPr indent="0" marL="1752600" marR="0" rtl="0" algn="l">
              <a:spcBef>
                <a:spcPts val="0"/>
              </a:spcBef>
              <a:defRPr/>
            </a:lvl6pPr>
            <a:lvl7pPr indent="0" marL="2095500" marR="0" rtl="0" algn="l">
              <a:spcBef>
                <a:spcPts val="0"/>
              </a:spcBef>
              <a:defRPr/>
            </a:lvl7pPr>
            <a:lvl8pPr indent="0" marL="2451100" marR="0" rtl="0" algn="l">
              <a:spcBef>
                <a:spcPts val="0"/>
              </a:spcBef>
              <a:defRPr/>
            </a:lvl8pPr>
            <a:lvl9pPr indent="0" marL="27940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124199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9850" lIns="69850" rIns="69850" tIns="69850"/>
          <a:lstStyle>
            <a:lvl1pPr indent="0" marL="0" marR="0" rtl="0" algn="ctr">
              <a:spcBef>
                <a:spcPts val="0"/>
              </a:spcBef>
              <a:defRPr/>
            </a:lvl1pPr>
            <a:lvl2pPr indent="0" marL="355600" marR="0" rtl="0" algn="l">
              <a:spcBef>
                <a:spcPts val="0"/>
              </a:spcBef>
              <a:defRPr/>
            </a:lvl2pPr>
            <a:lvl3pPr indent="0" marL="698500" marR="0" rtl="0" algn="l">
              <a:spcBef>
                <a:spcPts val="0"/>
              </a:spcBef>
              <a:defRPr/>
            </a:lvl3pPr>
            <a:lvl4pPr indent="0" marL="1054100" marR="0" rtl="0" algn="l">
              <a:spcBef>
                <a:spcPts val="0"/>
              </a:spcBef>
              <a:defRPr/>
            </a:lvl4pPr>
            <a:lvl5pPr indent="0" marL="1397000" marR="0" rtl="0" algn="l">
              <a:spcBef>
                <a:spcPts val="0"/>
              </a:spcBef>
              <a:defRPr/>
            </a:lvl5pPr>
            <a:lvl6pPr indent="0" marL="1752600" marR="0" rtl="0" algn="l">
              <a:spcBef>
                <a:spcPts val="0"/>
              </a:spcBef>
              <a:defRPr/>
            </a:lvl6pPr>
            <a:lvl7pPr indent="0" marL="2095500" marR="0" rtl="0" algn="l">
              <a:spcBef>
                <a:spcPts val="0"/>
              </a:spcBef>
              <a:defRPr/>
            </a:lvl7pPr>
            <a:lvl8pPr indent="0" marL="2451100" marR="0" rtl="0" algn="l">
              <a:spcBef>
                <a:spcPts val="0"/>
              </a:spcBef>
              <a:defRPr/>
            </a:lvl8pPr>
            <a:lvl9pPr indent="0" marL="27940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900" lIns="69850" rIns="69850" tIns="349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74638"/>
            <a:ext cx="8229600" cy="114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9850" lIns="69850" rIns="69850" tIns="69850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600200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9850" lIns="69850" rIns="69850" tIns="6985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4648200" y="1600200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9850" lIns="69850" rIns="69850" tIns="6985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9850" lIns="69850" rIns="69850" tIns="69850"/>
          <a:lstStyle>
            <a:lvl1pPr indent="0" marL="0" marR="0" rtl="0" algn="l">
              <a:spcBef>
                <a:spcPts val="0"/>
              </a:spcBef>
              <a:defRPr/>
            </a:lvl1pPr>
            <a:lvl2pPr indent="0" marL="355600" marR="0" rtl="0" algn="l">
              <a:spcBef>
                <a:spcPts val="0"/>
              </a:spcBef>
              <a:defRPr/>
            </a:lvl2pPr>
            <a:lvl3pPr indent="0" marL="698500" marR="0" rtl="0" algn="l">
              <a:spcBef>
                <a:spcPts val="0"/>
              </a:spcBef>
              <a:defRPr/>
            </a:lvl3pPr>
            <a:lvl4pPr indent="0" marL="1054100" marR="0" rtl="0" algn="l">
              <a:spcBef>
                <a:spcPts val="0"/>
              </a:spcBef>
              <a:defRPr/>
            </a:lvl4pPr>
            <a:lvl5pPr indent="0" marL="1397000" marR="0" rtl="0" algn="l">
              <a:spcBef>
                <a:spcPts val="0"/>
              </a:spcBef>
              <a:defRPr/>
            </a:lvl5pPr>
            <a:lvl6pPr indent="0" marL="1752600" marR="0" rtl="0" algn="l">
              <a:spcBef>
                <a:spcPts val="0"/>
              </a:spcBef>
              <a:defRPr/>
            </a:lvl6pPr>
            <a:lvl7pPr indent="0" marL="2095500" marR="0" rtl="0" algn="l">
              <a:spcBef>
                <a:spcPts val="0"/>
              </a:spcBef>
              <a:defRPr/>
            </a:lvl7pPr>
            <a:lvl8pPr indent="0" marL="2451100" marR="0" rtl="0" algn="l">
              <a:spcBef>
                <a:spcPts val="0"/>
              </a:spcBef>
              <a:defRPr/>
            </a:lvl8pPr>
            <a:lvl9pPr indent="0" marL="27940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199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9850" lIns="69850" rIns="69850" tIns="69850"/>
          <a:lstStyle>
            <a:lvl1pPr indent="0" marL="0" marR="0" rtl="0" algn="ctr">
              <a:spcBef>
                <a:spcPts val="0"/>
              </a:spcBef>
              <a:defRPr/>
            </a:lvl1pPr>
            <a:lvl2pPr indent="0" marL="355600" marR="0" rtl="0" algn="l">
              <a:spcBef>
                <a:spcPts val="0"/>
              </a:spcBef>
              <a:defRPr/>
            </a:lvl2pPr>
            <a:lvl3pPr indent="0" marL="698500" marR="0" rtl="0" algn="l">
              <a:spcBef>
                <a:spcPts val="0"/>
              </a:spcBef>
              <a:defRPr/>
            </a:lvl3pPr>
            <a:lvl4pPr indent="0" marL="1054100" marR="0" rtl="0" algn="l">
              <a:spcBef>
                <a:spcPts val="0"/>
              </a:spcBef>
              <a:defRPr/>
            </a:lvl4pPr>
            <a:lvl5pPr indent="0" marL="1397000" marR="0" rtl="0" algn="l">
              <a:spcBef>
                <a:spcPts val="0"/>
              </a:spcBef>
              <a:defRPr/>
            </a:lvl5pPr>
            <a:lvl6pPr indent="0" marL="1752600" marR="0" rtl="0" algn="l">
              <a:spcBef>
                <a:spcPts val="0"/>
              </a:spcBef>
              <a:defRPr/>
            </a:lvl6pPr>
            <a:lvl7pPr indent="0" marL="2095500" marR="0" rtl="0" algn="l">
              <a:spcBef>
                <a:spcPts val="0"/>
              </a:spcBef>
              <a:defRPr/>
            </a:lvl7pPr>
            <a:lvl8pPr indent="0" marL="2451100" marR="0" rtl="0" algn="l">
              <a:spcBef>
                <a:spcPts val="0"/>
              </a:spcBef>
              <a:defRPr/>
            </a:lvl8pPr>
            <a:lvl9pPr indent="0" marL="27940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900" lIns="69850" rIns="69850" tIns="349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74638"/>
            <a:ext cx="8229600" cy="114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9850" lIns="69850" rIns="69850" tIns="6985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535113"/>
            <a:ext cx="4040099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9850" lIns="69850" rIns="69850" tIns="69850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355600" rtl="0">
              <a:spcBef>
                <a:spcPts val="0"/>
              </a:spcBef>
              <a:buFont typeface="Calibri"/>
              <a:buNone/>
              <a:defRPr/>
            </a:lvl2pPr>
            <a:lvl3pPr indent="0" marL="698500" rtl="0">
              <a:spcBef>
                <a:spcPts val="0"/>
              </a:spcBef>
              <a:buFont typeface="Calibri"/>
              <a:buNone/>
              <a:defRPr/>
            </a:lvl3pPr>
            <a:lvl4pPr indent="0" marL="1054100" rtl="0">
              <a:spcBef>
                <a:spcPts val="0"/>
              </a:spcBef>
              <a:buFont typeface="Calibri"/>
              <a:buNone/>
              <a:defRPr/>
            </a:lvl4pPr>
            <a:lvl5pPr indent="0" marL="1397000" rtl="0">
              <a:spcBef>
                <a:spcPts val="0"/>
              </a:spcBef>
              <a:buFont typeface="Calibri"/>
              <a:buNone/>
              <a:defRPr/>
            </a:lvl5pPr>
            <a:lvl6pPr indent="0" marL="1752600" rtl="0">
              <a:spcBef>
                <a:spcPts val="0"/>
              </a:spcBef>
              <a:buFont typeface="Calibri"/>
              <a:buNone/>
              <a:defRPr/>
            </a:lvl6pPr>
            <a:lvl7pPr indent="0" marL="2095500" rtl="0">
              <a:spcBef>
                <a:spcPts val="0"/>
              </a:spcBef>
              <a:buFont typeface="Calibri"/>
              <a:buNone/>
              <a:defRPr/>
            </a:lvl7pPr>
            <a:lvl8pPr indent="0" marL="2451100" rtl="0">
              <a:spcBef>
                <a:spcPts val="0"/>
              </a:spcBef>
              <a:buFont typeface="Calibri"/>
              <a:buNone/>
              <a:defRPr/>
            </a:lvl8pPr>
            <a:lvl9pPr indent="0" marL="27940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57200" y="2174875"/>
            <a:ext cx="4040099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9850" lIns="69850" rIns="69850" tIns="6985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x="4645026" y="1535113"/>
            <a:ext cx="40419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9850" lIns="69850" rIns="69850" tIns="69850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355600" rtl="0">
              <a:spcBef>
                <a:spcPts val="0"/>
              </a:spcBef>
              <a:buFont typeface="Calibri"/>
              <a:buNone/>
              <a:defRPr/>
            </a:lvl2pPr>
            <a:lvl3pPr indent="0" marL="698500" rtl="0">
              <a:spcBef>
                <a:spcPts val="0"/>
              </a:spcBef>
              <a:buFont typeface="Calibri"/>
              <a:buNone/>
              <a:defRPr/>
            </a:lvl3pPr>
            <a:lvl4pPr indent="0" marL="1054100" rtl="0">
              <a:spcBef>
                <a:spcPts val="0"/>
              </a:spcBef>
              <a:buFont typeface="Calibri"/>
              <a:buNone/>
              <a:defRPr/>
            </a:lvl4pPr>
            <a:lvl5pPr indent="0" marL="1397000" rtl="0">
              <a:spcBef>
                <a:spcPts val="0"/>
              </a:spcBef>
              <a:buFont typeface="Calibri"/>
              <a:buNone/>
              <a:defRPr/>
            </a:lvl5pPr>
            <a:lvl6pPr indent="0" marL="1752600" rtl="0">
              <a:spcBef>
                <a:spcPts val="0"/>
              </a:spcBef>
              <a:buFont typeface="Calibri"/>
              <a:buNone/>
              <a:defRPr/>
            </a:lvl6pPr>
            <a:lvl7pPr indent="0" marL="2095500" rtl="0">
              <a:spcBef>
                <a:spcPts val="0"/>
              </a:spcBef>
              <a:buFont typeface="Calibri"/>
              <a:buNone/>
              <a:defRPr/>
            </a:lvl7pPr>
            <a:lvl8pPr indent="0" marL="2451100" rtl="0">
              <a:spcBef>
                <a:spcPts val="0"/>
              </a:spcBef>
              <a:buFont typeface="Calibri"/>
              <a:buNone/>
              <a:defRPr/>
            </a:lvl8pPr>
            <a:lvl9pPr indent="0" marL="27940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x="4645026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9850" lIns="69850" rIns="69850" tIns="6985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9850" lIns="69850" rIns="69850" tIns="69850"/>
          <a:lstStyle>
            <a:lvl1pPr indent="0" marL="0" marR="0" rtl="0" algn="l">
              <a:spcBef>
                <a:spcPts val="0"/>
              </a:spcBef>
              <a:defRPr/>
            </a:lvl1pPr>
            <a:lvl2pPr indent="0" marL="355600" marR="0" rtl="0" algn="l">
              <a:spcBef>
                <a:spcPts val="0"/>
              </a:spcBef>
              <a:defRPr/>
            </a:lvl2pPr>
            <a:lvl3pPr indent="0" marL="698500" marR="0" rtl="0" algn="l">
              <a:spcBef>
                <a:spcPts val="0"/>
              </a:spcBef>
              <a:defRPr/>
            </a:lvl3pPr>
            <a:lvl4pPr indent="0" marL="1054100" marR="0" rtl="0" algn="l">
              <a:spcBef>
                <a:spcPts val="0"/>
              </a:spcBef>
              <a:defRPr/>
            </a:lvl4pPr>
            <a:lvl5pPr indent="0" marL="1397000" marR="0" rtl="0" algn="l">
              <a:spcBef>
                <a:spcPts val="0"/>
              </a:spcBef>
              <a:defRPr/>
            </a:lvl5pPr>
            <a:lvl6pPr indent="0" marL="1752600" marR="0" rtl="0" algn="l">
              <a:spcBef>
                <a:spcPts val="0"/>
              </a:spcBef>
              <a:defRPr/>
            </a:lvl6pPr>
            <a:lvl7pPr indent="0" marL="2095500" marR="0" rtl="0" algn="l">
              <a:spcBef>
                <a:spcPts val="0"/>
              </a:spcBef>
              <a:defRPr/>
            </a:lvl7pPr>
            <a:lvl8pPr indent="0" marL="2451100" marR="0" rtl="0" algn="l">
              <a:spcBef>
                <a:spcPts val="0"/>
              </a:spcBef>
              <a:defRPr/>
            </a:lvl8pPr>
            <a:lvl9pPr indent="0" marL="27940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3124199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9850" lIns="69850" rIns="69850" tIns="69850"/>
          <a:lstStyle>
            <a:lvl1pPr indent="0" marL="0" marR="0" rtl="0" algn="ctr">
              <a:spcBef>
                <a:spcPts val="0"/>
              </a:spcBef>
              <a:defRPr/>
            </a:lvl1pPr>
            <a:lvl2pPr indent="0" marL="355600" marR="0" rtl="0" algn="l">
              <a:spcBef>
                <a:spcPts val="0"/>
              </a:spcBef>
              <a:defRPr/>
            </a:lvl2pPr>
            <a:lvl3pPr indent="0" marL="698500" marR="0" rtl="0" algn="l">
              <a:spcBef>
                <a:spcPts val="0"/>
              </a:spcBef>
              <a:defRPr/>
            </a:lvl3pPr>
            <a:lvl4pPr indent="0" marL="1054100" marR="0" rtl="0" algn="l">
              <a:spcBef>
                <a:spcPts val="0"/>
              </a:spcBef>
              <a:defRPr/>
            </a:lvl4pPr>
            <a:lvl5pPr indent="0" marL="1397000" marR="0" rtl="0" algn="l">
              <a:spcBef>
                <a:spcPts val="0"/>
              </a:spcBef>
              <a:defRPr/>
            </a:lvl5pPr>
            <a:lvl6pPr indent="0" marL="1752600" marR="0" rtl="0" algn="l">
              <a:spcBef>
                <a:spcPts val="0"/>
              </a:spcBef>
              <a:defRPr/>
            </a:lvl6pPr>
            <a:lvl7pPr indent="0" marL="2095500" marR="0" rtl="0" algn="l">
              <a:spcBef>
                <a:spcPts val="0"/>
              </a:spcBef>
              <a:defRPr/>
            </a:lvl7pPr>
            <a:lvl8pPr indent="0" marL="2451100" marR="0" rtl="0" algn="l">
              <a:spcBef>
                <a:spcPts val="0"/>
              </a:spcBef>
              <a:defRPr/>
            </a:lvl8pPr>
            <a:lvl9pPr indent="0" marL="27940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900" lIns="69850" rIns="69850" tIns="349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4638"/>
            <a:ext cx="8229600" cy="114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9850" lIns="69850" rIns="69850" tIns="69850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9850" lIns="69850" rIns="69850" tIns="69850"/>
          <a:lstStyle>
            <a:lvl1pPr indent="0" marL="0" marR="0" rtl="0" algn="l">
              <a:spcBef>
                <a:spcPts val="0"/>
              </a:spcBef>
              <a:defRPr/>
            </a:lvl1pPr>
            <a:lvl2pPr indent="0" marL="355600" marR="0" rtl="0" algn="l">
              <a:spcBef>
                <a:spcPts val="0"/>
              </a:spcBef>
              <a:defRPr/>
            </a:lvl2pPr>
            <a:lvl3pPr indent="0" marL="698500" marR="0" rtl="0" algn="l">
              <a:spcBef>
                <a:spcPts val="0"/>
              </a:spcBef>
              <a:defRPr/>
            </a:lvl3pPr>
            <a:lvl4pPr indent="0" marL="1054100" marR="0" rtl="0" algn="l">
              <a:spcBef>
                <a:spcPts val="0"/>
              </a:spcBef>
              <a:defRPr/>
            </a:lvl4pPr>
            <a:lvl5pPr indent="0" marL="1397000" marR="0" rtl="0" algn="l">
              <a:spcBef>
                <a:spcPts val="0"/>
              </a:spcBef>
              <a:defRPr/>
            </a:lvl5pPr>
            <a:lvl6pPr indent="0" marL="1752600" marR="0" rtl="0" algn="l">
              <a:spcBef>
                <a:spcPts val="0"/>
              </a:spcBef>
              <a:defRPr/>
            </a:lvl6pPr>
            <a:lvl7pPr indent="0" marL="2095500" marR="0" rtl="0" algn="l">
              <a:spcBef>
                <a:spcPts val="0"/>
              </a:spcBef>
              <a:defRPr/>
            </a:lvl7pPr>
            <a:lvl8pPr indent="0" marL="2451100" marR="0" rtl="0" algn="l">
              <a:spcBef>
                <a:spcPts val="0"/>
              </a:spcBef>
              <a:defRPr/>
            </a:lvl8pPr>
            <a:lvl9pPr indent="0" marL="27940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199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9850" lIns="69850" rIns="69850" tIns="69850"/>
          <a:lstStyle>
            <a:lvl1pPr indent="0" marL="0" marR="0" rtl="0" algn="ctr">
              <a:spcBef>
                <a:spcPts val="0"/>
              </a:spcBef>
              <a:defRPr/>
            </a:lvl1pPr>
            <a:lvl2pPr indent="0" marL="355600" marR="0" rtl="0" algn="l">
              <a:spcBef>
                <a:spcPts val="0"/>
              </a:spcBef>
              <a:defRPr/>
            </a:lvl2pPr>
            <a:lvl3pPr indent="0" marL="698500" marR="0" rtl="0" algn="l">
              <a:spcBef>
                <a:spcPts val="0"/>
              </a:spcBef>
              <a:defRPr/>
            </a:lvl3pPr>
            <a:lvl4pPr indent="0" marL="1054100" marR="0" rtl="0" algn="l">
              <a:spcBef>
                <a:spcPts val="0"/>
              </a:spcBef>
              <a:defRPr/>
            </a:lvl4pPr>
            <a:lvl5pPr indent="0" marL="1397000" marR="0" rtl="0" algn="l">
              <a:spcBef>
                <a:spcPts val="0"/>
              </a:spcBef>
              <a:defRPr/>
            </a:lvl5pPr>
            <a:lvl6pPr indent="0" marL="1752600" marR="0" rtl="0" algn="l">
              <a:spcBef>
                <a:spcPts val="0"/>
              </a:spcBef>
              <a:defRPr/>
            </a:lvl6pPr>
            <a:lvl7pPr indent="0" marL="2095500" marR="0" rtl="0" algn="l">
              <a:spcBef>
                <a:spcPts val="0"/>
              </a:spcBef>
              <a:defRPr/>
            </a:lvl7pPr>
            <a:lvl8pPr indent="0" marL="2451100" marR="0" rtl="0" algn="l">
              <a:spcBef>
                <a:spcPts val="0"/>
              </a:spcBef>
              <a:defRPr/>
            </a:lvl8pPr>
            <a:lvl9pPr indent="0" marL="27940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900" lIns="69850" rIns="69850" tIns="349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9850" lIns="69850" rIns="69850" tIns="69850"/>
          <a:lstStyle>
            <a:lvl1pPr indent="0" marL="0" marR="0" rtl="0" algn="l">
              <a:spcBef>
                <a:spcPts val="0"/>
              </a:spcBef>
              <a:defRPr/>
            </a:lvl1pPr>
            <a:lvl2pPr indent="0" marL="355600" marR="0" rtl="0" algn="l">
              <a:spcBef>
                <a:spcPts val="0"/>
              </a:spcBef>
              <a:defRPr/>
            </a:lvl2pPr>
            <a:lvl3pPr indent="0" marL="698500" marR="0" rtl="0" algn="l">
              <a:spcBef>
                <a:spcPts val="0"/>
              </a:spcBef>
              <a:defRPr/>
            </a:lvl3pPr>
            <a:lvl4pPr indent="0" marL="1054100" marR="0" rtl="0" algn="l">
              <a:spcBef>
                <a:spcPts val="0"/>
              </a:spcBef>
              <a:defRPr/>
            </a:lvl4pPr>
            <a:lvl5pPr indent="0" marL="1397000" marR="0" rtl="0" algn="l">
              <a:spcBef>
                <a:spcPts val="0"/>
              </a:spcBef>
              <a:defRPr/>
            </a:lvl5pPr>
            <a:lvl6pPr indent="0" marL="1752600" marR="0" rtl="0" algn="l">
              <a:spcBef>
                <a:spcPts val="0"/>
              </a:spcBef>
              <a:defRPr/>
            </a:lvl6pPr>
            <a:lvl7pPr indent="0" marL="2095500" marR="0" rtl="0" algn="l">
              <a:spcBef>
                <a:spcPts val="0"/>
              </a:spcBef>
              <a:defRPr/>
            </a:lvl7pPr>
            <a:lvl8pPr indent="0" marL="2451100" marR="0" rtl="0" algn="l">
              <a:spcBef>
                <a:spcPts val="0"/>
              </a:spcBef>
              <a:defRPr/>
            </a:lvl8pPr>
            <a:lvl9pPr indent="0" marL="27940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3124199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9850" lIns="69850" rIns="69850" tIns="69850"/>
          <a:lstStyle>
            <a:lvl1pPr indent="0" marL="0" marR="0" rtl="0" algn="ctr">
              <a:spcBef>
                <a:spcPts val="0"/>
              </a:spcBef>
              <a:defRPr/>
            </a:lvl1pPr>
            <a:lvl2pPr indent="0" marL="355600" marR="0" rtl="0" algn="l">
              <a:spcBef>
                <a:spcPts val="0"/>
              </a:spcBef>
              <a:defRPr/>
            </a:lvl2pPr>
            <a:lvl3pPr indent="0" marL="698500" marR="0" rtl="0" algn="l">
              <a:spcBef>
                <a:spcPts val="0"/>
              </a:spcBef>
              <a:defRPr/>
            </a:lvl3pPr>
            <a:lvl4pPr indent="0" marL="1054100" marR="0" rtl="0" algn="l">
              <a:spcBef>
                <a:spcPts val="0"/>
              </a:spcBef>
              <a:defRPr/>
            </a:lvl4pPr>
            <a:lvl5pPr indent="0" marL="1397000" marR="0" rtl="0" algn="l">
              <a:spcBef>
                <a:spcPts val="0"/>
              </a:spcBef>
              <a:defRPr/>
            </a:lvl5pPr>
            <a:lvl6pPr indent="0" marL="1752600" marR="0" rtl="0" algn="l">
              <a:spcBef>
                <a:spcPts val="0"/>
              </a:spcBef>
              <a:defRPr/>
            </a:lvl6pPr>
            <a:lvl7pPr indent="0" marL="2095500" marR="0" rtl="0" algn="l">
              <a:spcBef>
                <a:spcPts val="0"/>
              </a:spcBef>
              <a:defRPr/>
            </a:lvl7pPr>
            <a:lvl8pPr indent="0" marL="2451100" marR="0" rtl="0" algn="l">
              <a:spcBef>
                <a:spcPts val="0"/>
              </a:spcBef>
              <a:defRPr/>
            </a:lvl8pPr>
            <a:lvl9pPr indent="0" marL="27940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900" lIns="69850" rIns="69850" tIns="349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1" y="273050"/>
            <a:ext cx="3008399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9850" lIns="69850" rIns="69850" tIns="69850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575050" y="273050"/>
            <a:ext cx="5111699" cy="5853299"/>
          </a:xfrm>
          <a:prstGeom prst="rect">
            <a:avLst/>
          </a:prstGeom>
          <a:noFill/>
          <a:ln>
            <a:noFill/>
          </a:ln>
        </p:spPr>
        <p:txBody>
          <a:bodyPr anchorCtr="0" anchor="t" bIns="69850" lIns="69850" rIns="69850" tIns="6985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457201" y="1435099"/>
            <a:ext cx="3008399" cy="4691099"/>
          </a:xfrm>
          <a:prstGeom prst="rect">
            <a:avLst/>
          </a:prstGeom>
          <a:noFill/>
          <a:ln>
            <a:noFill/>
          </a:ln>
        </p:spPr>
        <p:txBody>
          <a:bodyPr anchorCtr="0" anchor="t" bIns="69850" lIns="69850" rIns="69850" tIns="69850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355600" rtl="0">
              <a:spcBef>
                <a:spcPts val="0"/>
              </a:spcBef>
              <a:buFont typeface="Calibri"/>
              <a:buNone/>
              <a:defRPr/>
            </a:lvl2pPr>
            <a:lvl3pPr indent="0" marL="698500" rtl="0">
              <a:spcBef>
                <a:spcPts val="0"/>
              </a:spcBef>
              <a:buFont typeface="Calibri"/>
              <a:buNone/>
              <a:defRPr/>
            </a:lvl3pPr>
            <a:lvl4pPr indent="0" marL="1054100" rtl="0">
              <a:spcBef>
                <a:spcPts val="0"/>
              </a:spcBef>
              <a:buFont typeface="Calibri"/>
              <a:buNone/>
              <a:defRPr/>
            </a:lvl4pPr>
            <a:lvl5pPr indent="0" marL="1397000" rtl="0">
              <a:spcBef>
                <a:spcPts val="0"/>
              </a:spcBef>
              <a:buFont typeface="Calibri"/>
              <a:buNone/>
              <a:defRPr/>
            </a:lvl5pPr>
            <a:lvl6pPr indent="0" marL="1752600" rtl="0">
              <a:spcBef>
                <a:spcPts val="0"/>
              </a:spcBef>
              <a:buFont typeface="Calibri"/>
              <a:buNone/>
              <a:defRPr/>
            </a:lvl6pPr>
            <a:lvl7pPr indent="0" marL="2095500" rtl="0">
              <a:spcBef>
                <a:spcPts val="0"/>
              </a:spcBef>
              <a:buFont typeface="Calibri"/>
              <a:buNone/>
              <a:defRPr/>
            </a:lvl7pPr>
            <a:lvl8pPr indent="0" marL="2451100" rtl="0">
              <a:spcBef>
                <a:spcPts val="0"/>
              </a:spcBef>
              <a:buFont typeface="Calibri"/>
              <a:buNone/>
              <a:defRPr/>
            </a:lvl8pPr>
            <a:lvl9pPr indent="0" marL="27940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9850" lIns="69850" rIns="69850" tIns="69850"/>
          <a:lstStyle>
            <a:lvl1pPr indent="0" marL="0" marR="0" rtl="0" algn="l">
              <a:spcBef>
                <a:spcPts val="0"/>
              </a:spcBef>
              <a:defRPr/>
            </a:lvl1pPr>
            <a:lvl2pPr indent="0" marL="355600" marR="0" rtl="0" algn="l">
              <a:spcBef>
                <a:spcPts val="0"/>
              </a:spcBef>
              <a:defRPr/>
            </a:lvl2pPr>
            <a:lvl3pPr indent="0" marL="698500" marR="0" rtl="0" algn="l">
              <a:spcBef>
                <a:spcPts val="0"/>
              </a:spcBef>
              <a:defRPr/>
            </a:lvl3pPr>
            <a:lvl4pPr indent="0" marL="1054100" marR="0" rtl="0" algn="l">
              <a:spcBef>
                <a:spcPts val="0"/>
              </a:spcBef>
              <a:defRPr/>
            </a:lvl4pPr>
            <a:lvl5pPr indent="0" marL="1397000" marR="0" rtl="0" algn="l">
              <a:spcBef>
                <a:spcPts val="0"/>
              </a:spcBef>
              <a:defRPr/>
            </a:lvl5pPr>
            <a:lvl6pPr indent="0" marL="1752600" marR="0" rtl="0" algn="l">
              <a:spcBef>
                <a:spcPts val="0"/>
              </a:spcBef>
              <a:defRPr/>
            </a:lvl6pPr>
            <a:lvl7pPr indent="0" marL="2095500" marR="0" rtl="0" algn="l">
              <a:spcBef>
                <a:spcPts val="0"/>
              </a:spcBef>
              <a:defRPr/>
            </a:lvl7pPr>
            <a:lvl8pPr indent="0" marL="2451100" marR="0" rtl="0" algn="l">
              <a:spcBef>
                <a:spcPts val="0"/>
              </a:spcBef>
              <a:defRPr/>
            </a:lvl8pPr>
            <a:lvl9pPr indent="0" marL="27940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124199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9850" lIns="69850" rIns="69850" tIns="69850"/>
          <a:lstStyle>
            <a:lvl1pPr indent="0" marL="0" marR="0" rtl="0" algn="ctr">
              <a:spcBef>
                <a:spcPts val="0"/>
              </a:spcBef>
              <a:defRPr/>
            </a:lvl1pPr>
            <a:lvl2pPr indent="0" marL="355600" marR="0" rtl="0" algn="l">
              <a:spcBef>
                <a:spcPts val="0"/>
              </a:spcBef>
              <a:defRPr/>
            </a:lvl2pPr>
            <a:lvl3pPr indent="0" marL="698500" marR="0" rtl="0" algn="l">
              <a:spcBef>
                <a:spcPts val="0"/>
              </a:spcBef>
              <a:defRPr/>
            </a:lvl3pPr>
            <a:lvl4pPr indent="0" marL="1054100" marR="0" rtl="0" algn="l">
              <a:spcBef>
                <a:spcPts val="0"/>
              </a:spcBef>
              <a:defRPr/>
            </a:lvl4pPr>
            <a:lvl5pPr indent="0" marL="1397000" marR="0" rtl="0" algn="l">
              <a:spcBef>
                <a:spcPts val="0"/>
              </a:spcBef>
              <a:defRPr/>
            </a:lvl5pPr>
            <a:lvl6pPr indent="0" marL="1752600" marR="0" rtl="0" algn="l">
              <a:spcBef>
                <a:spcPts val="0"/>
              </a:spcBef>
              <a:defRPr/>
            </a:lvl6pPr>
            <a:lvl7pPr indent="0" marL="2095500" marR="0" rtl="0" algn="l">
              <a:spcBef>
                <a:spcPts val="0"/>
              </a:spcBef>
              <a:defRPr/>
            </a:lvl7pPr>
            <a:lvl8pPr indent="0" marL="2451100" marR="0" rtl="0" algn="l">
              <a:spcBef>
                <a:spcPts val="0"/>
              </a:spcBef>
              <a:defRPr/>
            </a:lvl8pPr>
            <a:lvl9pPr indent="0" marL="27940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900" lIns="69850" rIns="69850" tIns="349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792288" y="4800600"/>
            <a:ext cx="5486399" cy="566699"/>
          </a:xfrm>
          <a:prstGeom prst="rect">
            <a:avLst/>
          </a:prstGeom>
          <a:noFill/>
          <a:ln>
            <a:noFill/>
          </a:ln>
        </p:spPr>
        <p:txBody>
          <a:bodyPr anchorCtr="0" anchor="b" bIns="69850" lIns="69850" rIns="69850" tIns="69850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792288" y="5367338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anchorCtr="0" anchor="t" bIns="69850" lIns="69850" rIns="69850" tIns="69850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355600" rtl="0">
              <a:spcBef>
                <a:spcPts val="0"/>
              </a:spcBef>
              <a:buFont typeface="Calibri"/>
              <a:buNone/>
              <a:defRPr/>
            </a:lvl2pPr>
            <a:lvl3pPr indent="0" marL="698500" rtl="0">
              <a:spcBef>
                <a:spcPts val="0"/>
              </a:spcBef>
              <a:buFont typeface="Calibri"/>
              <a:buNone/>
              <a:defRPr/>
            </a:lvl3pPr>
            <a:lvl4pPr indent="0" marL="1054100" rtl="0">
              <a:spcBef>
                <a:spcPts val="0"/>
              </a:spcBef>
              <a:buFont typeface="Calibri"/>
              <a:buNone/>
              <a:defRPr/>
            </a:lvl4pPr>
            <a:lvl5pPr indent="0" marL="1397000" rtl="0">
              <a:spcBef>
                <a:spcPts val="0"/>
              </a:spcBef>
              <a:buFont typeface="Calibri"/>
              <a:buNone/>
              <a:defRPr/>
            </a:lvl5pPr>
            <a:lvl6pPr indent="0" marL="1752600" rtl="0">
              <a:spcBef>
                <a:spcPts val="0"/>
              </a:spcBef>
              <a:buFont typeface="Calibri"/>
              <a:buNone/>
              <a:defRPr/>
            </a:lvl6pPr>
            <a:lvl7pPr indent="0" marL="2095500" rtl="0">
              <a:spcBef>
                <a:spcPts val="0"/>
              </a:spcBef>
              <a:buFont typeface="Calibri"/>
              <a:buNone/>
              <a:defRPr/>
            </a:lvl7pPr>
            <a:lvl8pPr indent="0" marL="2451100" rtl="0">
              <a:spcBef>
                <a:spcPts val="0"/>
              </a:spcBef>
              <a:buFont typeface="Calibri"/>
              <a:buNone/>
              <a:defRPr/>
            </a:lvl8pPr>
            <a:lvl9pPr indent="0" marL="27940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9850" lIns="69850" rIns="69850" tIns="69850"/>
          <a:lstStyle>
            <a:lvl1pPr indent="0" marL="0" marR="0" rtl="0" algn="l">
              <a:spcBef>
                <a:spcPts val="0"/>
              </a:spcBef>
              <a:defRPr/>
            </a:lvl1pPr>
            <a:lvl2pPr indent="0" marL="355600" marR="0" rtl="0" algn="l">
              <a:spcBef>
                <a:spcPts val="0"/>
              </a:spcBef>
              <a:defRPr/>
            </a:lvl2pPr>
            <a:lvl3pPr indent="0" marL="698500" marR="0" rtl="0" algn="l">
              <a:spcBef>
                <a:spcPts val="0"/>
              </a:spcBef>
              <a:defRPr/>
            </a:lvl3pPr>
            <a:lvl4pPr indent="0" marL="1054100" marR="0" rtl="0" algn="l">
              <a:spcBef>
                <a:spcPts val="0"/>
              </a:spcBef>
              <a:defRPr/>
            </a:lvl4pPr>
            <a:lvl5pPr indent="0" marL="1397000" marR="0" rtl="0" algn="l">
              <a:spcBef>
                <a:spcPts val="0"/>
              </a:spcBef>
              <a:defRPr/>
            </a:lvl5pPr>
            <a:lvl6pPr indent="0" marL="1752600" marR="0" rtl="0" algn="l">
              <a:spcBef>
                <a:spcPts val="0"/>
              </a:spcBef>
              <a:defRPr/>
            </a:lvl6pPr>
            <a:lvl7pPr indent="0" marL="2095500" marR="0" rtl="0" algn="l">
              <a:spcBef>
                <a:spcPts val="0"/>
              </a:spcBef>
              <a:defRPr/>
            </a:lvl7pPr>
            <a:lvl8pPr indent="0" marL="2451100" marR="0" rtl="0" algn="l">
              <a:spcBef>
                <a:spcPts val="0"/>
              </a:spcBef>
              <a:defRPr/>
            </a:lvl8pPr>
            <a:lvl9pPr indent="0" marL="27940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124199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9850" lIns="69850" rIns="69850" tIns="69850"/>
          <a:lstStyle>
            <a:lvl1pPr indent="0" marL="0" marR="0" rtl="0" algn="ctr">
              <a:spcBef>
                <a:spcPts val="0"/>
              </a:spcBef>
              <a:defRPr/>
            </a:lvl1pPr>
            <a:lvl2pPr indent="0" marL="355600" marR="0" rtl="0" algn="l">
              <a:spcBef>
                <a:spcPts val="0"/>
              </a:spcBef>
              <a:defRPr/>
            </a:lvl2pPr>
            <a:lvl3pPr indent="0" marL="698500" marR="0" rtl="0" algn="l">
              <a:spcBef>
                <a:spcPts val="0"/>
              </a:spcBef>
              <a:defRPr/>
            </a:lvl3pPr>
            <a:lvl4pPr indent="0" marL="1054100" marR="0" rtl="0" algn="l">
              <a:spcBef>
                <a:spcPts val="0"/>
              </a:spcBef>
              <a:defRPr/>
            </a:lvl4pPr>
            <a:lvl5pPr indent="0" marL="1397000" marR="0" rtl="0" algn="l">
              <a:spcBef>
                <a:spcPts val="0"/>
              </a:spcBef>
              <a:defRPr/>
            </a:lvl5pPr>
            <a:lvl6pPr indent="0" marL="1752600" marR="0" rtl="0" algn="l">
              <a:spcBef>
                <a:spcPts val="0"/>
              </a:spcBef>
              <a:defRPr/>
            </a:lvl6pPr>
            <a:lvl7pPr indent="0" marL="2095500" marR="0" rtl="0" algn="l">
              <a:spcBef>
                <a:spcPts val="0"/>
              </a:spcBef>
              <a:defRPr/>
            </a:lvl7pPr>
            <a:lvl8pPr indent="0" marL="2451100" marR="0" rtl="0" algn="l">
              <a:spcBef>
                <a:spcPts val="0"/>
              </a:spcBef>
              <a:defRPr/>
            </a:lvl8pPr>
            <a:lvl9pPr indent="0" marL="27940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900" lIns="69850" rIns="69850" tIns="349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Relationship Id="rId1" Type="http://schemas.openxmlformats.org/officeDocument/2006/relationships/image" Target="../media/image00.png"/><Relationship Id="rId4" Type="http://schemas.openxmlformats.org/officeDocument/2006/relationships/slideLayout" Target="../slideLayouts/slideLayout3.xml"/><Relationship Id="rId10" Type="http://schemas.openxmlformats.org/officeDocument/2006/relationships/slideLayout" Target="../slideLayouts/slideLayout9.xml"/><Relationship Id="rId3" Type="http://schemas.openxmlformats.org/officeDocument/2006/relationships/slideLayout" Target="../slideLayouts/slideLayout2.xml"/><Relationship Id="rId11" Type="http://schemas.openxmlformats.org/officeDocument/2006/relationships/slideLayout" Target="../slideLayouts/slideLayout10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74638"/>
            <a:ext cx="8229600" cy="114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9850" lIns="69850" rIns="69850" tIns="69850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1100"/>
            </a:lvl1pPr>
            <a:lvl2pPr indent="0" marL="0" marR="0" rtl="0" algn="l">
              <a:spcBef>
                <a:spcPts val="0"/>
              </a:spcBef>
              <a:buSzPct val="100000"/>
              <a:defRPr sz="1100"/>
            </a:lvl2pPr>
            <a:lvl3pPr indent="0" marL="0" marR="0" rtl="0" algn="l">
              <a:spcBef>
                <a:spcPts val="0"/>
              </a:spcBef>
              <a:buSzPct val="100000"/>
              <a:defRPr sz="1100"/>
            </a:lvl3pPr>
            <a:lvl4pPr indent="0" marL="0" marR="0" rtl="0" algn="l">
              <a:spcBef>
                <a:spcPts val="0"/>
              </a:spcBef>
              <a:buSzPct val="100000"/>
              <a:defRPr sz="1100"/>
            </a:lvl4pPr>
            <a:lvl5pPr indent="0" marL="0" marR="0" rtl="0" algn="l">
              <a:spcBef>
                <a:spcPts val="0"/>
              </a:spcBef>
              <a:buSzPct val="100000"/>
              <a:defRPr sz="1100"/>
            </a:lvl5pPr>
            <a:lvl6pPr indent="0" marL="0" marR="0" rtl="0" algn="l">
              <a:spcBef>
                <a:spcPts val="0"/>
              </a:spcBef>
              <a:buSzPct val="100000"/>
              <a:defRPr sz="1100"/>
            </a:lvl6pPr>
            <a:lvl7pPr indent="0" marL="0" marR="0" rtl="0" algn="l">
              <a:spcBef>
                <a:spcPts val="0"/>
              </a:spcBef>
              <a:buSzPct val="100000"/>
              <a:defRPr sz="1100"/>
            </a:lvl7pPr>
            <a:lvl8pPr indent="0" marL="0" marR="0" rtl="0" algn="l">
              <a:spcBef>
                <a:spcPts val="0"/>
              </a:spcBef>
              <a:buSzPct val="100000"/>
              <a:defRPr sz="1100"/>
            </a:lvl8pPr>
            <a:lvl9pPr indent="0" marL="0" marR="0" rtl="0" algn="l">
              <a:spcBef>
                <a:spcPts val="0"/>
              </a:spcBef>
              <a:buSzPct val="100000"/>
              <a:defRPr sz="1100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9850" lIns="69850" rIns="69850" tIns="69850"/>
          <a:lstStyle>
            <a:lvl1pPr indent="-114300" marL="2667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1pPr>
            <a:lvl2pPr indent="-88900" marL="5715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1100"/>
            </a:lvl2pPr>
            <a:lvl3pPr indent="-63500" marL="8763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3pPr>
            <a:lvl4pPr indent="-76200" marL="12192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sz="1100"/>
            </a:lvl4pPr>
            <a:lvl5pPr indent="-76200" marL="15748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sz="1100"/>
            </a:lvl5pPr>
            <a:lvl6pPr indent="-76200" marL="19177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6pPr>
            <a:lvl7pPr indent="-76200" marL="22733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7pPr>
            <a:lvl8pPr indent="-76200" marL="26162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8pPr>
            <a:lvl9pPr indent="-76200" marL="29718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9850" lIns="69850" rIns="69850" tIns="69850"/>
          <a:lstStyle>
            <a:lvl1pPr indent="0" marL="0" marR="0" rtl="0" algn="l">
              <a:spcBef>
                <a:spcPts val="0"/>
              </a:spcBef>
              <a:buSzPct val="100000"/>
              <a:defRPr sz="1100"/>
            </a:lvl1pPr>
            <a:lvl2pPr indent="0" marL="355600" marR="0" rtl="0" algn="l">
              <a:spcBef>
                <a:spcPts val="0"/>
              </a:spcBef>
              <a:buSzPct val="100000"/>
              <a:defRPr sz="1100"/>
            </a:lvl2pPr>
            <a:lvl3pPr indent="0" marL="698500" marR="0" rtl="0" algn="l">
              <a:spcBef>
                <a:spcPts val="0"/>
              </a:spcBef>
              <a:buSzPct val="100000"/>
              <a:defRPr sz="1100"/>
            </a:lvl3pPr>
            <a:lvl4pPr indent="0" marL="1054100" marR="0" rtl="0" algn="l">
              <a:spcBef>
                <a:spcPts val="0"/>
              </a:spcBef>
              <a:buSzPct val="100000"/>
              <a:defRPr sz="1100"/>
            </a:lvl4pPr>
            <a:lvl5pPr indent="0" marL="1397000" marR="0" rtl="0" algn="l">
              <a:spcBef>
                <a:spcPts val="0"/>
              </a:spcBef>
              <a:buSzPct val="100000"/>
              <a:defRPr sz="1100"/>
            </a:lvl5pPr>
            <a:lvl6pPr indent="0" marL="1752600" marR="0" rtl="0" algn="l">
              <a:spcBef>
                <a:spcPts val="0"/>
              </a:spcBef>
              <a:buSzPct val="100000"/>
              <a:defRPr sz="1100"/>
            </a:lvl6pPr>
            <a:lvl7pPr indent="0" marL="2095500" marR="0" rtl="0" algn="l">
              <a:spcBef>
                <a:spcPts val="0"/>
              </a:spcBef>
              <a:buSzPct val="100000"/>
              <a:defRPr sz="1100"/>
            </a:lvl7pPr>
            <a:lvl8pPr indent="0" marL="2451100" marR="0" rtl="0" algn="l">
              <a:spcBef>
                <a:spcPts val="0"/>
              </a:spcBef>
              <a:buSzPct val="100000"/>
              <a:defRPr sz="1100"/>
            </a:lvl8pPr>
            <a:lvl9pPr indent="0" marL="2794000" marR="0" rtl="0" algn="l">
              <a:spcBef>
                <a:spcPts val="0"/>
              </a:spcBef>
              <a:buSzPct val="100000"/>
              <a:defRPr sz="1100"/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3124199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9850" lIns="69850" rIns="69850" tIns="69850"/>
          <a:lstStyle>
            <a:lvl1pPr indent="0" marL="0" marR="0" rtl="0" algn="ctr">
              <a:spcBef>
                <a:spcPts val="0"/>
              </a:spcBef>
              <a:buSzPct val="100000"/>
              <a:defRPr sz="1100"/>
            </a:lvl1pPr>
            <a:lvl2pPr indent="0" marL="355600" marR="0" rtl="0" algn="l">
              <a:spcBef>
                <a:spcPts val="0"/>
              </a:spcBef>
              <a:buSzPct val="100000"/>
              <a:defRPr sz="1100"/>
            </a:lvl2pPr>
            <a:lvl3pPr indent="0" marL="698500" marR="0" rtl="0" algn="l">
              <a:spcBef>
                <a:spcPts val="0"/>
              </a:spcBef>
              <a:buSzPct val="100000"/>
              <a:defRPr sz="1100"/>
            </a:lvl3pPr>
            <a:lvl4pPr indent="0" marL="1054100" marR="0" rtl="0" algn="l">
              <a:spcBef>
                <a:spcPts val="0"/>
              </a:spcBef>
              <a:buSzPct val="100000"/>
              <a:defRPr sz="1100"/>
            </a:lvl4pPr>
            <a:lvl5pPr indent="0" marL="1397000" marR="0" rtl="0" algn="l">
              <a:spcBef>
                <a:spcPts val="0"/>
              </a:spcBef>
              <a:buSzPct val="100000"/>
              <a:defRPr sz="1100"/>
            </a:lvl5pPr>
            <a:lvl6pPr indent="0" marL="1752600" marR="0" rtl="0" algn="l">
              <a:spcBef>
                <a:spcPts val="0"/>
              </a:spcBef>
              <a:buSzPct val="100000"/>
              <a:defRPr sz="1100"/>
            </a:lvl6pPr>
            <a:lvl7pPr indent="0" marL="2095500" marR="0" rtl="0" algn="l">
              <a:spcBef>
                <a:spcPts val="0"/>
              </a:spcBef>
              <a:buSzPct val="100000"/>
              <a:defRPr sz="1100"/>
            </a:lvl7pPr>
            <a:lvl8pPr indent="0" marL="2451100" marR="0" rtl="0" algn="l">
              <a:spcBef>
                <a:spcPts val="0"/>
              </a:spcBef>
              <a:buSzPct val="100000"/>
              <a:defRPr sz="1100"/>
            </a:lvl8pPr>
            <a:lvl9pPr indent="0" marL="2794000" marR="0" rtl="0" algn="l">
              <a:spcBef>
                <a:spcPts val="0"/>
              </a:spcBef>
              <a:buSzPct val="100000"/>
              <a:defRPr sz="11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900" lIns="69850" rIns="69850" tIns="349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hyperlink" Target="mailto:dk@gmail.com" TargetMode="Externa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57158" y="228599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GB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GB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DBMS and SQL Server</a:t>
            </a:r>
            <a:br>
              <a:rPr b="0" baseline="0" i="0" lang="en-GB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GB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Stored Procedures</a:t>
            </a:r>
            <a:br>
              <a:rPr b="0" baseline="0" i="0" lang="en-GB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85" name="Shape 85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256200" y="274650"/>
            <a:ext cx="8631599" cy="114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GB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create Stored Procedure ? </a:t>
            </a:r>
            <a:r>
              <a:rPr b="0" baseline="0" i="0" lang="en-GB" sz="4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-785850" y="1071545"/>
            <a:ext cx="8401079" cy="4929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2" marL="1143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sz="1800"/>
          </a:p>
          <a:p>
            <a:pPr indent="-228600" lvl="2" marL="11430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PROCEDURE getName</a:t>
            </a:r>
            <a:r>
              <a:rPr b="0" baseline="0" i="0" lang="en-GB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baseline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en-GB" sz="1800">
                <a:solidFill>
                  <a:schemeClr val="lt1"/>
                </a:solidFill>
              </a:rPr>
              <a:t>@</a:t>
            </a:r>
            <a:r>
              <a:rPr b="1" baseline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baseline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int)</a:t>
            </a:r>
          </a:p>
          <a:p>
            <a:pPr indent="-228600" lvl="3" marL="16002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</a:p>
          <a:p>
            <a:pPr indent="-228600" lvl="3" marL="16002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baseline="0" i="0" lang="en-GB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Select * from tbl_user where userid=@</a:t>
            </a:r>
            <a:r>
              <a:rPr b="1" baseline="0" i="0" lang="en-GB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baseline="0" i="0" lang="en-GB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-228600" lvl="3" marL="16002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</a:p>
          <a:p>
            <a:pPr indent="-228600" lvl="2" marL="11430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Call getName</a:t>
            </a:r>
            <a:r>
              <a:rPr lang="en-GB" sz="1800">
                <a:solidFill>
                  <a:schemeClr val="lt1"/>
                </a:solidFill>
              </a:rPr>
              <a:t> @id=1</a:t>
            </a:r>
            <a:r>
              <a:rPr b="0" baseline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-228600" lvl="2" marL="1143000" marR="0" rtl="0" algn="l">
              <a:lnSpc>
                <a:spcPct val="7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7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642935" y="2488158"/>
            <a:ext cx="4286399" cy="428700"/>
          </a:xfrm>
          <a:prstGeom prst="rect">
            <a:avLst/>
          </a:prstGeom>
          <a:solidFill>
            <a:schemeClr val="lt1">
              <a:alpha val="25882"/>
            </a:schemeClr>
          </a:solidFill>
          <a:ln cap="flat" cmpd="sng" w="254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" name="Shape 170"/>
          <p:cNvCxnSpPr/>
          <p:nvPr/>
        </p:nvCxnSpPr>
        <p:spPr>
          <a:xfrm>
            <a:off x="4214810" y="3163914"/>
            <a:ext cx="857400" cy="15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71" name="Shape 171"/>
          <p:cNvCxnSpPr/>
          <p:nvPr/>
        </p:nvCxnSpPr>
        <p:spPr>
          <a:xfrm rot="5400000">
            <a:off x="2429653" y="4000503"/>
            <a:ext cx="5286411" cy="1587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Shape 172"/>
          <p:cNvSpPr/>
          <p:nvPr/>
        </p:nvSpPr>
        <p:spPr>
          <a:xfrm>
            <a:off x="5216403" y="1482175"/>
            <a:ext cx="4000500" cy="5232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the body of the stored procedure. Here we have only a single select query statements. We can also apply logic using the below </a:t>
            </a:r>
          </a:p>
          <a:p>
            <a:pPr indent="0" lvl="0" marL="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b="0" baseline="0" i="0" lang="en-GB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DECLARE a INT;  </a:t>
            </a:r>
            <a:r>
              <a:rPr b="0" baseline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declaring an integer 	                  type variable </a:t>
            </a:r>
          </a:p>
          <a:p>
            <a:pPr indent="11430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b="0" baseline="0" i="0" lang="en-GB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SET a=20;     </a:t>
            </a:r>
            <a:r>
              <a:rPr b="0" baseline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Setting value of a 	     		  to 20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b="0" baseline="0" i="0" lang="en-GB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IF THEN</a:t>
            </a:r>
          </a:p>
          <a:p>
            <a:pPr indent="0" lvl="0" marL="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b="0" baseline="0" i="0" lang="en-GB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ELSE IF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GB" sz="16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label1: LOOP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GB" sz="16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SET p1 = p1 + 1;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GB" sz="16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IF p1 &lt; 10 THEN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GB" sz="16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ITERATE label1;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GB" sz="16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END IF;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GB" sz="16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LEAVE label1;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GB" sz="16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END LOOP label1;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Shape 173"/>
          <p:cNvCxnSpPr/>
          <p:nvPr/>
        </p:nvCxnSpPr>
        <p:spPr>
          <a:xfrm rot="5400000">
            <a:off x="4006548" y="2953962"/>
            <a:ext cx="418200" cy="15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Shape 174"/>
          <p:cNvSpPr txBox="1"/>
          <p:nvPr/>
        </p:nvSpPr>
        <p:spPr>
          <a:xfrm>
            <a:off x="6929453" y="3786189"/>
            <a:ext cx="16880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 For conditions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7000892" y="4643446"/>
            <a:ext cx="8519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Loops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14725" y="274650"/>
            <a:ext cx="8808599" cy="114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GB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create Stored Procedure ? </a:t>
            </a:r>
            <a:r>
              <a:rPr b="0" baseline="0" i="0" lang="en-GB" sz="4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86575" y="1358100"/>
            <a:ext cx="8401200" cy="528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2" marL="11430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PROCEDURE getName</a:t>
            </a:r>
            <a:r>
              <a:rPr b="0" baseline="0" i="0" lang="en-GB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b="1" baseline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b="0" baseline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int)</a:t>
            </a:r>
          </a:p>
          <a:p>
            <a:pPr indent="0" lvl="3" marL="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</a:p>
          <a:p>
            <a:pPr indent="457200" lvl="3" marL="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tbl_user where userid=@</a:t>
            </a:r>
            <a:r>
              <a:rPr b="1" baseline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b="0" baseline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indent="0" lvl="3" marL="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  <a:p>
            <a:pPr indent="-228600" lvl="2" marL="11430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</a:t>
            </a:r>
            <a:r>
              <a:rPr b="0" baseline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getNam</a:t>
            </a: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e=@id=1</a:t>
            </a:r>
            <a:r>
              <a:rPr b="0" baseline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indent="-228600" lvl="2" marL="1143000" marR="0" rtl="0" algn="l">
              <a:lnSpc>
                <a:spcPct val="7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7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73800" y="274650"/>
            <a:ext cx="8838599" cy="114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GB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create Stored Procedure ? </a:t>
            </a:r>
            <a:r>
              <a:rPr b="0" baseline="0" i="0" lang="en-GB" sz="4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73800" y="1358095"/>
            <a:ext cx="84012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2" marL="1143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sz="1800"/>
          </a:p>
          <a:p>
            <a:pPr indent="0" lvl="2" marL="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PROCEDURE getName</a:t>
            </a:r>
            <a:r>
              <a:rPr b="0" baseline="0" i="0" lang="en-GB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baseline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  @</a:t>
            </a:r>
            <a:r>
              <a:rPr b="1" baseline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baseline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int)</a:t>
            </a:r>
          </a:p>
          <a:p>
            <a:pPr indent="0" lvl="3" marL="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</a:p>
          <a:p>
            <a:pPr indent="457200" lvl="3" marL="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* from tbl_user where userid=@</a:t>
            </a:r>
            <a:r>
              <a:rPr b="1" baseline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baseline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0" lvl="3" marL="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</a:p>
          <a:p>
            <a:pPr indent="-228600" lvl="2" marL="11430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GB" sz="1800">
                <a:solidFill>
                  <a:srgbClr val="FFFF00"/>
                </a:solidFill>
              </a:rPr>
              <a:t>exec </a:t>
            </a:r>
            <a:r>
              <a:rPr b="0" baseline="0" i="0" lang="en-GB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getName</a:t>
            </a:r>
            <a:r>
              <a:rPr lang="en-GB" sz="1800">
                <a:solidFill>
                  <a:srgbClr val="FFFF00"/>
                </a:solidFill>
              </a:rPr>
              <a:t> @id=1</a:t>
            </a:r>
            <a:r>
              <a:rPr b="0" baseline="0" i="0" lang="en-GB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-228600" lvl="2" marL="1143000" marR="0" rtl="0" algn="l">
              <a:lnSpc>
                <a:spcPct val="7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7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1149594" y="4164860"/>
            <a:ext cx="2428799" cy="428700"/>
          </a:xfrm>
          <a:prstGeom prst="rect">
            <a:avLst/>
          </a:prstGeom>
          <a:solidFill>
            <a:schemeClr val="lt1">
              <a:alpha val="25882"/>
            </a:schemeClr>
          </a:solidFill>
          <a:ln cap="flat" cmpd="sng" w="254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Shape 189"/>
          <p:cNvCxnSpPr/>
          <p:nvPr/>
        </p:nvCxnSpPr>
        <p:spPr>
          <a:xfrm>
            <a:off x="3578398" y="4304248"/>
            <a:ext cx="2571899" cy="15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90" name="Shape 190"/>
          <p:cNvCxnSpPr/>
          <p:nvPr/>
        </p:nvCxnSpPr>
        <p:spPr>
          <a:xfrm flipH="1">
            <a:off x="4970225" y="1810100"/>
            <a:ext cx="1199" cy="4893599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Shape 191"/>
          <p:cNvSpPr/>
          <p:nvPr/>
        </p:nvSpPr>
        <p:spPr>
          <a:xfrm>
            <a:off x="5500792" y="3361057"/>
            <a:ext cx="3643200" cy="9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Calling the stored procedure we’ve just created and passing the value 1001 as its argument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101975" y="274650"/>
            <a:ext cx="8970600" cy="114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GB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create Stored Procedure ? </a:t>
            </a:r>
            <a:r>
              <a:rPr b="0" baseline="0" i="0" lang="en-GB" sz="4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195300" y="1710525"/>
            <a:ext cx="8877300" cy="5438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4572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CREATE PROCEDURE</a:t>
            </a: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getSale1(@id int,@pri int </a:t>
            </a:r>
            <a:r>
              <a:rPr lang="en-GB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,@sal int </a:t>
            </a:r>
            <a:r>
              <a:rPr lang="en-GB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4572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as BEGIN</a:t>
            </a:r>
          </a:p>
          <a:p>
            <a:pPr indent="457200" lvl="0" marL="9144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Select  </a:t>
            </a: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@pri=sum(price), @sal=avg(sales) </a:t>
            </a:r>
            <a:r>
              <a:rPr lang="en-GB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tbl_sales where pk_int_id=@id;</a:t>
            </a:r>
          </a:p>
          <a:p>
            <a:pPr indent="0" lvl="0" marL="4572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  <a:p>
            <a:pPr indent="0" lvl="0" marL="4572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declare </a:t>
            </a: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@total int</a:t>
            </a:r>
          </a:p>
          <a:p>
            <a:pPr indent="0" lvl="0" marL="4572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declare</a:t>
            </a: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@sale int</a:t>
            </a:r>
          </a:p>
          <a:p>
            <a:pPr indent="0" lvl="0" marL="4572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exec </a:t>
            </a: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getSale1 @id=1,@pri=@total </a:t>
            </a:r>
            <a:r>
              <a:rPr lang="en-GB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,@sal=@sale </a:t>
            </a:r>
            <a:r>
              <a:rPr lang="en-GB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indent="0" lvl="0" marL="4572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@total; </a:t>
            </a:r>
            <a:r>
              <a:rPr lang="en-GB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@sale;</a:t>
            </a:r>
          </a:p>
          <a:p>
            <a:pPr indent="-228600" lvl="2" marL="11430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7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7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457200" y="133192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b="0" baseline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the below table</a:t>
            </a: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0" baseline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a stored procedure called </a:t>
            </a:r>
          </a:p>
          <a:p>
            <a:pPr indent="-2222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Char char="–"/>
            </a:pPr>
            <a:r>
              <a:rPr b="0" baseline="0" i="0" lang="en-GB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csp_getSalary(1000)  </a:t>
            </a:r>
            <a:r>
              <a:rPr b="0" baseline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should return the salary of employee with id as passed in the argument</a:t>
            </a:r>
          </a:p>
          <a:p>
            <a:pPr indent="-2222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/>
              <a:buChar char="–"/>
            </a:pPr>
            <a:r>
              <a:rPr b="0" baseline="0" i="0" lang="en-GB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Csp_getSalaryAtPlace(‘calicut’,@total) </a:t>
            </a:r>
            <a:r>
              <a:rPr b="0" baseline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should return the total salary of employees from a perticular place</a:t>
            </a:r>
          </a:p>
        </p:txBody>
      </p:sp>
      <p:sp>
        <p:nvSpPr>
          <p:cNvPr id="203" name="Shape 203"/>
          <p:cNvSpPr txBox="1"/>
          <p:nvPr>
            <p:ph type="title"/>
          </p:nvPr>
        </p:nvSpPr>
        <p:spPr>
          <a:xfrm>
            <a:off x="457200" y="274638"/>
            <a:ext cx="8229600" cy="114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GB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Live Task</a:t>
            </a:r>
          </a:p>
        </p:txBody>
      </p:sp>
      <p:sp>
        <p:nvSpPr>
          <p:cNvPr id="204" name="Shape 204"/>
          <p:cNvSpPr/>
          <p:nvPr/>
        </p:nvSpPr>
        <p:spPr>
          <a:xfrm>
            <a:off x="842199" y="1928801"/>
            <a:ext cx="1857299" cy="357299"/>
          </a:xfrm>
          <a:prstGeom prst="rect">
            <a:avLst/>
          </a:prstGeom>
          <a:solidFill>
            <a:srgbClr val="17365D"/>
          </a:solidFill>
          <a:ln cap="flat" cmpd="sng" w="25400">
            <a:solidFill>
              <a:srgbClr val="538C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Tbl_employee</a:t>
            </a:r>
          </a:p>
        </p:txBody>
      </p:sp>
      <p:graphicFrame>
        <p:nvGraphicFramePr>
          <p:cNvPr id="205" name="Shape 205"/>
          <p:cNvGraphicFramePr/>
          <p:nvPr/>
        </p:nvGraphicFramePr>
        <p:xfrm>
          <a:off x="842199" y="2285991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2D5D97"/>
                    </a:gs>
                    <a:gs pos="80000">
                      <a:srgbClr val="3B7BC8"/>
                    </a:gs>
                    <a:gs pos="100000">
                      <a:srgbClr val="3A7CCA"/>
                    </a:gs>
                  </a:gsLst>
                  <a:lin ang="16200000" scaled="0"/>
                </a:gradFill>
                <a:tableStyleId>{9915EB78-99C8-4A87-96CD-D17C03942D9A}</a:tableStyleId>
              </a:tblPr>
              <a:tblGrid>
                <a:gridCol w="787575"/>
                <a:gridCol w="1073950"/>
                <a:gridCol w="859150"/>
                <a:gridCol w="1288725"/>
                <a:gridCol w="1431900"/>
                <a:gridCol w="1360325"/>
              </a:tblGrid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GB" sz="1400" u="none" cap="none" strike="noStrike"/>
                        <a:t>Emp_id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GB" sz="1400" u="none" cap="none" strike="noStrike"/>
                        <a:t>Emp_name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GB" sz="1200" u="none" cap="none" strike="noStrike"/>
                        <a:t>Emp_age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GB" sz="1400" u="none" cap="none" strike="noStrike"/>
                        <a:t>Emp_email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GB" sz="1200" u="none" cap="none" strike="noStrike"/>
                        <a:t>int_salary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GB" sz="1400" u="none" cap="none" strike="noStrike"/>
                        <a:t>vchr_place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7365D"/>
                    </a:solidFill>
                  </a:tcPr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GB" sz="1400" u="none" cap="none" strike="noStrike">
                          <a:solidFill>
                            <a:srgbClr val="F2F2F2"/>
                          </a:solidFill>
                        </a:rPr>
                        <a:t>1000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GB" sz="1400" u="none" cap="none" strike="noStrike">
                          <a:solidFill>
                            <a:srgbClr val="F2F2F2"/>
                          </a:solidFill>
                        </a:rPr>
                        <a:t>Deepak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GB" sz="1400" u="none" cap="none" strike="noStrike">
                          <a:solidFill>
                            <a:srgbClr val="F2F2F2"/>
                          </a:solidFill>
                        </a:rPr>
                        <a:t>24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GB" sz="1400" u="sng" cap="none" strike="noStrike">
                          <a:solidFill>
                            <a:schemeClr val="hlink"/>
                          </a:solidFill>
                          <a:hlinkClick r:id="rId3"/>
                        </a:rPr>
                        <a:t>dk@gmail.com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GB" sz="1400" u="none" cap="none" strike="noStrike">
                          <a:solidFill>
                            <a:srgbClr val="F2F2F2"/>
                          </a:solidFill>
                        </a:rPr>
                        <a:t>10000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GB" sz="1400" u="none" cap="none" strike="noStrike">
                          <a:solidFill>
                            <a:srgbClr val="F2F2F2"/>
                          </a:solidFill>
                        </a:rPr>
                        <a:t>Calicut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GB" sz="1400" u="none" cap="none" strike="noStrike">
                          <a:solidFill>
                            <a:srgbClr val="F2F2F2"/>
                          </a:solidFill>
                        </a:rPr>
                        <a:t>1001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GB" sz="1400" u="none" cap="none" strike="noStrike">
                          <a:solidFill>
                            <a:srgbClr val="F2F2F2"/>
                          </a:solidFill>
                        </a:rPr>
                        <a:t>Aneesh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GB" sz="1400" u="none" cap="none" strike="noStrike">
                          <a:solidFill>
                            <a:srgbClr val="F2F2F2"/>
                          </a:solidFill>
                        </a:rPr>
                        <a:t>23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GB" sz="1400" u="none" cap="none" strike="noStrike">
                          <a:solidFill>
                            <a:srgbClr val="F2F2F2"/>
                          </a:solidFill>
                        </a:rPr>
                        <a:t>an@gmail.com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GB" sz="1400" u="none" cap="none" strike="noStrike">
                          <a:solidFill>
                            <a:srgbClr val="F2F2F2"/>
                          </a:solidFill>
                        </a:rPr>
                        <a:t>20000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GB" sz="1400" u="none" cap="none" strike="noStrike">
                          <a:solidFill>
                            <a:srgbClr val="F2F2F2"/>
                          </a:solidFill>
                        </a:rPr>
                        <a:t>Cochin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5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GB" sz="1400" u="none" cap="none" strike="noStrike">
                          <a:solidFill>
                            <a:srgbClr val="F2F2F2"/>
                          </a:solidFill>
                        </a:rPr>
                        <a:t>1002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GB" sz="1400" u="none" cap="none" strike="noStrike">
                          <a:solidFill>
                            <a:srgbClr val="F2F2F2"/>
                          </a:solidFill>
                        </a:rPr>
                        <a:t>Naveen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GB" sz="1400" u="none" cap="none" strike="noStrike">
                          <a:solidFill>
                            <a:srgbClr val="F2F2F2"/>
                          </a:solidFill>
                        </a:rPr>
                        <a:t>25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GB" sz="1400" u="none" cap="none" strike="noStrike">
                          <a:solidFill>
                            <a:srgbClr val="F2F2F2"/>
                          </a:solidFill>
                        </a:rPr>
                        <a:t>nn@gmail.com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GB" sz="1400" u="none" cap="none" strike="noStrike">
                          <a:solidFill>
                            <a:srgbClr val="F2F2F2"/>
                          </a:solidFill>
                        </a:rPr>
                        <a:t>10000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GB" sz="1400" u="none" cap="none" strike="noStrike">
                          <a:solidFill>
                            <a:srgbClr val="F2F2F2"/>
                          </a:solidFill>
                        </a:rPr>
                        <a:t>Calicut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GB" sz="1400" u="none" cap="none" strike="noStrike">
                          <a:solidFill>
                            <a:srgbClr val="F2F2F2"/>
                          </a:solidFill>
                        </a:rPr>
                        <a:t>1003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GB" sz="1400" u="none" cap="none" strike="noStrike">
                          <a:solidFill>
                            <a:srgbClr val="F2F2F2"/>
                          </a:solidFill>
                        </a:rPr>
                        <a:t>Jacob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GB" sz="1400" u="none" cap="none" strike="noStrike">
                          <a:solidFill>
                            <a:srgbClr val="F2F2F2"/>
                          </a:solidFill>
                        </a:rPr>
                        <a:t>25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GB" sz="1400" u="none" cap="none" strike="noStrike">
                          <a:solidFill>
                            <a:srgbClr val="F2F2F2"/>
                          </a:solidFill>
                        </a:rPr>
                        <a:t>jb@gmail.com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GB" sz="1400" u="none" cap="none" strike="noStrike">
                          <a:solidFill>
                            <a:srgbClr val="F2F2F2"/>
                          </a:solidFill>
                        </a:rPr>
                        <a:t>30000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GB" sz="1400" u="none" cap="none" strike="noStrike">
                          <a:solidFill>
                            <a:srgbClr val="F2F2F2"/>
                          </a:solidFill>
                        </a:rPr>
                        <a:t>Cochin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274638"/>
            <a:ext cx="8229600" cy="114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GB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Cursors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</a:endParaRPr>
          </a:p>
          <a:p>
            <a:pPr indent="-2921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libri"/>
              <a:buChar char="•"/>
            </a:pPr>
            <a:r>
              <a:rPr b="0" baseline="0" i="0" lang="en-GB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SELECT INTO </a:t>
            </a:r>
            <a:r>
              <a:rPr b="0" baseline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fine </a:t>
            </a:r>
            <a:r>
              <a:rPr b="0" baseline="0" i="0" lang="en-GB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 single-row queries</a:t>
            </a:r>
            <a:r>
              <a:rPr b="0" baseline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but many applications require the querying of multiple rows of data. You will use a </a:t>
            </a:r>
            <a:r>
              <a:rPr b="0" baseline="0" i="1" lang="en-GB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cursor</a:t>
            </a:r>
            <a:r>
              <a:rPr b="0" baseline="0" i="1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</a:t>
            </a:r>
            <a:r>
              <a:rPr i="1"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0" i="1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SQL Server to accomplish this. </a:t>
            </a:r>
          </a:p>
          <a:p>
            <a:pPr indent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b="0" baseline="0" i="1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baseline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cursor lets </a:t>
            </a:r>
            <a:r>
              <a:rPr b="0" baseline="0" i="0" lang="en-GB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you fetch one or more row</a:t>
            </a:r>
            <a:r>
              <a:rPr b="0" baseline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 from a SQL result set into stored program </a:t>
            </a:r>
            <a:r>
              <a:rPr b="0" baseline="0" i="0" lang="en-GB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r>
              <a:rPr b="0" baseline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usually with the intention of performing some row-by-row processing on the result set.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-2143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GB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Cursors - example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26669" y="785793"/>
            <a:ext cx="8858400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create procedure </a:t>
            </a: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CSP_status_change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as begin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declare </a:t>
            </a: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@done int;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@done=0;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declare</a:t>
            </a: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@studId int;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declare</a:t>
            </a: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@studStatus bit;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declare </a:t>
            </a: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@dateDif int;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declare </a:t>
            </a: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@myCur cursor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@myCur =</a:t>
            </a:r>
            <a:r>
              <a:rPr lang="en-GB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cursor </a:t>
            </a: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GB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pk_int_student_id,bln_student_status,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datediff(day,dat_fph_date,GETDATE())as date_difference from tbl_students 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 tbl_fee_payment_history on fk_int_student_id=pk_int_student_id;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@myCur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57200" y="274638"/>
            <a:ext cx="8229600" cy="1142699"/>
          </a:xfrm>
          <a:prstGeom prst="rect">
            <a:avLst/>
          </a:prstGeom>
        </p:spPr>
        <p:txBody>
          <a:bodyPr anchorCtr="0" anchor="ctr" bIns="69850" lIns="69850" rIns="69850" tIns="6985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400825" y="71375"/>
            <a:ext cx="8229600" cy="6404100"/>
          </a:xfrm>
          <a:prstGeom prst="rect">
            <a:avLst/>
          </a:prstGeom>
        </p:spPr>
        <p:txBody>
          <a:bodyPr anchorCtr="0" anchor="t" bIns="69850" lIns="69850" rIns="69850" tIns="6985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fetch</a:t>
            </a: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next from</a:t>
            </a: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@myCur </a:t>
            </a:r>
            <a:r>
              <a:rPr lang="en-GB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into </a:t>
            </a: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@studId,@studStatus,@dateDif;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@@FETCH_STATUS = 0 </a:t>
            </a:r>
            <a:r>
              <a:rPr lang="en-GB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 if @dateDif&gt;15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GB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tbl_students set bln_student_status=0 where pk_int_student_id=@studId;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else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	update </a:t>
            </a: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tbl_students set bln_student_status=1 where pk_int_student_id=@studId;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fetch next from @myCur into @studId,@studStatus,@dateDif;	end;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close</a:t>
            </a: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@myCur;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deallocate</a:t>
            </a: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@myCur;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END;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 CSP_status_change;</a:t>
            </a:r>
          </a:p>
          <a:p>
            <a:pPr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fetch next from @myCur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457200" y="274638"/>
            <a:ext cx="8229600" cy="114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GB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0" baseline="0" i="0" lang="en-GB" sz="4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“A good question deserve a good grade…”</a:t>
            </a:r>
          </a:p>
        </p:txBody>
      </p:sp>
      <p:pic>
        <p:nvPicPr>
          <p:cNvPr id="231" name="Shape 2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2793" y="2470171"/>
            <a:ext cx="2247900" cy="39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428595" y="2357430"/>
            <a:ext cx="8229600" cy="1071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0" baseline="0" i="0" lang="en-GB" sz="4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Self Check !!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74638"/>
            <a:ext cx="8229600" cy="114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GB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Stored Procedures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600200"/>
            <a:ext cx="85421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b="0" baseline="0" i="0" lang="en-GB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stored procedure is a method to encapsulate repetitive tasks. </a:t>
            </a: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b="0" baseline="0" i="0" lang="en-GB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stored Procedure is actually stored in database data dictionary</a:t>
            </a:r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457200" y="1831994"/>
            <a:ext cx="8543955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b="0" baseline="0" i="0" lang="en-GB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should someone use stored procedure?</a:t>
            </a: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–"/>
            </a:pPr>
            <a:r>
              <a:rPr b="0" baseline="0" i="0" lang="en-GB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avoid data redundancy</a:t>
            </a:r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–"/>
            </a:pPr>
            <a:r>
              <a:rPr b="0" baseline="0" i="0" lang="en-GB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reduce network traffic between application server and database server</a:t>
            </a:r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–"/>
            </a:pPr>
            <a:r>
              <a:rPr b="0" baseline="0" i="0" lang="en-GB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ensure data integrity</a:t>
            </a:r>
          </a:p>
        </p:txBody>
      </p:sp>
      <p:sp>
        <p:nvSpPr>
          <p:cNvPr id="242" name="Shape 242"/>
          <p:cNvSpPr txBox="1"/>
          <p:nvPr>
            <p:ph type="title"/>
          </p:nvPr>
        </p:nvSpPr>
        <p:spPr>
          <a:xfrm>
            <a:off x="457200" y="274638"/>
            <a:ext cx="8229600" cy="114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Calibri"/>
              <a:buNone/>
            </a:pPr>
            <a:r>
              <a:rPr b="0" baseline="0" i="0" lang="en-GB" sz="4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Self Check !!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457200" y="1831994"/>
            <a:ext cx="8543955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b="0" baseline="0" i="0" lang="en-GB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should someone use stored procedure?</a:t>
            </a: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–"/>
            </a:pPr>
            <a:r>
              <a:rPr b="0" baseline="0" i="0" lang="en-GB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avoid data redundancy</a:t>
            </a:r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libri"/>
              <a:buChar char="–"/>
            </a:pPr>
            <a:r>
              <a:rPr b="0" baseline="0" i="0" lang="en-GB" sz="3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To reduce network traffic between application server and database server</a:t>
            </a:r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–"/>
            </a:pPr>
            <a:r>
              <a:rPr b="0" baseline="0" i="0" lang="en-GB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ensure data integrity</a:t>
            </a:r>
          </a:p>
        </p:txBody>
      </p:sp>
      <p:sp>
        <p:nvSpPr>
          <p:cNvPr id="248" name="Shape 248"/>
          <p:cNvSpPr txBox="1"/>
          <p:nvPr>
            <p:ph type="title"/>
          </p:nvPr>
        </p:nvSpPr>
        <p:spPr>
          <a:xfrm>
            <a:off x="457200" y="274638"/>
            <a:ext cx="8229600" cy="114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Calibri"/>
              <a:buNone/>
            </a:pPr>
            <a:r>
              <a:rPr b="0" baseline="0" i="0" lang="en-GB" sz="4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Self Check !!</a:t>
            </a:r>
          </a:p>
        </p:txBody>
      </p:sp>
      <p:sp>
        <p:nvSpPr>
          <p:cNvPr id="249" name="Shape 249"/>
          <p:cNvSpPr/>
          <p:nvPr/>
        </p:nvSpPr>
        <p:spPr>
          <a:xfrm>
            <a:off x="714324" y="3214675"/>
            <a:ext cx="7854299" cy="1143000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254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457200" y="274638"/>
            <a:ext cx="8229600" cy="114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GB" sz="4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Self Check !!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0" y="1600200"/>
            <a:ext cx="9144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b="0" baseline="0" i="0" lang="en-GB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should someone change the delimiter before creating a stored procedure?</a:t>
            </a: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–"/>
            </a:pPr>
            <a:r>
              <a:rPr b="0" baseline="0" i="0" lang="en-GB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use ; as sep</a:t>
            </a:r>
            <a:r>
              <a:rPr lang="en-GB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0" i="0" lang="en-GB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ration between multiple statements in a stored procedure body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–"/>
            </a:pPr>
            <a:r>
              <a:rPr b="0" baseline="0" i="0" lang="en-GB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push the server to compile the whole body of stored procedure all together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–"/>
            </a:pPr>
            <a:r>
              <a:rPr b="0" baseline="0" i="0" lang="en-GB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Both of above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–"/>
            </a:pPr>
            <a:r>
              <a:rPr b="0" baseline="0" i="0" lang="en-GB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None of above</a:t>
            </a: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457200" y="274638"/>
            <a:ext cx="8229600" cy="114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GB" sz="4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Self Check !!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0" y="1600200"/>
            <a:ext cx="9144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b="0" baseline="0" i="0" lang="en-GB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should someone change the delimiter before creating a stored procedure?</a:t>
            </a: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–"/>
            </a:pPr>
            <a:r>
              <a:rPr b="0" baseline="0" i="0" lang="en-GB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use ; as sep</a:t>
            </a:r>
            <a:r>
              <a:rPr lang="en-GB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0" i="0" lang="en-GB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ration between multiple statements in a stored procedure body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–"/>
            </a:pPr>
            <a:r>
              <a:rPr b="0" baseline="0" i="0" lang="en-GB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push the server to compile the whole body of stored procedure all together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libri"/>
              <a:buChar char="–"/>
            </a:pPr>
            <a:r>
              <a:rPr b="0" baseline="0" i="0" lang="en-GB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Both of above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–"/>
            </a:pPr>
            <a:r>
              <a:rPr b="0" baseline="0" i="0" lang="en-GB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None of above</a:t>
            </a: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315149" y="5171625"/>
            <a:ext cx="3421499" cy="428700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254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457200" y="274638"/>
            <a:ext cx="8229600" cy="114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GB" sz="4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Self Check !!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baseline="0" i="0" lang="en-GB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CREATE PROCEDURE </a:t>
            </a:r>
            <a:r>
              <a:rPr b="0" baseline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simpleProc ( </a:t>
            </a:r>
            <a:r>
              <a:rPr b="0" baseline="0" i="0" lang="en-GB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b="0" baseline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param1 INT)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baseline="0" i="0" lang="en-GB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SELECT COUNT(*) INTO param1 FROM t ;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baseline="0" i="0" lang="en-GB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</a:t>
            </a:r>
            <a:r>
              <a:rPr b="0" baseline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simpleProc(@a);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baseline="0" i="0" lang="en-GB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Select @a ;</a:t>
            </a:r>
          </a:p>
        </p:txBody>
      </p:sp>
      <p:sp>
        <p:nvSpPr>
          <p:cNvPr id="269" name="Shape 269"/>
          <p:cNvSpPr/>
          <p:nvPr/>
        </p:nvSpPr>
        <p:spPr>
          <a:xfrm>
            <a:off x="428600" y="1714500"/>
            <a:ext cx="2694599" cy="3572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428608" y="2139341"/>
            <a:ext cx="1071599" cy="3572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428595" y="2988850"/>
            <a:ext cx="1071599" cy="3572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428600" y="4263200"/>
            <a:ext cx="1991099" cy="521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4670539" y="1714488"/>
            <a:ext cx="785700" cy="3572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457200" y="274638"/>
            <a:ext cx="8229600" cy="114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GB" sz="4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Self Check !!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baseline="0" i="0" lang="en-GB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CREATE PROCEDURE </a:t>
            </a:r>
            <a:r>
              <a:rPr b="0" baseline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simpleProc (   @param1 INT)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baseline="0" i="0" lang="en-GB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SELECT COUNT(*) INTO param1 FROM t ;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baseline="0" i="0" lang="en-GB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</a:t>
            </a:r>
            <a:r>
              <a:rPr b="0" baseline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simpleProc(@a);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baseline="0" i="0" lang="en-GB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Select @a ;</a:t>
            </a:r>
          </a:p>
        </p:txBody>
      </p:sp>
      <p:sp>
        <p:nvSpPr>
          <p:cNvPr id="280" name="Shape 280"/>
          <p:cNvSpPr/>
          <p:nvPr/>
        </p:nvSpPr>
        <p:spPr>
          <a:xfrm>
            <a:off x="428600" y="1600200"/>
            <a:ext cx="2669099" cy="426599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254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428600" y="2096800"/>
            <a:ext cx="1215899" cy="426599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254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428600" y="2928425"/>
            <a:ext cx="1215899" cy="426599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254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457200" y="4340900"/>
            <a:ext cx="1620599" cy="536100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254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457200" y="274638"/>
            <a:ext cx="8229600" cy="114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GB" sz="4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Self Check !!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are the uses of cursors?</a:t>
            </a: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2" marL="11430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b="0" baseline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extracting multiple rows from a table</a:t>
            </a:r>
          </a:p>
          <a:p>
            <a:pPr indent="-177800" lvl="2" marL="11430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b="0" baseline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extracting multiple rows into variables from a table</a:t>
            </a:r>
          </a:p>
          <a:p>
            <a:pPr indent="-177800" lvl="2" marL="11430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b="0" baseline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setting handlers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457200" y="274638"/>
            <a:ext cx="8229600" cy="114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GB" sz="4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Self Check !!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are the uses of cursors?</a:t>
            </a: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2" marL="11430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b="0" baseline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extracting multiple rows from a table</a:t>
            </a:r>
          </a:p>
          <a:p>
            <a:pPr indent="-177800" lvl="2" marL="1143000" marR="0" rtl="0" algn="l">
              <a:spcBef>
                <a:spcPts val="64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libri"/>
              <a:buChar char="•"/>
            </a:pPr>
            <a:r>
              <a:rPr b="0" baseline="0" i="0" lang="en-GB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 extracting multiple rows into variables from a table</a:t>
            </a:r>
          </a:p>
          <a:p>
            <a:pPr indent="-177800" lvl="2" marL="11430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b="0" baseline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setting handlers</a:t>
            </a:r>
          </a:p>
        </p:txBody>
      </p:sp>
      <p:sp>
        <p:nvSpPr>
          <p:cNvPr id="296" name="Shape 296"/>
          <p:cNvSpPr/>
          <p:nvPr/>
        </p:nvSpPr>
        <p:spPr>
          <a:xfrm>
            <a:off x="1448025" y="2944624"/>
            <a:ext cx="7143899" cy="432899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254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500033" y="235743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GB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End of day 1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74637"/>
            <a:ext cx="8229600" cy="796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GB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Without Stored Procedure</a:t>
            </a:r>
          </a:p>
        </p:txBody>
      </p:sp>
      <p:grpSp>
        <p:nvGrpSpPr>
          <p:cNvPr id="98" name="Shape 98"/>
          <p:cNvGrpSpPr/>
          <p:nvPr/>
        </p:nvGrpSpPr>
        <p:grpSpPr>
          <a:xfrm>
            <a:off x="357157" y="1357297"/>
            <a:ext cx="8215369" cy="4500594"/>
            <a:chOff x="285719" y="1928801"/>
            <a:chExt cx="8215369" cy="4500594"/>
          </a:xfrm>
        </p:grpSpPr>
        <p:sp>
          <p:nvSpPr>
            <p:cNvPr id="99" name="Shape 99"/>
            <p:cNvSpPr/>
            <p:nvPr/>
          </p:nvSpPr>
          <p:spPr>
            <a:xfrm>
              <a:off x="285719" y="2357430"/>
              <a:ext cx="1714511" cy="16430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baseline="0" i="0" lang="en-GB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Employee.jsp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-GB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...................... </a:t>
              </a:r>
              <a:r>
                <a:rPr b="0" baseline="0" i="0" lang="en-GB" sz="1400" u="none" cap="none" strike="noStrike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Select * from tbl_employee 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baseline="0" i="0" lang="en-GB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................</a:t>
              </a:r>
            </a:p>
          </p:txBody>
        </p:sp>
        <p:sp>
          <p:nvSpPr>
            <p:cNvPr id="100" name="Shape 100"/>
            <p:cNvSpPr/>
            <p:nvPr/>
          </p:nvSpPr>
          <p:spPr>
            <a:xfrm rot="844372">
              <a:off x="1756517" y="3952936"/>
              <a:ext cx="4206231" cy="277362"/>
            </a:xfrm>
            <a:prstGeom prst="left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2D5D97"/>
                </a:gs>
                <a:gs pos="80000">
                  <a:srgbClr val="3B7BC8"/>
                </a:gs>
                <a:gs pos="100000">
                  <a:srgbClr val="3A7CCA"/>
                </a:gs>
              </a:gsLst>
              <a:lin ang="16200000" scaled="0"/>
            </a:gradFill>
            <a:ln cap="flat" cmpd="sng" w="9525">
              <a:solidFill>
                <a:srgbClr val="4A7DB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5857883" y="2143116"/>
              <a:ext cx="2643205" cy="3929090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395E8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928662" y="4071942"/>
              <a:ext cx="1714511" cy="235745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baseline="0" i="0" lang="en-GB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Report.php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-GB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..........................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baseline="0" i="0" lang="en-GB" sz="1800" u="none" cap="none" strike="noStrike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baseline="0" i="0" lang="en-GB" sz="1400" u="none" cap="none" strike="noStrike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Select * from tbl_employee 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-GB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.................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-GB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.....................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-GB" sz="1200" u="none" cap="none" strike="noStrike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Select * from tbl_employee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2500298" y="1928801"/>
              <a:ext cx="1714511" cy="17145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baseline="0" i="0" lang="en-GB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viewDetails.php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-GB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...................................................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-GB" sz="1400" u="none" cap="none" strike="noStrike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Select * from tbl_employee 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baseline="0" i="0" lang="en-GB" sz="1800" u="none" cap="none" strike="noStrike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r>
                <a:rPr b="1" baseline="0" i="0" lang="en-GB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..............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 rot="1436278">
              <a:off x="3932482" y="3631315"/>
              <a:ext cx="2107430" cy="253768"/>
            </a:xfrm>
            <a:prstGeom prst="left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2D5D97"/>
                </a:gs>
                <a:gs pos="80000">
                  <a:srgbClr val="3B7BC8"/>
                </a:gs>
                <a:gs pos="100000">
                  <a:srgbClr val="3A7CCA"/>
                </a:gs>
              </a:gsLst>
              <a:lin ang="16200000" scaled="0"/>
            </a:gradFill>
            <a:ln cap="flat" cmpd="sng" w="9525">
              <a:solidFill>
                <a:srgbClr val="4A7DB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 rot="-550668">
              <a:off x="2569040" y="5208551"/>
              <a:ext cx="3385885" cy="237966"/>
            </a:xfrm>
            <a:prstGeom prst="left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2D5D97"/>
                </a:gs>
                <a:gs pos="80000">
                  <a:srgbClr val="3B7BC8"/>
                </a:gs>
                <a:gs pos="100000">
                  <a:srgbClr val="3A7CCA"/>
                </a:gs>
              </a:gsLst>
              <a:lin ang="16200000" scaled="0"/>
            </a:gradFill>
            <a:ln cap="flat" cmpd="sng" w="9525">
              <a:solidFill>
                <a:srgbClr val="4A7DB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Shape 106"/>
          <p:cNvSpPr/>
          <p:nvPr/>
        </p:nvSpPr>
        <p:spPr>
          <a:xfrm>
            <a:off x="6500826" y="2214553"/>
            <a:ext cx="1571636" cy="50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en-GB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</a:p>
        </p:txBody>
      </p:sp>
      <p:sp>
        <p:nvSpPr>
          <p:cNvPr id="107" name="Shape 107"/>
          <p:cNvSpPr/>
          <p:nvPr/>
        </p:nvSpPr>
        <p:spPr>
          <a:xfrm rot="-522294">
            <a:off x="2047206" y="4688436"/>
            <a:ext cx="3450068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en-GB" sz="1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0" i="0" lang="en-GB" sz="1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Select * from tbl_employee </a:t>
            </a:r>
          </a:p>
        </p:txBody>
      </p:sp>
      <p:sp>
        <p:nvSpPr>
          <p:cNvPr id="108" name="Shape 108"/>
          <p:cNvSpPr/>
          <p:nvPr/>
        </p:nvSpPr>
        <p:spPr>
          <a:xfrm rot="861793">
            <a:off x="1932212" y="3280612"/>
            <a:ext cx="3450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en-GB" sz="1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0" i="0" lang="en-GB" sz="1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Select * from tbl_employee </a:t>
            </a:r>
          </a:p>
        </p:txBody>
      </p:sp>
      <p:sp>
        <p:nvSpPr>
          <p:cNvPr id="109" name="Shape 109"/>
          <p:cNvSpPr/>
          <p:nvPr/>
        </p:nvSpPr>
        <p:spPr>
          <a:xfrm rot="1431858">
            <a:off x="3350291" y="3007982"/>
            <a:ext cx="3450067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en-GB" sz="1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0" i="0" lang="en-GB" sz="1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Select * from tbl_employee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74637"/>
            <a:ext cx="8229600" cy="796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GB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Stored Procedure</a:t>
            </a:r>
          </a:p>
        </p:txBody>
      </p:sp>
      <p:grpSp>
        <p:nvGrpSpPr>
          <p:cNvPr id="115" name="Shape 115"/>
          <p:cNvGrpSpPr/>
          <p:nvPr/>
        </p:nvGrpSpPr>
        <p:grpSpPr>
          <a:xfrm>
            <a:off x="357157" y="1170498"/>
            <a:ext cx="8215369" cy="4687393"/>
            <a:chOff x="285719" y="1742002"/>
            <a:chExt cx="8215369" cy="4687393"/>
          </a:xfrm>
        </p:grpSpPr>
        <p:sp>
          <p:nvSpPr>
            <p:cNvPr id="116" name="Shape 116"/>
            <p:cNvSpPr/>
            <p:nvPr/>
          </p:nvSpPr>
          <p:spPr>
            <a:xfrm>
              <a:off x="285719" y="2357430"/>
              <a:ext cx="1714511" cy="16430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baseline="0" i="0" lang="en-GB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Employee.php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-GB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....................................................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GB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exec</a:t>
              </a:r>
              <a:r>
                <a:rPr b="1" baseline="0" i="0" lang="en-GB" sz="1800" u="none" cap="none" strike="noStrike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 getName();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baseline="0" i="0" lang="en-GB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................</a:t>
              </a:r>
            </a:p>
          </p:txBody>
        </p:sp>
        <p:sp>
          <p:nvSpPr>
            <p:cNvPr id="117" name="Shape 117"/>
            <p:cNvSpPr/>
            <p:nvPr/>
          </p:nvSpPr>
          <p:spPr>
            <a:xfrm rot="844372">
              <a:off x="1756517" y="3952936"/>
              <a:ext cx="4206231" cy="277362"/>
            </a:xfrm>
            <a:prstGeom prst="left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2D5D97"/>
                </a:gs>
                <a:gs pos="80000">
                  <a:srgbClr val="3B7BC8"/>
                </a:gs>
                <a:gs pos="100000">
                  <a:srgbClr val="3A7CCA"/>
                </a:gs>
              </a:gsLst>
              <a:lin ang="16200000" scaled="0"/>
            </a:gradFill>
            <a:ln cap="flat" cmpd="sng" w="9525">
              <a:solidFill>
                <a:srgbClr val="4A7DB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5857883" y="2143116"/>
              <a:ext cx="2643205" cy="3929090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395E8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928662" y="4071942"/>
              <a:ext cx="1714511" cy="235745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baseline="0" i="0" lang="en-GB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Report.php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-GB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...................................................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-GB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..........................</a:t>
              </a:r>
              <a:r>
                <a:rPr b="1" baseline="0" i="0" lang="en-GB" sz="1800" u="none" cap="none" strike="noStrike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lang="en-GB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exec </a:t>
              </a:r>
              <a:r>
                <a:rPr b="1" baseline="0" i="0" lang="en-GB" sz="1800" u="none" cap="none" strike="noStrike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getName();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2500286" y="1742002"/>
              <a:ext cx="1714500" cy="1901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baseline="0" i="0" lang="en-GB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viewDetails.php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-GB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...................................................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GB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exec</a:t>
              </a:r>
              <a:r>
                <a:rPr b="1" baseline="0" i="0" lang="en-GB" sz="1800" u="none" cap="none" strike="noStrike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 getName();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baseline="0" i="0" lang="en-GB" sz="1800" u="none" cap="none" strike="noStrike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r>
                <a:rPr b="1" baseline="0" i="0" lang="en-GB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..............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6000760" y="4000503"/>
              <a:ext cx="2286015" cy="1214446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-GB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getName()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-GB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Begin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-GB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Select * from tbl_employee 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-GB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End</a:t>
              </a:r>
            </a:p>
          </p:txBody>
        </p:sp>
        <p:sp>
          <p:nvSpPr>
            <p:cNvPr id="122" name="Shape 122"/>
            <p:cNvSpPr/>
            <p:nvPr/>
          </p:nvSpPr>
          <p:spPr>
            <a:xfrm rot="1436278">
              <a:off x="3932482" y="3631315"/>
              <a:ext cx="2107430" cy="253768"/>
            </a:xfrm>
            <a:prstGeom prst="left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2D5D97"/>
                </a:gs>
                <a:gs pos="80000">
                  <a:srgbClr val="3B7BC8"/>
                </a:gs>
                <a:gs pos="100000">
                  <a:srgbClr val="3A7CCA"/>
                </a:gs>
              </a:gsLst>
              <a:lin ang="16200000" scaled="0"/>
            </a:gradFill>
            <a:ln cap="flat" cmpd="sng" w="9525">
              <a:solidFill>
                <a:srgbClr val="4A7DB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 rot="-550668">
              <a:off x="2569040" y="5208551"/>
              <a:ext cx="3385885" cy="237966"/>
            </a:xfrm>
            <a:prstGeom prst="left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2D5D97"/>
                </a:gs>
                <a:gs pos="80000">
                  <a:srgbClr val="3B7BC8"/>
                </a:gs>
                <a:gs pos="100000">
                  <a:srgbClr val="3A7CCA"/>
                </a:gs>
              </a:gsLst>
              <a:lin ang="16200000" scaled="0"/>
            </a:gradFill>
            <a:ln cap="flat" cmpd="sng" w="9525">
              <a:solidFill>
                <a:srgbClr val="4A7DB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" name="Shape 124"/>
          <p:cNvSpPr/>
          <p:nvPr/>
        </p:nvSpPr>
        <p:spPr>
          <a:xfrm>
            <a:off x="6500826" y="2214553"/>
            <a:ext cx="1571636" cy="50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en-GB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500033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GB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Advantages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500033" y="128585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7975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Calibri"/>
              <a:buChar char="•"/>
            </a:pPr>
            <a:r>
              <a:rPr b="0" baseline="0" i="0" lang="en-GB" sz="2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Precompiled Execution</a:t>
            </a:r>
          </a:p>
          <a:p>
            <a:pPr indent="-278320" lvl="0" marL="342900" marR="0" rtl="0" algn="l">
              <a:lnSpc>
                <a:spcPct val="8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3675" lvl="2" marL="11430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b="0" baseline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sqlserver </a:t>
            </a:r>
            <a:r>
              <a:rPr b="1" baseline="0" i="0" lang="en-GB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compiles</a:t>
            </a:r>
            <a:r>
              <a:rPr b="0" baseline="0" i="0" lang="en-GB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each stored procedure </a:t>
            </a:r>
            <a:r>
              <a:rPr b="0" baseline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once  and then </a:t>
            </a:r>
            <a:r>
              <a:rPr b="0" baseline="0" i="0" lang="en-GB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re utilizes</a:t>
            </a:r>
            <a:r>
              <a:rPr b="0" baseline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the execution plan. This result in tremendous </a:t>
            </a:r>
            <a:r>
              <a:rPr b="0" baseline="0" i="0" lang="en-GB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performance boosts</a:t>
            </a:r>
            <a:r>
              <a:rPr b="0" baseline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when stored procedures are called repeatedly</a:t>
            </a:r>
          </a:p>
          <a:p>
            <a:pPr indent="-87630" lvl="2" marL="114300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975" lvl="0" marL="3429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Calibri"/>
              <a:buChar char="•"/>
            </a:pPr>
            <a:r>
              <a:rPr b="0" baseline="0" i="0" lang="en-GB" sz="2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Reduced client server traffic</a:t>
            </a:r>
          </a:p>
          <a:p>
            <a:pPr indent="-193675" lvl="2" marL="1143000" marR="0" rtl="0" algn="l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b="0" baseline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network traffic is concerned you will be happy to learn that </a:t>
            </a:r>
            <a:r>
              <a:rPr b="0" baseline="0" i="0" lang="en-GB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stored procedures can reduce long sql queries to a single line </a:t>
            </a:r>
            <a:r>
              <a:rPr b="0" baseline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that is transmitted between </a:t>
            </a:r>
            <a:r>
              <a:rPr b="0" baseline="0" i="0" lang="en-GB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application program </a:t>
            </a:r>
            <a:r>
              <a:rPr b="0" baseline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baseline="0" i="0" lang="en-GB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database server.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74638"/>
            <a:ext cx="8229600" cy="114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GB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Advantages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500033" y="142873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1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Calibri"/>
              <a:buChar char="•"/>
            </a:pPr>
            <a:r>
              <a:rPr b="0" baseline="0" i="0" lang="en-GB" sz="2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Efficient reuse of code and programming abstraction</a:t>
            </a:r>
          </a:p>
          <a:p>
            <a:pPr indent="-177800" lvl="2" marL="11430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b="0" baseline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Stored procedures can be </a:t>
            </a:r>
            <a:r>
              <a:rPr b="0" baseline="0" i="0" lang="en-GB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used by multiple programs </a:t>
            </a:r>
            <a:r>
              <a:rPr b="0" baseline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users. If you utilize them in a planned manner, you’ll find the development cycle  takes less time.</a:t>
            </a:r>
          </a:p>
          <a:p>
            <a:pPr indent="-25400" lvl="2" marL="11430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Calibri"/>
              <a:buChar char="•"/>
            </a:pPr>
            <a:r>
              <a:rPr b="0" baseline="0" i="0" lang="en-GB" sz="2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Enhanced Security Control</a:t>
            </a:r>
          </a:p>
          <a:p>
            <a:pPr indent="-177800" lvl="2" marL="11430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b="0" baseline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 can grant users permission to execute stored procedure </a:t>
            </a:r>
            <a:r>
              <a:rPr b="0" baseline="0" i="0" lang="en-GB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independently  of underlying table permissions</a:t>
            </a:r>
            <a:r>
              <a:rPr b="0" baseline="0" i="0" lang="en-GB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285600" y="274650"/>
            <a:ext cx="8713799" cy="114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GB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create Stored Procedure ?  </a:t>
            </a:r>
            <a:r>
              <a:rPr b="0" baseline="0" i="0" lang="en-GB" sz="43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285600" y="1541695"/>
            <a:ext cx="84012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2" marL="1143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baseline="0" i="0" lang="en-GB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CREATE PROCEDURE </a:t>
            </a:r>
            <a:r>
              <a:rPr b="0" baseline="0" i="0" lang="en-GB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getName(</a:t>
            </a:r>
            <a:r>
              <a:rPr lang="en-GB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b="1" baseline="0" i="0" lang="en-GB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b="0" baseline="0" i="0" lang="en-GB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int)</a:t>
            </a:r>
          </a:p>
          <a:p>
            <a:pPr indent="-228600" lvl="2" marL="1143000" marR="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GB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</a:p>
          <a:p>
            <a:pPr indent="-228600" lvl="3" marL="16002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baseline="0" i="0" lang="en-GB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</a:p>
          <a:p>
            <a:pPr indent="-228600" lvl="3" marL="16002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GB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Select * from tbl_user where userid=@</a:t>
            </a:r>
            <a:r>
              <a:rPr b="1" baseline="0" i="0" lang="en-GB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b="0" baseline="0" i="0" lang="en-GB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indent="-228600" lvl="3" marL="16002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baseline="0" i="0" lang="en-GB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  <a:p>
            <a:pPr indent="0" lvl="2" marL="9144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2" marL="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GB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EXEC </a:t>
            </a:r>
            <a:r>
              <a:rPr b="0" baseline="0" i="0" lang="en-GB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getName </a:t>
            </a:r>
            <a:r>
              <a:rPr lang="en-GB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b="1" lang="en-GB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id=1</a:t>
            </a:r>
            <a:r>
              <a:rPr lang="en-GB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0" i="0" lang="en-GB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indent="-228600" lvl="2" marL="1143000" marR="0" rtl="0" algn="l">
              <a:lnSpc>
                <a:spcPct val="7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7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40225" y="274650"/>
            <a:ext cx="8617200" cy="114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GB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create Stored Procedure ?  </a:t>
            </a:r>
            <a:r>
              <a:rPr b="0" baseline="0" i="0" lang="en-GB" sz="43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285600" y="1470745"/>
            <a:ext cx="84012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2" marL="0" marR="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t/>
            </a:r>
            <a:endParaRPr sz="1800"/>
          </a:p>
          <a:p>
            <a:pPr indent="0" lvl="2" marL="0" marR="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baseline="0" i="0" lang="en-GB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CREATE PROCEDURE </a:t>
            </a:r>
            <a:r>
              <a:rPr b="0" baseline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getName(</a:t>
            </a:r>
            <a:r>
              <a:rPr lang="en-GB" sz="1800">
                <a:solidFill>
                  <a:schemeClr val="lt1"/>
                </a:solidFill>
              </a:rPr>
              <a:t>@</a:t>
            </a:r>
            <a:r>
              <a:rPr b="1" baseline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baseline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int)</a:t>
            </a:r>
          </a:p>
          <a:p>
            <a:pPr indent="0" lvl="2" marL="0" marR="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baseline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</a:p>
          <a:p>
            <a:pPr indent="457200" lvl="2" marL="0" marR="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baseline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* from tbl_user where userid=@</a:t>
            </a:r>
            <a:r>
              <a:rPr b="1" baseline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baseline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0" lvl="3" marL="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</a:p>
          <a:p>
            <a:pPr indent="-228600" lvl="2" marL="11430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sz="1800"/>
          </a:p>
          <a:p>
            <a:pPr indent="-228600" lvl="2" marL="11430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4572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GB" sz="1800">
                <a:solidFill>
                  <a:srgbClr val="FFFF00"/>
                </a:solidFill>
              </a:rPr>
              <a:t>EXEC</a:t>
            </a:r>
            <a:r>
              <a:rPr b="0" baseline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getName</a:t>
            </a:r>
            <a:r>
              <a:rPr lang="en-GB" sz="1800">
                <a:solidFill>
                  <a:schemeClr val="lt1"/>
                </a:solidFill>
              </a:rPr>
              <a:t> @id=1</a:t>
            </a:r>
            <a:r>
              <a:rPr b="0" baseline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-228600" lvl="2" marL="1143000" marR="0" rtl="0" algn="l">
              <a:lnSpc>
                <a:spcPct val="7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7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359675" y="1726625"/>
            <a:ext cx="2521499" cy="500100"/>
          </a:xfrm>
          <a:prstGeom prst="rect">
            <a:avLst/>
          </a:prstGeom>
          <a:solidFill>
            <a:schemeClr val="lt1">
              <a:alpha val="25882"/>
            </a:schemeClr>
          </a:solidFill>
          <a:ln cap="flat" cmpd="sng" w="254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Shape 150"/>
          <p:cNvCxnSpPr/>
          <p:nvPr/>
        </p:nvCxnSpPr>
        <p:spPr>
          <a:xfrm>
            <a:off x="2881187" y="2232428"/>
            <a:ext cx="2179499" cy="111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51" name="Shape 151"/>
          <p:cNvCxnSpPr/>
          <p:nvPr/>
        </p:nvCxnSpPr>
        <p:spPr>
          <a:xfrm rot="5400000">
            <a:off x="2429653" y="4000503"/>
            <a:ext cx="5286411" cy="1587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Shape 152"/>
          <p:cNvSpPr/>
          <p:nvPr/>
        </p:nvSpPr>
        <p:spPr>
          <a:xfrm>
            <a:off x="5088550" y="1683134"/>
            <a:ext cx="40005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the </a:t>
            </a:r>
            <a:r>
              <a:rPr b="0" baseline="0" i="0" lang="en-GB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keyword</a:t>
            </a:r>
            <a:r>
              <a:rPr b="0" baseline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to create a new stored procedure</a:t>
            </a: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.we can use </a:t>
            </a:r>
            <a:r>
              <a:rPr lang="en-GB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proc</a:t>
            </a: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also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65725" y="274650"/>
            <a:ext cx="8795700" cy="114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GB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create Stored Procedure ? </a:t>
            </a:r>
            <a:r>
              <a:rPr b="0" baseline="0" i="0" lang="en-GB" sz="43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285725" y="1358095"/>
            <a:ext cx="84012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2" marL="1143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sz="1800"/>
          </a:p>
          <a:p>
            <a:pPr indent="0" lvl="2" marL="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PROCEDURE </a:t>
            </a:r>
            <a:r>
              <a:rPr b="0" baseline="0" i="0" lang="en-GB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getName</a:t>
            </a:r>
            <a:r>
              <a:rPr b="0" baseline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800">
                <a:solidFill>
                  <a:schemeClr val="lt1"/>
                </a:solidFill>
              </a:rPr>
              <a:t>@</a:t>
            </a:r>
            <a:r>
              <a:rPr b="1" baseline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baseline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int)</a:t>
            </a:r>
          </a:p>
          <a:p>
            <a:pPr indent="0" lvl="2" marL="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</a:p>
          <a:p>
            <a:pPr indent="457200" lvl="3" marL="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* from tbl_user where userid=@</a:t>
            </a:r>
            <a:r>
              <a:rPr b="1" baseline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baseline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0" lvl="3" marL="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</a:p>
          <a:p>
            <a:pPr indent="-228600" lvl="2" marL="11430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GB" sz="1800">
                <a:solidFill>
                  <a:schemeClr val="lt1"/>
                </a:solidFill>
              </a:rPr>
              <a:t>EXEC </a:t>
            </a:r>
            <a:r>
              <a:rPr b="0" baseline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getName </a:t>
            </a:r>
            <a:r>
              <a:rPr lang="en-GB" sz="1800">
                <a:solidFill>
                  <a:schemeClr val="lt1"/>
                </a:solidFill>
              </a:rPr>
              <a:t>@id=1</a:t>
            </a:r>
          </a:p>
          <a:p>
            <a:pPr indent="-228600" lvl="2" marL="1143000" marR="0" rtl="0" algn="l">
              <a:lnSpc>
                <a:spcPct val="7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7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2802573" y="1993300"/>
            <a:ext cx="1054199" cy="500100"/>
          </a:xfrm>
          <a:prstGeom prst="rect">
            <a:avLst/>
          </a:prstGeom>
          <a:solidFill>
            <a:schemeClr val="lt1">
              <a:alpha val="25882"/>
            </a:schemeClr>
          </a:solidFill>
          <a:ln cap="flat" cmpd="sng" w="254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Shape 160"/>
          <p:cNvCxnSpPr/>
          <p:nvPr/>
        </p:nvCxnSpPr>
        <p:spPr>
          <a:xfrm>
            <a:off x="3668675" y="2493400"/>
            <a:ext cx="1723500" cy="177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61" name="Shape 161"/>
          <p:cNvCxnSpPr/>
          <p:nvPr/>
        </p:nvCxnSpPr>
        <p:spPr>
          <a:xfrm rot="5400000">
            <a:off x="2429653" y="4000503"/>
            <a:ext cx="5286411" cy="1587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Shape 162"/>
          <p:cNvSpPr/>
          <p:nvPr/>
        </p:nvSpPr>
        <p:spPr>
          <a:xfrm>
            <a:off x="5545025" y="2142400"/>
            <a:ext cx="3416400" cy="719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the </a:t>
            </a:r>
            <a:r>
              <a:rPr b="0" baseline="0" i="0" lang="en-GB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name of the stored procedure </a:t>
            </a:r>
            <a:r>
              <a:rPr b="0" baseline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that we are creating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Presentation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