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88" r:id="rId3"/>
    <p:sldId id="287" r:id="rId4"/>
    <p:sldId id="289" r:id="rId5"/>
    <p:sldId id="290" r:id="rId6"/>
    <p:sldId id="284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138C-CBA0-4B93-87CE-518B5BA79D20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2B059-7827-42BD-B517-9320D3D09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ter mar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emp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0324-96C8-4FB9-9E81-AC9F245E87F3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baabtr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abte.com/" TargetMode="External"/><Relationship Id="rId5" Type="http://schemas.openxmlformats.org/officeDocument/2006/relationships/hyperlink" Target="http://www.massbaab.com/" TargetMode="External"/><Relationship Id="rId4" Type="http://schemas.openxmlformats.org/officeDocument/2006/relationships/hyperlink" Target="http://www.baabtr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Stored procedure in sql server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u="sng" dirty="0" smtClean="0"/>
              <a:t>Description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A stored procedure is a group of </a:t>
            </a:r>
            <a:r>
              <a:rPr lang="en-IN" dirty="0" err="1" smtClean="0"/>
              <a:t>sql</a:t>
            </a:r>
            <a:r>
              <a:rPr lang="en-IN" dirty="0" smtClean="0"/>
              <a:t> statements that has been created and stored in the database. Stored procedure will accept input parameters so that a single procedure can be used over the network by several clients using different input data. Stored procedure will reduce network traffic and increase the </a:t>
            </a:r>
            <a:r>
              <a:rPr lang="en-IN" dirty="0" smtClean="0"/>
              <a:t>performance.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u="sng" dirty="0" smtClean="0"/>
              <a:t>Sample of creating </a:t>
            </a:r>
            <a:r>
              <a:rPr lang="en-IN" sz="3600" b="1" u="sng" dirty="0" smtClean="0"/>
              <a:t> </a:t>
            </a:r>
            <a:r>
              <a:rPr lang="en-IN" sz="3600" b="1" u="sng" dirty="0" smtClean="0"/>
              <a:t>Procedure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1" dirty="0" smtClean="0"/>
              <a:t>create procedure </a:t>
            </a:r>
            <a:r>
              <a:rPr lang="en-IN" b="1" dirty="0" err="1" smtClean="0"/>
              <a:t>sp_department</a:t>
            </a:r>
            <a:endParaRPr lang="en-IN" b="1" dirty="0" smtClean="0"/>
          </a:p>
          <a:p>
            <a:r>
              <a:rPr lang="en-IN" b="1" dirty="0" smtClean="0"/>
              <a:t>(</a:t>
            </a:r>
          </a:p>
          <a:p>
            <a:r>
              <a:rPr lang="en-IN" b="1" dirty="0" smtClean="0"/>
              <a:t>@</a:t>
            </a:r>
            <a:r>
              <a:rPr lang="en-IN" b="1" dirty="0" err="1" smtClean="0"/>
              <a:t>department_name</a:t>
            </a:r>
            <a:r>
              <a:rPr lang="en-IN" b="1" dirty="0" smtClean="0"/>
              <a:t> </a:t>
            </a:r>
            <a:r>
              <a:rPr lang="en-IN" b="1" dirty="0" err="1" smtClean="0"/>
              <a:t>varchar</a:t>
            </a:r>
            <a:r>
              <a:rPr lang="en-IN" b="1" dirty="0" smtClean="0"/>
              <a:t>(30),</a:t>
            </a:r>
          </a:p>
          <a:p>
            <a:r>
              <a:rPr lang="en-IN" b="1" dirty="0" smtClean="0"/>
              <a:t>@</a:t>
            </a:r>
            <a:r>
              <a:rPr lang="en-IN" b="1" dirty="0" err="1" smtClean="0"/>
              <a:t>department_active</a:t>
            </a:r>
            <a:r>
              <a:rPr lang="en-IN" b="1" dirty="0" smtClean="0"/>
              <a:t> bit</a:t>
            </a:r>
          </a:p>
          <a:p>
            <a:r>
              <a:rPr lang="en-IN" b="1" dirty="0" smtClean="0"/>
              <a:t>)</a:t>
            </a:r>
          </a:p>
          <a:p>
            <a:r>
              <a:rPr lang="en-IN" b="1" dirty="0" smtClean="0"/>
              <a:t>as</a:t>
            </a:r>
          </a:p>
          <a:p>
            <a:r>
              <a:rPr lang="en-IN" b="1" dirty="0" smtClean="0"/>
              <a:t>begin</a:t>
            </a:r>
          </a:p>
          <a:p>
            <a:r>
              <a:rPr lang="en-IN" b="1" dirty="0" smtClean="0"/>
              <a:t>insert into </a:t>
            </a:r>
            <a:r>
              <a:rPr lang="en-IN" b="1" dirty="0" err="1" smtClean="0"/>
              <a:t>tbl_department</a:t>
            </a:r>
            <a:endParaRPr lang="en-IN" b="1" dirty="0" smtClean="0"/>
          </a:p>
          <a:p>
            <a:r>
              <a:rPr lang="en-IN" b="1" dirty="0" smtClean="0"/>
              <a:t>(</a:t>
            </a:r>
          </a:p>
          <a:p>
            <a:r>
              <a:rPr lang="en-IN" b="1" dirty="0" err="1" smtClean="0"/>
              <a:t>department_name</a:t>
            </a:r>
            <a:r>
              <a:rPr lang="en-IN" b="1" dirty="0" smtClean="0"/>
              <a:t>,</a:t>
            </a:r>
          </a:p>
          <a:p>
            <a:r>
              <a:rPr lang="en-IN" b="1" dirty="0" err="1" smtClean="0"/>
              <a:t>department_active</a:t>
            </a:r>
            <a:endParaRPr lang="en-IN" b="1" dirty="0" smtClean="0"/>
          </a:p>
          <a:p>
            <a:r>
              <a:rPr lang="en-IN" b="1" dirty="0" smtClean="0"/>
              <a:t>)</a:t>
            </a:r>
          </a:p>
          <a:p>
            <a:r>
              <a:rPr lang="en-IN" b="1" dirty="0" smtClean="0"/>
              <a:t>values</a:t>
            </a:r>
          </a:p>
          <a:p>
            <a:r>
              <a:rPr lang="en-IN" b="1" dirty="0" smtClean="0"/>
              <a:t>(</a:t>
            </a:r>
          </a:p>
          <a:p>
            <a:r>
              <a:rPr lang="en-IN" b="1" dirty="0" smtClean="0"/>
              <a:t>@</a:t>
            </a:r>
            <a:r>
              <a:rPr lang="en-IN" b="1" dirty="0" err="1" smtClean="0"/>
              <a:t>department_name</a:t>
            </a:r>
            <a:r>
              <a:rPr lang="en-IN" b="1" dirty="0" smtClean="0"/>
              <a:t>,</a:t>
            </a:r>
          </a:p>
          <a:p>
            <a:r>
              <a:rPr lang="en-IN" b="1" dirty="0" smtClean="0"/>
              <a:t>@</a:t>
            </a:r>
            <a:r>
              <a:rPr lang="en-IN" b="1" dirty="0" err="1" smtClean="0"/>
              <a:t>department_active</a:t>
            </a:r>
            <a:endParaRPr lang="en-IN" b="1" dirty="0" smtClean="0"/>
          </a:p>
          <a:p>
            <a:r>
              <a:rPr lang="en-IN" b="1" dirty="0" smtClean="0"/>
              <a:t>)</a:t>
            </a:r>
          </a:p>
          <a:p>
            <a:r>
              <a:rPr lang="en-IN" b="1" dirty="0" smtClean="0"/>
              <a:t>end</a:t>
            </a:r>
          </a:p>
          <a:p>
            <a:r>
              <a:rPr lang="en-IN" b="1" dirty="0" smtClean="0"/>
              <a:t>exec </a:t>
            </a:r>
            <a:r>
              <a:rPr lang="en-IN" b="1" dirty="0" err="1" smtClean="0"/>
              <a:t>sp_department</a:t>
            </a:r>
            <a:r>
              <a:rPr lang="en-IN" b="1" dirty="0" smtClean="0"/>
              <a:t> '</a:t>
            </a:r>
            <a:r>
              <a:rPr lang="en-IN" b="1" dirty="0" err="1" smtClean="0"/>
              <a:t>kannada',</a:t>
            </a:r>
            <a:r>
              <a:rPr lang="en-IN" b="1" dirty="0" err="1" smtClean="0"/>
              <a:t>'true</a:t>
            </a:r>
            <a:r>
              <a:rPr lang="en-IN" b="1" dirty="0" smtClean="0"/>
              <a:t>' 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u="sng" dirty="0" smtClean="0"/>
              <a:t/>
            </a:r>
            <a:br>
              <a:rPr lang="en-IN" sz="4000" b="1" u="sng" dirty="0" smtClean="0"/>
            </a:br>
            <a:r>
              <a:rPr lang="en-IN" sz="4000" b="1" u="sng" dirty="0" smtClean="0"/>
              <a:t/>
            </a:r>
            <a:br>
              <a:rPr lang="en-IN" sz="4000" b="1" u="sng" dirty="0" smtClean="0"/>
            </a:br>
            <a:r>
              <a:rPr lang="en-IN" sz="4000" b="1" u="sng" dirty="0" smtClean="0"/>
              <a:t/>
            </a:r>
            <a:br>
              <a:rPr lang="en-IN" sz="4000" b="1" u="sng" dirty="0" smtClean="0"/>
            </a:br>
            <a:r>
              <a:rPr lang="en-IN" sz="4000" b="1" u="sng" dirty="0" smtClean="0"/>
              <a:t>Advantages </a:t>
            </a:r>
            <a:r>
              <a:rPr lang="en-IN" sz="4000" b="1" u="sng" dirty="0" smtClean="0"/>
              <a:t>of using stored procedures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en-IN" dirty="0" smtClean="0"/>
              <a:t>Stored </a:t>
            </a:r>
            <a:r>
              <a:rPr lang="en-IN" dirty="0" smtClean="0"/>
              <a:t>procedure allows modular programming. </a:t>
            </a:r>
          </a:p>
          <a:p>
            <a:pPr>
              <a:buNone/>
            </a:pPr>
            <a:r>
              <a:rPr lang="en-IN" dirty="0" smtClean="0"/>
              <a:t>b) Stored </a:t>
            </a:r>
            <a:r>
              <a:rPr lang="en-IN" dirty="0" smtClean="0"/>
              <a:t>Procedure allows faster execution.</a:t>
            </a:r>
          </a:p>
          <a:p>
            <a:pPr lvl="0">
              <a:buNone/>
            </a:pPr>
            <a:r>
              <a:rPr lang="en-IN" dirty="0" smtClean="0"/>
              <a:t>c) Stored </a:t>
            </a:r>
            <a:r>
              <a:rPr lang="en-IN" dirty="0" smtClean="0"/>
              <a:t>Procedure can reduce network traffic. </a:t>
            </a:r>
            <a:endParaRPr lang="en-IN" dirty="0" smtClean="0"/>
          </a:p>
          <a:p>
            <a:pPr lvl="0">
              <a:buNone/>
            </a:pPr>
            <a:r>
              <a:rPr lang="en-IN" dirty="0" smtClean="0"/>
              <a:t>d</a:t>
            </a:r>
            <a:r>
              <a:rPr lang="en-IN" dirty="0" smtClean="0"/>
              <a:t>) Stored procedures provide better security to your </a:t>
            </a:r>
            <a:r>
              <a:rPr lang="en-IN" dirty="0" smtClean="0"/>
              <a:t>data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 lvl="0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 smtClean="0"/>
              <a:t>Differences between Stored Procedures and Functions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Procedure can return zero or n values whereas function can return one value which is mandatory.</a:t>
            </a:r>
          </a:p>
          <a:p>
            <a:r>
              <a:rPr lang="en-IN" dirty="0" smtClean="0"/>
              <a:t>Procedures can have input/output parameters for it whereas functions can have only input parameters.</a:t>
            </a:r>
          </a:p>
          <a:p>
            <a:r>
              <a:rPr lang="en-IN" dirty="0" smtClean="0"/>
              <a:t>Procedure allows select as well as DML statement in it whereas function allows only select statement in it.</a:t>
            </a:r>
          </a:p>
          <a:p>
            <a:r>
              <a:rPr lang="en-IN" dirty="0" smtClean="0"/>
              <a:t>Functions can be called from procedure whereas procedures cannot be called from function.</a:t>
            </a:r>
          </a:p>
          <a:p>
            <a:r>
              <a:rPr lang="en-IN" smtClean="0"/>
              <a:t>Procedures </a:t>
            </a:r>
            <a:r>
              <a:rPr lang="en-IN" dirty="0" smtClean="0"/>
              <a:t>can not be utilized in a select statement whereas function can be embedded in a select statement.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9144000" cy="225742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/>
              <a:t>	If this presentation helped you, please visit our page </a:t>
            </a:r>
            <a:r>
              <a:rPr lang="en-US" dirty="0" smtClean="0">
                <a:hlinkClick r:id="rId3"/>
              </a:rPr>
              <a:t>facebook.com/</a:t>
            </a:r>
            <a:r>
              <a:rPr lang="en-US" dirty="0" err="1" smtClean="0">
                <a:hlinkClick r:id="rId3"/>
              </a:rPr>
              <a:t>baabtra</a:t>
            </a:r>
            <a:r>
              <a:rPr lang="en-US" dirty="0" smtClean="0"/>
              <a:t> and like it. </a:t>
            </a:r>
          </a:p>
          <a:p>
            <a:pPr algn="ctr">
              <a:buNone/>
            </a:pPr>
            <a:r>
              <a:rPr lang="en-US" sz="4200" dirty="0" smtClean="0"/>
              <a:t>Thanks in advance</a:t>
            </a:r>
            <a:r>
              <a:rPr lang="en-US" dirty="0" smtClean="0"/>
              <a:t>. </a:t>
            </a:r>
          </a:p>
          <a:p>
            <a:pPr algn="ctr">
              <a:buNone/>
            </a:pPr>
            <a:r>
              <a:rPr lang="en-US" dirty="0" smtClean="0"/>
              <a:t> </a:t>
            </a:r>
          </a:p>
          <a:p>
            <a:pPr algn="ctr">
              <a:buNone/>
            </a:pPr>
            <a:r>
              <a:rPr lang="en-US" dirty="0" smtClean="0">
                <a:hlinkClick r:id="rId4"/>
              </a:rPr>
              <a:t>www.baabtra.com</a:t>
            </a:r>
            <a:r>
              <a:rPr lang="en-US" dirty="0" smtClean="0"/>
              <a:t> | </a:t>
            </a:r>
            <a:r>
              <a:rPr lang="en-US" dirty="0" smtClean="0">
                <a:hlinkClick r:id="rId5"/>
              </a:rPr>
              <a:t>www.massbaab.com</a:t>
            </a:r>
            <a:r>
              <a:rPr lang="en-US" dirty="0" smtClean="0"/>
              <a:t> |</a:t>
            </a:r>
            <a:r>
              <a:rPr lang="en-US" dirty="0" smtClean="0">
                <a:hlinkClick r:id="rId6"/>
              </a:rPr>
              <a:t>www.baabte.com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179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Contact Us</a:t>
            </a:r>
            <a:endParaRPr lang="en-US" sz="28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445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/>
                <a:gridCol w="1692284"/>
                <a:gridCol w="3708400"/>
              </a:tblGrid>
              <a:tr h="1648829">
                <a:tc gridSpan="2"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Emarald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Mall (Big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Bazar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Building)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Mavoor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Road, Kozhikode,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Ph: + 91 – 495 40 25 550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NC Complex,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Near Bus Stand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Mukkam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Kozhikode,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Ph: + 91 – 495 40 25 550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04422"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3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25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Start up Village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Eranakulam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Email: info@baabtra.com</a:t>
                      </a: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startup-village-ko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0" y="3357562"/>
            <a:ext cx="1375484" cy="85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209</Words>
  <Application>Microsoft Office PowerPoint</Application>
  <PresentationFormat>On-screen Show (4:3)</PresentationFormat>
  <Paragraphs>56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Slide 1</vt:lpstr>
      <vt:lpstr>Stored procedure in sql server</vt:lpstr>
      <vt:lpstr>Sample of creating  Procedure  </vt:lpstr>
      <vt:lpstr>   Advantages of using stored procedures   </vt:lpstr>
      <vt:lpstr>Differences between Stored Procedures and Functions 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Ananadan</dc:creator>
  <cp:lastModifiedBy>baabtraMentee2</cp:lastModifiedBy>
  <cp:revision>249</cp:revision>
  <dcterms:created xsi:type="dcterms:W3CDTF">2012-08-22T14:09:40Z</dcterms:created>
  <dcterms:modified xsi:type="dcterms:W3CDTF">2013-08-29T09:54:43Z</dcterms:modified>
</cp:coreProperties>
</file>