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68" r:id="rId4"/>
    <p:sldId id="267" r:id="rId5"/>
    <p:sldId id="260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43" autoAdjust="0"/>
  </p:normalViewPr>
  <p:slideViewPr>
    <p:cSldViewPr snapToGrid="0" snapToObjects="1">
      <p:cViewPr varScale="1">
        <p:scale>
          <a:sx n="95" d="100"/>
          <a:sy n="95" d="100"/>
        </p:scale>
        <p:origin x="20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B7E49-5619-4DDD-9743-9B2D5F456196}" type="datetimeFigureOut">
              <a:rPr lang="en-US" smtClean="0"/>
              <a:t>2016-09-10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B2D39-3FEC-486C-A3E8-F6FE425E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B2D39-3FEC-486C-A3E8-F6FE425E7E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9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TVP data is streamed to SQL Server, and bulk-inserted into </a:t>
            </a:r>
            <a:r>
              <a:rPr lang="en-US" dirty="0" err="1" smtClean="0"/>
              <a:t>tempdb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TVPs are read-only and may be used in queries similarly to table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TVPs supported by modern APIs, including </a:t>
            </a:r>
            <a:r>
              <a:rPr lang="en-US" dirty="0" err="1" smtClean="0"/>
              <a:t>SqlClient</a:t>
            </a:r>
            <a:r>
              <a:rPr lang="en-US" dirty="0" smtClean="0"/>
              <a:t>, SQL Native Client, later ODBC drivers, and latest JDBC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B2D39-3FEC-486C-A3E8-F6FE425E7E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issue exists with both legacy SQL Trace and Extended Event Trace of RPC</a:t>
            </a:r>
            <a:r>
              <a:rPr lang="en-US" baseline="0" dirty="0" smtClean="0"/>
              <a:t> events that include a TVP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Root cause of performance impact is tracing’s use of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OBJECTSTORE_LBSS when LOB columns are traced:</a:t>
            </a:r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SUM(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pages_kb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OBJECTSTORE_LBSS_KB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sys.dm_os_memory_clerks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type = N'OBJECTSTORE_LBSS';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LOB cell of a TVP requires about 8K from the </a:t>
            </a:r>
            <a:r>
              <a:rPr lang="en-US" dirty="0" smtClean="0"/>
              <a:t>OBJECTSTORE_LBSS memory pool </a:t>
            </a:r>
            <a:r>
              <a:rPr lang="en-US" baseline="0" dirty="0" smtClean="0"/>
              <a:t>during tracing regardless of actual value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Over 800MB per TVP request required in this example (10,000 x 10 x 8K)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B2D39-3FEC-486C-A3E8-F6FE425E7E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Applies to application string columns regardless of target TVP type (varchar or nvarchar)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Strings in .NET are Unicode with 2GB max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SQL Server considers a client column </a:t>
            </a:r>
            <a:r>
              <a:rPr lang="en-US" dirty="0" err="1" smtClean="0"/>
              <a:t>MaxLength</a:t>
            </a:r>
            <a:r>
              <a:rPr lang="en-US" baseline="0" dirty="0" smtClean="0"/>
              <a:t> of over 4000 characters as a LOB and will impact performance with tracing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B2D39-3FEC-486C-A3E8-F6FE425E7E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7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 default string </a:t>
            </a:r>
            <a:r>
              <a:rPr lang="en-US" dirty="0" err="1" smtClean="0"/>
              <a:t>MaxLength</a:t>
            </a:r>
            <a:r>
              <a:rPr lang="en-US" dirty="0" smtClean="0"/>
              <a:t> of a </a:t>
            </a:r>
            <a:r>
              <a:rPr lang="en-US" dirty="0" err="1" smtClean="0"/>
              <a:t>DataTable</a:t>
            </a:r>
            <a:r>
              <a:rPr lang="en-US" dirty="0" smtClean="0"/>
              <a:t> column is -1 (2GB)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It is important to specify actual target column </a:t>
            </a:r>
            <a:r>
              <a:rPr lang="en-US" dirty="0" err="1" smtClean="0"/>
              <a:t>MaxLength</a:t>
            </a:r>
            <a:r>
              <a:rPr lang="en-US" dirty="0" smtClean="0"/>
              <a:t> for varchar(n) and nvarchar(n) to avoid</a:t>
            </a:r>
            <a:r>
              <a:rPr lang="en-US" baseline="0" dirty="0" smtClean="0"/>
              <a:t> excessive memory utilization during tracing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If TVPs include varchar(MAX) or nvarchar(MAX) columns, avoid tracing of TVP requests with many events or many rows in production – can result in server instability to the point of crashing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B2D39-3FEC-486C-A3E8-F6FE425E7E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4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B2D39-3FEC-486C-A3E8-F6FE425E7E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2016-09-10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2016-09-10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2016-09-10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2016-09-10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2016-09-10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2016-09-10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2016-09-10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2016-09-10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2016-09-10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2016-09-10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2016-09-10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2016-09-10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2016-09-10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SQL Server TVP Performance </a:t>
            </a:r>
            <a:r>
              <a:rPr lang="en-US" dirty="0" err="1" smtClean="0"/>
              <a:t>Gotcha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/>
          <a:lstStyle/>
          <a:p>
            <a:r>
              <a:rPr lang="en-US" dirty="0" smtClean="0"/>
              <a:t>Dan Guzman</a:t>
            </a:r>
            <a:endParaRPr lang="en-US" dirty="0" smtClean="0"/>
          </a:p>
          <a:p>
            <a:r>
              <a:rPr lang="en-US" sz="2000" dirty="0" smtClean="0"/>
              <a:t>Microsoft Data Platform MVP</a:t>
            </a:r>
            <a:endParaRPr lang="en-US" sz="2000" dirty="0" smtClean="0"/>
          </a:p>
          <a:p>
            <a:r>
              <a:rPr lang="en-US" sz="2000" dirty="0" smtClean="0"/>
              <a:t>http</a:t>
            </a:r>
            <a:r>
              <a:rPr lang="en-US" sz="2000" dirty="0" smtClean="0"/>
              <a:t>://www.dbdelta.com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TVP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database table type for TVP (CREATE TYPE…AS TABLE…)</a:t>
            </a:r>
          </a:p>
          <a:p>
            <a:r>
              <a:rPr lang="en-US" dirty="0" smtClean="0"/>
              <a:t>.NET code defines parameter type as </a:t>
            </a:r>
            <a:r>
              <a:rPr lang="en-US" dirty="0" err="1" smtClean="0"/>
              <a:t>SqlDbType.Structured</a:t>
            </a:r>
            <a:r>
              <a:rPr lang="en-US" dirty="0" smtClean="0"/>
              <a:t> for TVP</a:t>
            </a:r>
          </a:p>
          <a:p>
            <a:r>
              <a:rPr lang="en-US" dirty="0" smtClean="0"/>
              <a:t>.NET code may stream TVP data using a </a:t>
            </a:r>
            <a:r>
              <a:rPr lang="en-US" dirty="0" err="1" smtClean="0"/>
              <a:t>DataTable</a:t>
            </a:r>
            <a:r>
              <a:rPr lang="en-US" dirty="0" smtClean="0"/>
              <a:t>, array of </a:t>
            </a:r>
            <a:r>
              <a:rPr lang="en-US" dirty="0" err="1" smtClean="0"/>
              <a:t>DataRows</a:t>
            </a:r>
            <a:r>
              <a:rPr lang="en-US" dirty="0" smtClean="0"/>
              <a:t>, or </a:t>
            </a:r>
            <a:r>
              <a:rPr lang="en-US" dirty="0" err="1" smtClean="0"/>
              <a:t>IEnumerable</a:t>
            </a:r>
            <a:r>
              <a:rPr lang="en-US" dirty="0" smtClean="0"/>
              <a:t>&lt;</a:t>
            </a:r>
            <a:r>
              <a:rPr lang="en-US" dirty="0" err="1" smtClean="0"/>
              <a:t>SqlDataRecord</a:t>
            </a:r>
            <a:r>
              <a:rPr lang="en-US" dirty="0" smtClean="0"/>
              <a:t>&gt; object</a:t>
            </a:r>
          </a:p>
          <a:p>
            <a:r>
              <a:rPr lang="en-US" dirty="0" smtClean="0"/>
              <a:t>These object all include meta-data that specify the column name (client), data type and (importantly) length of each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Trace Can Significantly Impact </a:t>
            </a:r>
            <a:r>
              <a:rPr lang="en-US" dirty="0" smtClean="0"/>
              <a:t>TVP Performance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64" y="1417638"/>
            <a:ext cx="6960358" cy="43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TVP Column </a:t>
            </a:r>
            <a:r>
              <a:rPr lang="en-US" dirty="0" err="1"/>
              <a:t>MaxLength</a:t>
            </a:r>
            <a:r>
              <a:rPr lang="en-US" dirty="0"/>
              <a:t> </a:t>
            </a:r>
            <a:r>
              <a:rPr lang="en-US" dirty="0" smtClean="0"/>
              <a:t>&lt;= 4000 can Greatly Mitigate Trace Performance Impact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08" y="1417637"/>
            <a:ext cx="6808250" cy="442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TVP and Tracing Performance Summary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06" y="1417637"/>
            <a:ext cx="6643617" cy="44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TVP Tracing Blog Article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038479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http://www.dbdelta.com/sql-server-tvp-performance-gotchas/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327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362</Words>
  <Application>Microsoft Office PowerPoint</Application>
  <PresentationFormat>On-screen Show (4:3)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SQL Server TVP Performance Gotcha</vt:lpstr>
      <vt:lpstr>TVP Development</vt:lpstr>
      <vt:lpstr>Trace Can Significantly Impact TVP Performance</vt:lpstr>
      <vt:lpstr>A TVP Column MaxLength &lt;= 4000 can Greatly Mitigate Trace Performance Impact</vt:lpstr>
      <vt:lpstr>TVP and Tracing Performance Summary</vt:lpstr>
      <vt:lpstr>TVP Tracing Blog Article</vt:lpstr>
    </vt:vector>
  </TitlesOfParts>
  <Company>Microsoft Data Platform MVP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TVP Performance Gotcha</dc:subject>
  <dc:creator>Dan Guzman</dc:creator>
  <cp:lastModifiedBy>Dan A. Guzman</cp:lastModifiedBy>
  <cp:revision>24</cp:revision>
  <dcterms:created xsi:type="dcterms:W3CDTF">2011-08-19T20:30:49Z</dcterms:created>
  <dcterms:modified xsi:type="dcterms:W3CDTF">2016-09-10T11:40:25Z</dcterms:modified>
</cp:coreProperties>
</file>