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5" r:id="rId2"/>
  </p:sldMasterIdLst>
  <p:notesMasterIdLst>
    <p:notesMasterId r:id="rId20"/>
  </p:notesMasterIdLst>
  <p:handoutMasterIdLst>
    <p:handoutMasterId r:id="rId21"/>
  </p:handoutMasterIdLst>
  <p:sldIdLst>
    <p:sldId id="271" r:id="rId3"/>
    <p:sldId id="298" r:id="rId4"/>
    <p:sldId id="299" r:id="rId5"/>
    <p:sldId id="286" r:id="rId6"/>
    <p:sldId id="296" r:id="rId7"/>
    <p:sldId id="297" r:id="rId8"/>
    <p:sldId id="320" r:id="rId9"/>
    <p:sldId id="322" r:id="rId10"/>
    <p:sldId id="321" r:id="rId11"/>
    <p:sldId id="293" r:id="rId12"/>
    <p:sldId id="294" r:id="rId13"/>
    <p:sldId id="295" r:id="rId14"/>
    <p:sldId id="292" r:id="rId15"/>
    <p:sldId id="300" r:id="rId16"/>
    <p:sldId id="324" r:id="rId17"/>
    <p:sldId id="313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3C33B-3B2B-4721-A29A-0F380FF448E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544AD-9BB0-4254-880E-02BC266D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C2D4C-D7B5-4A96-8CD9-3A56D798F167}" type="datetimeFigureOut">
              <a:rPr lang="en-US" smtClean="0"/>
              <a:t>7/5/2016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A191-6936-4106-86B0-744F7F916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41FDD-8042-47BF-BC78-27CF63030A3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1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4"/>
            <a:ext cx="6273418" cy="1794661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6" y="471123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295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51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074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287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055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0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242" y="2084172"/>
            <a:ext cx="7171399" cy="3586208"/>
          </a:xfrm>
          <a:prstGeom prst="rect">
            <a:avLst/>
          </a:prstGeom>
          <a:solidFill>
            <a:srgbClr val="0072C6">
              <a:alpha val="8470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3"/>
            <a:ext cx="7172955" cy="1789991"/>
          </a:xfrm>
        </p:spPr>
        <p:txBody>
          <a:bodyPr tIns="111912" bIns="111912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41582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1657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2" y="-129539"/>
            <a:ext cx="9182102" cy="6983934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69243" y="257662"/>
            <a:ext cx="2049708" cy="7540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127728" y="2296391"/>
            <a:ext cx="4857929" cy="4386362"/>
          </a:xfrm>
          <a:prstGeom prst="rect">
            <a:avLst/>
          </a:prstGeom>
          <a:solidFill>
            <a:schemeClr val="accent2">
              <a:lumMod val="75000"/>
              <a:alpha val="74902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7792" y="3094019"/>
            <a:ext cx="4857866" cy="1795633"/>
          </a:xfrm>
          <a:noFill/>
        </p:spPr>
        <p:txBody>
          <a:bodyPr lIns="149216" tIns="93261" rIns="149216" bIns="93261" anchor="t" anchorCtr="0"/>
          <a:lstStyle>
            <a:lvl1pPr algn="ctr">
              <a:defRPr sz="3600" b="1" i="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7794" y="4889652"/>
            <a:ext cx="4857863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</a:rPr>
              <a:t>John Deardurff </a:t>
            </a: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</a:rPr>
              <a:t>Website: http://john.deardurff.com</a:t>
            </a: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</a:rPr>
              <a:t>Twitter: @</a:t>
            </a:r>
            <a:r>
              <a:rPr lang="en-US" sz="2000" b="0" dirty="0" err="1">
                <a:solidFill>
                  <a:srgbClr val="FFFFFF"/>
                </a:solidFill>
              </a:rPr>
              <a:t>John_Deardurff</a:t>
            </a:r>
            <a:endParaRPr lang="en-US" sz="2000" b="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</a:rPr>
              <a:t>Email: John@Deardurff.com</a:t>
            </a:r>
          </a:p>
        </p:txBody>
      </p:sp>
    </p:spTree>
    <p:extLst>
      <p:ext uri="{BB962C8B-B14F-4D97-AF65-F5344CB8AC3E}">
        <p14:creationId xmlns:p14="http://schemas.microsoft.com/office/powerpoint/2010/main" val="11483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840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784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8702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9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261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799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2616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8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0285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278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88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220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3112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3097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8023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1635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254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223405" y="6434395"/>
            <a:ext cx="4114256" cy="364173"/>
          </a:xfrm>
          <a:prstGeom prst="rect">
            <a:avLst/>
          </a:prstGeom>
        </p:spPr>
        <p:txBody>
          <a:bodyPr vert="horz" lIns="89608" tIns="44803" rIns="89608" bIns="44803" rtlCol="0" anchor="ctr"/>
          <a:lstStyle>
            <a:defPPr>
              <a:defRPr lang="en-US"/>
            </a:defPPr>
            <a:lvl1pPr marL="0" algn="ctr" defTabSz="93274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80" dirty="0">
                <a:solidFill>
                  <a:srgbClr val="FFFFFF">
                    <a:lumMod val="50000"/>
                  </a:srgbClr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51897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7" tIns="45707" rIns="45707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5"/>
            <a:ext cx="11653522" cy="1982065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5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28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2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29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88849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2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68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30" indent="-275349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1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72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73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8551" tIns="79276" rIns="158551" bIns="79276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69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2274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gray">
          <a:xfrm flipH="1">
            <a:off x="1" y="0"/>
            <a:ext cx="12192001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69240" y="2084172"/>
            <a:ext cx="7171399" cy="3586208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1"/>
            <a:ext cx="7172955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471124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564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8176" r="20274" b="14829"/>
          <a:stretch/>
        </p:blipFill>
        <p:spPr>
          <a:xfrm>
            <a:off x="0" y="4"/>
            <a:ext cx="12192000" cy="685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1521911" cy="32606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269244" y="2084172"/>
            <a:ext cx="6092464" cy="3586208"/>
          </a:xfrm>
          <a:prstGeom prst="rect">
            <a:avLst/>
          </a:prstGeom>
          <a:solidFill>
            <a:srgbClr val="0072C6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387" tIns="107510" rIns="134387" bIns="1075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8"/>
            <a:ext cx="6092422" cy="1795633"/>
          </a:xfrm>
          <a:noFill/>
        </p:spPr>
        <p:txBody>
          <a:bodyPr lIns="146304" tIns="91440" rIns="146304" bIns="91440" anchor="t" anchorCtr="0"/>
          <a:lstStyle>
            <a:lvl1pPr>
              <a:defRPr sz="4408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80"/>
            <a:ext cx="6092422" cy="179310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31453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748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71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699001" y="1900065"/>
            <a:ext cx="7168444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4000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392" y="2838101"/>
            <a:ext cx="7169537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" y="4233333"/>
            <a:ext cx="3767665" cy="550334"/>
          </a:xfrm>
          <a:prstGeom prst="rect">
            <a:avLst/>
          </a:prstGeom>
          <a:solidFill>
            <a:schemeClr val="accent2"/>
          </a:solidFill>
        </p:spPr>
        <p:txBody>
          <a:bodyPr vert="horz" lIns="91427" tIns="45713" rIns="91427" bIns="45713" rtlCol="0" anchor="t">
            <a:noAutofit/>
          </a:bodyPr>
          <a:lstStyle/>
          <a:p>
            <a:pPr algn="r" defTabSz="913430">
              <a:spcBef>
                <a:spcPct val="20000"/>
              </a:spcBef>
              <a:buFont typeface="Arial"/>
              <a:buNone/>
            </a:pPr>
            <a:r>
              <a:rPr lang="en-US" sz="1400" dirty="0">
                <a:solidFill>
                  <a:prstClr val="white"/>
                </a:solidFill>
                <a:cs typeface="Segoe UI Light"/>
              </a:rPr>
              <a:t>October 15-18, 2013</a:t>
            </a:r>
            <a:br>
              <a:rPr lang="en-US" sz="1400" dirty="0">
                <a:solidFill>
                  <a:prstClr val="white"/>
                </a:solidFill>
                <a:cs typeface="Segoe UI Light"/>
              </a:rPr>
            </a:br>
            <a:r>
              <a:rPr lang="en-US" sz="1400" dirty="0">
                <a:solidFill>
                  <a:prstClr val="white"/>
                </a:solidFill>
                <a:cs typeface="Segoe UI Light"/>
              </a:rPr>
              <a:t>Charlotte, NC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54" y="296335"/>
            <a:ext cx="4402665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66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0669766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7204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3865" indent="0">
              <a:buNone/>
              <a:defRPr sz="1961"/>
            </a:lvl3pPr>
            <a:lvl4pPr marL="447734" indent="0">
              <a:buNone/>
              <a:defRPr sz="1765"/>
            </a:lvl4pPr>
            <a:lvl5pPr marL="671603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4709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Metr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9456" y="1450850"/>
            <a:ext cx="7802880" cy="1799739"/>
          </a:xfrm>
        </p:spPr>
        <p:txBody>
          <a:bodyPr/>
          <a:lstStyle>
            <a:lvl1pPr marL="0" indent="0">
              <a:buNone/>
              <a:defRPr>
                <a:solidFill>
                  <a:srgbClr val="FF8C00"/>
                </a:solidFill>
              </a:defRPr>
            </a:lvl1pPr>
            <a:lvl2pPr marL="0" indent="0">
              <a:buNone/>
              <a:defRPr>
                <a:solidFill>
                  <a:srgbClr val="004185"/>
                </a:solidFill>
              </a:defRPr>
            </a:lvl2pPr>
            <a:lvl3pPr marL="0" indent="0">
              <a:buNone/>
              <a:defRPr sz="1568"/>
            </a:lvl3pPr>
            <a:lvl4pPr marL="0" indent="0">
              <a:buNone/>
              <a:defRPr sz="1372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buNone/>
              <a:defRPr sz="1078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28602"/>
            <a:ext cx="11151918" cy="757130"/>
          </a:xfrm>
        </p:spPr>
        <p:txBody>
          <a:bodyPr/>
          <a:lstStyle>
            <a:lvl1pPr>
              <a:defRPr spc="-10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57527"/>
      </p:ext>
    </p:extLst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69239" y="6613659"/>
            <a:ext cx="325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http://John.Deardurff.com</a:t>
            </a:r>
          </a:p>
        </p:txBody>
      </p:sp>
    </p:spTree>
    <p:extLst>
      <p:ext uri="{BB962C8B-B14F-4D97-AF65-F5344CB8AC3E}">
        <p14:creationId xmlns:p14="http://schemas.microsoft.com/office/powerpoint/2010/main" val="118344162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2"/>
            <a:ext cx="11151918" cy="757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10"/>
            <a:ext cx="11151918" cy="112528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19" spc="-100" baseline="0">
                <a:solidFill>
                  <a:srgbClr val="072B60"/>
                </a:soli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1961" spc="-51" baseline="0">
                <a:solidFill>
                  <a:srgbClr val="072B60"/>
                </a:soli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1961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574383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Indents &amp;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28602"/>
            <a:ext cx="11151918" cy="757130"/>
          </a:xfrm>
        </p:spPr>
        <p:txBody>
          <a:bodyPr/>
          <a:lstStyle>
            <a:lvl1pPr>
              <a:defRPr spc="-10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9456" y="1450850"/>
            <a:ext cx="7802880" cy="1933837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 marL="345711" indent="0">
              <a:buFontTx/>
              <a:buNone/>
              <a:defRPr/>
            </a:lvl2pPr>
            <a:lvl3pPr marL="630012" indent="0">
              <a:buFontTx/>
              <a:buNone/>
              <a:defRPr/>
            </a:lvl3pPr>
            <a:lvl4pPr marL="841429" indent="0"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479904" indent="-486251">
              <a:buNone/>
              <a:defRPr sz="1078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4200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14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urop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 userDrawn="1"/>
        </p:nvSpPr>
        <p:spPr bwMode="auto">
          <a:xfrm>
            <a:off x="269238" y="3866380"/>
            <a:ext cx="8964248" cy="179310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0645" y="3866380"/>
            <a:ext cx="3012842" cy="179310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ltGray">
          <a:xfrm>
            <a:off x="269238" y="2084184"/>
            <a:ext cx="8964248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154" tIns="91350" rIns="146154" bIns="91350" anchor="t" anchorCtr="0"/>
          <a:lstStyle>
            <a:lvl1pPr>
              <a:defRPr sz="5882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85"/>
            <a:ext cx="5951344" cy="1792326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323" y="508182"/>
            <a:ext cx="2569090" cy="897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9334" y="6087146"/>
            <a:ext cx="1522404" cy="326167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988" y="426211"/>
            <a:ext cx="5378549" cy="909728"/>
          </a:xfrm>
        </p:spPr>
        <p:txBody>
          <a:bodyPr tIns="0" rIns="0"/>
          <a:lstStyle>
            <a:lvl1pPr marL="0" indent="0" algn="r">
              <a:buNone/>
              <a:defRPr sz="5882"/>
            </a:lvl1pPr>
          </a:lstStyle>
          <a:p>
            <a:pPr lvl="0"/>
            <a:r>
              <a:rPr lang="en-US" dirty="0"/>
              <a:t>Session code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6996387" y="4030595"/>
            <a:ext cx="1461360" cy="1486470"/>
            <a:chOff x="18853150" y="1957388"/>
            <a:chExt cx="1490663" cy="1516063"/>
          </a:xfrm>
        </p:grpSpPr>
        <p:sp>
          <p:nvSpPr>
            <p:cNvPr id="58" name="Freeform 51"/>
            <p:cNvSpPr>
              <a:spLocks noEditPoints="1"/>
            </p:cNvSpPr>
            <p:nvPr userDrawn="1"/>
          </p:nvSpPr>
          <p:spPr bwMode="auto">
            <a:xfrm>
              <a:off x="18875375" y="2527300"/>
              <a:ext cx="1468438" cy="909638"/>
            </a:xfrm>
            <a:custGeom>
              <a:avLst/>
              <a:gdLst>
                <a:gd name="T0" fmla="*/ 475 w 529"/>
                <a:gd name="T1" fmla="*/ 128 h 328"/>
                <a:gd name="T2" fmla="*/ 449 w 529"/>
                <a:gd name="T3" fmla="*/ 95 h 328"/>
                <a:gd name="T4" fmla="*/ 400 w 529"/>
                <a:gd name="T5" fmla="*/ 48 h 328"/>
                <a:gd name="T6" fmla="*/ 377 w 529"/>
                <a:gd name="T7" fmla="*/ 1 h 328"/>
                <a:gd name="T8" fmla="*/ 328 w 529"/>
                <a:gd name="T9" fmla="*/ 43 h 328"/>
                <a:gd name="T10" fmla="*/ 305 w 529"/>
                <a:gd name="T11" fmla="*/ 82 h 328"/>
                <a:gd name="T12" fmla="*/ 220 w 529"/>
                <a:gd name="T13" fmla="*/ 82 h 328"/>
                <a:gd name="T14" fmla="*/ 216 w 529"/>
                <a:gd name="T15" fmla="*/ 41 h 328"/>
                <a:gd name="T16" fmla="*/ 203 w 529"/>
                <a:gd name="T17" fmla="*/ 89 h 328"/>
                <a:gd name="T18" fmla="*/ 141 w 529"/>
                <a:gd name="T19" fmla="*/ 126 h 328"/>
                <a:gd name="T20" fmla="*/ 71 w 529"/>
                <a:gd name="T21" fmla="*/ 162 h 328"/>
                <a:gd name="T22" fmla="*/ 86 w 529"/>
                <a:gd name="T23" fmla="*/ 236 h 328"/>
                <a:gd name="T24" fmla="*/ 18 w 529"/>
                <a:gd name="T25" fmla="*/ 317 h 328"/>
                <a:gd name="T26" fmla="*/ 105 w 529"/>
                <a:gd name="T27" fmla="*/ 294 h 328"/>
                <a:gd name="T28" fmla="*/ 192 w 529"/>
                <a:gd name="T29" fmla="*/ 229 h 328"/>
                <a:gd name="T30" fmla="*/ 274 w 529"/>
                <a:gd name="T31" fmla="*/ 304 h 328"/>
                <a:gd name="T32" fmla="*/ 250 w 529"/>
                <a:gd name="T33" fmla="*/ 205 h 328"/>
                <a:gd name="T34" fmla="*/ 310 w 529"/>
                <a:gd name="T35" fmla="*/ 259 h 328"/>
                <a:gd name="T36" fmla="*/ 344 w 529"/>
                <a:gd name="T37" fmla="*/ 311 h 328"/>
                <a:gd name="T38" fmla="*/ 357 w 529"/>
                <a:gd name="T39" fmla="*/ 267 h 328"/>
                <a:gd name="T40" fmla="*/ 395 w 529"/>
                <a:gd name="T41" fmla="*/ 242 h 328"/>
                <a:gd name="T42" fmla="*/ 461 w 529"/>
                <a:gd name="T43" fmla="*/ 199 h 328"/>
                <a:gd name="T44" fmla="*/ 507 w 529"/>
                <a:gd name="T45" fmla="*/ 185 h 328"/>
                <a:gd name="T46" fmla="*/ 343 w 529"/>
                <a:gd name="T47" fmla="*/ 151 h 328"/>
                <a:gd name="T48" fmla="*/ 342 w 529"/>
                <a:gd name="T49" fmla="*/ 224 h 328"/>
                <a:gd name="T50" fmla="*/ 341 w 529"/>
                <a:gd name="T51" fmla="*/ 221 h 328"/>
                <a:gd name="T52" fmla="*/ 326 w 529"/>
                <a:gd name="T53" fmla="*/ 196 h 328"/>
                <a:gd name="T54" fmla="*/ 345 w 529"/>
                <a:gd name="T55" fmla="*/ 172 h 328"/>
                <a:gd name="T56" fmla="*/ 352 w 529"/>
                <a:gd name="T57" fmla="*/ 122 h 328"/>
                <a:gd name="T58" fmla="*/ 352 w 529"/>
                <a:gd name="T59" fmla="*/ 118 h 328"/>
                <a:gd name="T60" fmla="*/ 383 w 529"/>
                <a:gd name="T61" fmla="*/ 170 h 328"/>
                <a:gd name="T62" fmla="*/ 393 w 529"/>
                <a:gd name="T63" fmla="*/ 166 h 328"/>
                <a:gd name="T64" fmla="*/ 346 w 529"/>
                <a:gd name="T65" fmla="*/ 83 h 328"/>
                <a:gd name="T66" fmla="*/ 340 w 529"/>
                <a:gd name="T67" fmla="*/ 168 h 328"/>
                <a:gd name="T68" fmla="*/ 277 w 529"/>
                <a:gd name="T69" fmla="*/ 189 h 328"/>
                <a:gd name="T70" fmla="*/ 279 w 529"/>
                <a:gd name="T71" fmla="*/ 193 h 328"/>
                <a:gd name="T72" fmla="*/ 249 w 529"/>
                <a:gd name="T73" fmla="*/ 166 h 328"/>
                <a:gd name="T74" fmla="*/ 277 w 529"/>
                <a:gd name="T75" fmla="*/ 194 h 328"/>
                <a:gd name="T76" fmla="*/ 274 w 529"/>
                <a:gd name="T77" fmla="*/ 196 h 328"/>
                <a:gd name="T78" fmla="*/ 308 w 529"/>
                <a:gd name="T79" fmla="*/ 215 h 328"/>
                <a:gd name="T80" fmla="*/ 308 w 529"/>
                <a:gd name="T81" fmla="*/ 231 h 328"/>
                <a:gd name="T82" fmla="*/ 309 w 529"/>
                <a:gd name="T83" fmla="*/ 225 h 328"/>
                <a:gd name="T84" fmla="*/ 309 w 529"/>
                <a:gd name="T85" fmla="*/ 219 h 328"/>
                <a:gd name="T86" fmla="*/ 318 w 529"/>
                <a:gd name="T87" fmla="*/ 248 h 328"/>
                <a:gd name="T88" fmla="*/ 383 w 529"/>
                <a:gd name="T89" fmla="*/ 255 h 328"/>
                <a:gd name="T90" fmla="*/ 403 w 529"/>
                <a:gd name="T91" fmla="*/ 207 h 328"/>
                <a:gd name="T92" fmla="*/ 408 w 529"/>
                <a:gd name="T93" fmla="*/ 199 h 328"/>
                <a:gd name="T94" fmla="*/ 404 w 529"/>
                <a:gd name="T95" fmla="*/ 206 h 328"/>
                <a:gd name="T96" fmla="*/ 303 w 529"/>
                <a:gd name="T97" fmla="*/ 152 h 328"/>
                <a:gd name="T98" fmla="*/ 265 w 529"/>
                <a:gd name="T99" fmla="*/ 126 h 328"/>
                <a:gd name="T100" fmla="*/ 210 w 529"/>
                <a:gd name="T101" fmla="*/ 180 h 328"/>
                <a:gd name="T102" fmla="*/ 187 w 529"/>
                <a:gd name="T103" fmla="*/ 174 h 328"/>
                <a:gd name="T104" fmla="*/ 176 w 529"/>
                <a:gd name="T105" fmla="*/ 154 h 328"/>
                <a:gd name="T106" fmla="*/ 182 w 529"/>
                <a:gd name="T107" fmla="*/ 208 h 328"/>
                <a:gd name="T108" fmla="*/ 171 w 529"/>
                <a:gd name="T109" fmla="*/ 126 h 328"/>
                <a:gd name="T110" fmla="*/ 219 w 529"/>
                <a:gd name="T111" fmla="*/ 189 h 328"/>
                <a:gd name="T112" fmla="*/ 315 w 529"/>
                <a:gd name="T113" fmla="*/ 246 h 328"/>
                <a:gd name="T114" fmla="*/ 332 w 529"/>
                <a:gd name="T115" fmla="*/ 2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328">
                  <a:moveTo>
                    <a:pt x="525" y="158"/>
                  </a:moveTo>
                  <a:cubicBezTo>
                    <a:pt x="525" y="157"/>
                    <a:pt x="529" y="155"/>
                    <a:pt x="529" y="153"/>
                  </a:cubicBezTo>
                  <a:cubicBezTo>
                    <a:pt x="528" y="152"/>
                    <a:pt x="525" y="151"/>
                    <a:pt x="522" y="150"/>
                  </a:cubicBezTo>
                  <a:cubicBezTo>
                    <a:pt x="519" y="148"/>
                    <a:pt x="516" y="149"/>
                    <a:pt x="513" y="147"/>
                  </a:cubicBezTo>
                  <a:cubicBezTo>
                    <a:pt x="511" y="146"/>
                    <a:pt x="505" y="147"/>
                    <a:pt x="505" y="146"/>
                  </a:cubicBezTo>
                  <a:cubicBezTo>
                    <a:pt x="505" y="145"/>
                    <a:pt x="501" y="142"/>
                    <a:pt x="500" y="140"/>
                  </a:cubicBezTo>
                  <a:cubicBezTo>
                    <a:pt x="499" y="139"/>
                    <a:pt x="496" y="140"/>
                    <a:pt x="494" y="141"/>
                  </a:cubicBezTo>
                  <a:cubicBezTo>
                    <a:pt x="492" y="142"/>
                    <a:pt x="490" y="142"/>
                    <a:pt x="489" y="141"/>
                  </a:cubicBezTo>
                  <a:cubicBezTo>
                    <a:pt x="487" y="140"/>
                    <a:pt x="485" y="138"/>
                    <a:pt x="483" y="139"/>
                  </a:cubicBezTo>
                  <a:cubicBezTo>
                    <a:pt x="482" y="140"/>
                    <a:pt x="479" y="139"/>
                    <a:pt x="479" y="137"/>
                  </a:cubicBezTo>
                  <a:cubicBezTo>
                    <a:pt x="480" y="134"/>
                    <a:pt x="476" y="129"/>
                    <a:pt x="475" y="128"/>
                  </a:cubicBezTo>
                  <a:cubicBezTo>
                    <a:pt x="473" y="128"/>
                    <a:pt x="468" y="129"/>
                    <a:pt x="467" y="126"/>
                  </a:cubicBezTo>
                  <a:cubicBezTo>
                    <a:pt x="466" y="124"/>
                    <a:pt x="463" y="122"/>
                    <a:pt x="464" y="121"/>
                  </a:cubicBezTo>
                  <a:cubicBezTo>
                    <a:pt x="465" y="119"/>
                    <a:pt x="464" y="114"/>
                    <a:pt x="463" y="113"/>
                  </a:cubicBezTo>
                  <a:cubicBezTo>
                    <a:pt x="462" y="111"/>
                    <a:pt x="456" y="111"/>
                    <a:pt x="454" y="112"/>
                  </a:cubicBezTo>
                  <a:cubicBezTo>
                    <a:pt x="453" y="112"/>
                    <a:pt x="449" y="111"/>
                    <a:pt x="447" y="112"/>
                  </a:cubicBezTo>
                  <a:cubicBezTo>
                    <a:pt x="445" y="113"/>
                    <a:pt x="444" y="114"/>
                    <a:pt x="442" y="114"/>
                  </a:cubicBezTo>
                  <a:cubicBezTo>
                    <a:pt x="441" y="114"/>
                    <a:pt x="440" y="114"/>
                    <a:pt x="439" y="113"/>
                  </a:cubicBezTo>
                  <a:cubicBezTo>
                    <a:pt x="439" y="112"/>
                    <a:pt x="438" y="111"/>
                    <a:pt x="438" y="109"/>
                  </a:cubicBezTo>
                  <a:cubicBezTo>
                    <a:pt x="436" y="104"/>
                    <a:pt x="435" y="100"/>
                    <a:pt x="436" y="99"/>
                  </a:cubicBezTo>
                  <a:cubicBezTo>
                    <a:pt x="437" y="97"/>
                    <a:pt x="441" y="101"/>
                    <a:pt x="444" y="100"/>
                  </a:cubicBezTo>
                  <a:cubicBezTo>
                    <a:pt x="446" y="99"/>
                    <a:pt x="449" y="97"/>
                    <a:pt x="449" y="95"/>
                  </a:cubicBezTo>
                  <a:cubicBezTo>
                    <a:pt x="449" y="93"/>
                    <a:pt x="445" y="90"/>
                    <a:pt x="443" y="90"/>
                  </a:cubicBezTo>
                  <a:cubicBezTo>
                    <a:pt x="441" y="89"/>
                    <a:pt x="440" y="85"/>
                    <a:pt x="437" y="84"/>
                  </a:cubicBezTo>
                  <a:cubicBezTo>
                    <a:pt x="434" y="82"/>
                    <a:pt x="435" y="79"/>
                    <a:pt x="432" y="77"/>
                  </a:cubicBezTo>
                  <a:cubicBezTo>
                    <a:pt x="429" y="75"/>
                    <a:pt x="431" y="72"/>
                    <a:pt x="431" y="69"/>
                  </a:cubicBezTo>
                  <a:cubicBezTo>
                    <a:pt x="431" y="67"/>
                    <a:pt x="431" y="63"/>
                    <a:pt x="430" y="62"/>
                  </a:cubicBezTo>
                  <a:cubicBezTo>
                    <a:pt x="428" y="61"/>
                    <a:pt x="422" y="58"/>
                    <a:pt x="420" y="59"/>
                  </a:cubicBezTo>
                  <a:cubicBezTo>
                    <a:pt x="417" y="60"/>
                    <a:pt x="415" y="61"/>
                    <a:pt x="414" y="59"/>
                  </a:cubicBezTo>
                  <a:cubicBezTo>
                    <a:pt x="413" y="57"/>
                    <a:pt x="411" y="56"/>
                    <a:pt x="409" y="57"/>
                  </a:cubicBezTo>
                  <a:cubicBezTo>
                    <a:pt x="406" y="57"/>
                    <a:pt x="404" y="56"/>
                    <a:pt x="403" y="55"/>
                  </a:cubicBezTo>
                  <a:cubicBezTo>
                    <a:pt x="403" y="55"/>
                    <a:pt x="403" y="54"/>
                    <a:pt x="402" y="54"/>
                  </a:cubicBezTo>
                  <a:cubicBezTo>
                    <a:pt x="402" y="52"/>
                    <a:pt x="402" y="49"/>
                    <a:pt x="400" y="48"/>
                  </a:cubicBezTo>
                  <a:cubicBezTo>
                    <a:pt x="399" y="46"/>
                    <a:pt x="396" y="43"/>
                    <a:pt x="397" y="41"/>
                  </a:cubicBezTo>
                  <a:cubicBezTo>
                    <a:pt x="398" y="40"/>
                    <a:pt x="398" y="37"/>
                    <a:pt x="396" y="36"/>
                  </a:cubicBezTo>
                  <a:cubicBezTo>
                    <a:pt x="395" y="35"/>
                    <a:pt x="394" y="34"/>
                    <a:pt x="394" y="33"/>
                  </a:cubicBezTo>
                  <a:cubicBezTo>
                    <a:pt x="393" y="32"/>
                    <a:pt x="393" y="31"/>
                    <a:pt x="394" y="30"/>
                  </a:cubicBezTo>
                  <a:cubicBezTo>
                    <a:pt x="396" y="29"/>
                    <a:pt x="399" y="29"/>
                    <a:pt x="397" y="26"/>
                  </a:cubicBezTo>
                  <a:cubicBezTo>
                    <a:pt x="395" y="24"/>
                    <a:pt x="395" y="23"/>
                    <a:pt x="395" y="21"/>
                  </a:cubicBezTo>
                  <a:cubicBezTo>
                    <a:pt x="395" y="18"/>
                    <a:pt x="394" y="16"/>
                    <a:pt x="394" y="14"/>
                  </a:cubicBezTo>
                  <a:cubicBezTo>
                    <a:pt x="394" y="13"/>
                    <a:pt x="396" y="12"/>
                    <a:pt x="398" y="9"/>
                  </a:cubicBezTo>
                  <a:cubicBezTo>
                    <a:pt x="399" y="6"/>
                    <a:pt x="402" y="6"/>
                    <a:pt x="400" y="2"/>
                  </a:cubicBezTo>
                  <a:cubicBezTo>
                    <a:pt x="399" y="2"/>
                    <a:pt x="399" y="3"/>
                    <a:pt x="397" y="3"/>
                  </a:cubicBezTo>
                  <a:cubicBezTo>
                    <a:pt x="393" y="4"/>
                    <a:pt x="383" y="0"/>
                    <a:pt x="377" y="1"/>
                  </a:cubicBezTo>
                  <a:cubicBezTo>
                    <a:pt x="372" y="2"/>
                    <a:pt x="360" y="2"/>
                    <a:pt x="357" y="5"/>
                  </a:cubicBezTo>
                  <a:cubicBezTo>
                    <a:pt x="355" y="8"/>
                    <a:pt x="348" y="9"/>
                    <a:pt x="351" y="11"/>
                  </a:cubicBezTo>
                  <a:cubicBezTo>
                    <a:pt x="354" y="14"/>
                    <a:pt x="351" y="15"/>
                    <a:pt x="353" y="18"/>
                  </a:cubicBezTo>
                  <a:cubicBezTo>
                    <a:pt x="355" y="21"/>
                    <a:pt x="356" y="22"/>
                    <a:pt x="359" y="22"/>
                  </a:cubicBezTo>
                  <a:cubicBezTo>
                    <a:pt x="362" y="21"/>
                    <a:pt x="365" y="23"/>
                    <a:pt x="362" y="26"/>
                  </a:cubicBezTo>
                  <a:cubicBezTo>
                    <a:pt x="362" y="26"/>
                    <a:pt x="361" y="26"/>
                    <a:pt x="361" y="26"/>
                  </a:cubicBezTo>
                  <a:cubicBezTo>
                    <a:pt x="359" y="29"/>
                    <a:pt x="361" y="32"/>
                    <a:pt x="360" y="37"/>
                  </a:cubicBezTo>
                  <a:cubicBezTo>
                    <a:pt x="360" y="42"/>
                    <a:pt x="355" y="41"/>
                    <a:pt x="352" y="41"/>
                  </a:cubicBezTo>
                  <a:cubicBezTo>
                    <a:pt x="349" y="41"/>
                    <a:pt x="344" y="32"/>
                    <a:pt x="342" y="30"/>
                  </a:cubicBezTo>
                  <a:cubicBezTo>
                    <a:pt x="341" y="28"/>
                    <a:pt x="336" y="32"/>
                    <a:pt x="332" y="34"/>
                  </a:cubicBezTo>
                  <a:cubicBezTo>
                    <a:pt x="328" y="37"/>
                    <a:pt x="330" y="41"/>
                    <a:pt x="328" y="43"/>
                  </a:cubicBezTo>
                  <a:cubicBezTo>
                    <a:pt x="325" y="45"/>
                    <a:pt x="324" y="48"/>
                    <a:pt x="326" y="53"/>
                  </a:cubicBezTo>
                  <a:cubicBezTo>
                    <a:pt x="326" y="53"/>
                    <a:pt x="326" y="53"/>
                    <a:pt x="326" y="54"/>
                  </a:cubicBezTo>
                  <a:cubicBezTo>
                    <a:pt x="329" y="58"/>
                    <a:pt x="328" y="62"/>
                    <a:pt x="325" y="65"/>
                  </a:cubicBezTo>
                  <a:cubicBezTo>
                    <a:pt x="324" y="67"/>
                    <a:pt x="325" y="67"/>
                    <a:pt x="326" y="68"/>
                  </a:cubicBezTo>
                  <a:cubicBezTo>
                    <a:pt x="329" y="68"/>
                    <a:pt x="331" y="67"/>
                    <a:pt x="332" y="69"/>
                  </a:cubicBezTo>
                  <a:cubicBezTo>
                    <a:pt x="334" y="70"/>
                    <a:pt x="337" y="72"/>
                    <a:pt x="339" y="71"/>
                  </a:cubicBezTo>
                  <a:cubicBezTo>
                    <a:pt x="340" y="70"/>
                    <a:pt x="345" y="73"/>
                    <a:pt x="345" y="75"/>
                  </a:cubicBezTo>
                  <a:cubicBezTo>
                    <a:pt x="345" y="76"/>
                    <a:pt x="344" y="80"/>
                    <a:pt x="344" y="82"/>
                  </a:cubicBezTo>
                  <a:cubicBezTo>
                    <a:pt x="337" y="83"/>
                    <a:pt x="318" y="81"/>
                    <a:pt x="317" y="81"/>
                  </a:cubicBezTo>
                  <a:cubicBezTo>
                    <a:pt x="316" y="80"/>
                    <a:pt x="313" y="79"/>
                    <a:pt x="311" y="79"/>
                  </a:cubicBezTo>
                  <a:cubicBezTo>
                    <a:pt x="310" y="80"/>
                    <a:pt x="308" y="82"/>
                    <a:pt x="305" y="82"/>
                  </a:cubicBezTo>
                  <a:cubicBezTo>
                    <a:pt x="301" y="82"/>
                    <a:pt x="300" y="77"/>
                    <a:pt x="300" y="75"/>
                  </a:cubicBezTo>
                  <a:cubicBezTo>
                    <a:pt x="300" y="73"/>
                    <a:pt x="282" y="77"/>
                    <a:pt x="277" y="82"/>
                  </a:cubicBezTo>
                  <a:cubicBezTo>
                    <a:pt x="272" y="86"/>
                    <a:pt x="261" y="85"/>
                    <a:pt x="260" y="87"/>
                  </a:cubicBezTo>
                  <a:cubicBezTo>
                    <a:pt x="260" y="89"/>
                    <a:pt x="258" y="90"/>
                    <a:pt x="257" y="90"/>
                  </a:cubicBezTo>
                  <a:cubicBezTo>
                    <a:pt x="257" y="89"/>
                    <a:pt x="257" y="89"/>
                    <a:pt x="256" y="88"/>
                  </a:cubicBezTo>
                  <a:cubicBezTo>
                    <a:pt x="256" y="86"/>
                    <a:pt x="254" y="85"/>
                    <a:pt x="250" y="85"/>
                  </a:cubicBezTo>
                  <a:cubicBezTo>
                    <a:pt x="246" y="85"/>
                    <a:pt x="253" y="81"/>
                    <a:pt x="251" y="79"/>
                  </a:cubicBezTo>
                  <a:cubicBezTo>
                    <a:pt x="249" y="77"/>
                    <a:pt x="245" y="83"/>
                    <a:pt x="242" y="81"/>
                  </a:cubicBezTo>
                  <a:cubicBezTo>
                    <a:pt x="238" y="80"/>
                    <a:pt x="233" y="86"/>
                    <a:pt x="230" y="88"/>
                  </a:cubicBezTo>
                  <a:cubicBezTo>
                    <a:pt x="226" y="91"/>
                    <a:pt x="222" y="88"/>
                    <a:pt x="224" y="84"/>
                  </a:cubicBezTo>
                  <a:cubicBezTo>
                    <a:pt x="227" y="80"/>
                    <a:pt x="224" y="81"/>
                    <a:pt x="220" y="82"/>
                  </a:cubicBezTo>
                  <a:cubicBezTo>
                    <a:pt x="216" y="84"/>
                    <a:pt x="212" y="82"/>
                    <a:pt x="212" y="78"/>
                  </a:cubicBezTo>
                  <a:cubicBezTo>
                    <a:pt x="212" y="78"/>
                    <a:pt x="212" y="77"/>
                    <a:pt x="212" y="76"/>
                  </a:cubicBezTo>
                  <a:cubicBezTo>
                    <a:pt x="210" y="74"/>
                    <a:pt x="207" y="72"/>
                    <a:pt x="207" y="70"/>
                  </a:cubicBezTo>
                  <a:cubicBezTo>
                    <a:pt x="208" y="68"/>
                    <a:pt x="211" y="69"/>
                    <a:pt x="213" y="71"/>
                  </a:cubicBezTo>
                  <a:cubicBezTo>
                    <a:pt x="215" y="73"/>
                    <a:pt x="220" y="74"/>
                    <a:pt x="221" y="71"/>
                  </a:cubicBezTo>
                  <a:cubicBezTo>
                    <a:pt x="221" y="70"/>
                    <a:pt x="220" y="63"/>
                    <a:pt x="217" y="65"/>
                  </a:cubicBezTo>
                  <a:cubicBezTo>
                    <a:pt x="214" y="66"/>
                    <a:pt x="213" y="65"/>
                    <a:pt x="212" y="64"/>
                  </a:cubicBezTo>
                  <a:cubicBezTo>
                    <a:pt x="211" y="62"/>
                    <a:pt x="214" y="60"/>
                    <a:pt x="215" y="57"/>
                  </a:cubicBezTo>
                  <a:cubicBezTo>
                    <a:pt x="216" y="55"/>
                    <a:pt x="221" y="56"/>
                    <a:pt x="222" y="54"/>
                  </a:cubicBezTo>
                  <a:cubicBezTo>
                    <a:pt x="222" y="52"/>
                    <a:pt x="218" y="49"/>
                    <a:pt x="217" y="49"/>
                  </a:cubicBezTo>
                  <a:cubicBezTo>
                    <a:pt x="215" y="48"/>
                    <a:pt x="214" y="43"/>
                    <a:pt x="216" y="41"/>
                  </a:cubicBezTo>
                  <a:cubicBezTo>
                    <a:pt x="218" y="40"/>
                    <a:pt x="219" y="34"/>
                    <a:pt x="217" y="32"/>
                  </a:cubicBezTo>
                  <a:cubicBezTo>
                    <a:pt x="216" y="30"/>
                    <a:pt x="210" y="32"/>
                    <a:pt x="210" y="36"/>
                  </a:cubicBezTo>
                  <a:cubicBezTo>
                    <a:pt x="209" y="41"/>
                    <a:pt x="205" y="39"/>
                    <a:pt x="203" y="40"/>
                  </a:cubicBezTo>
                  <a:cubicBezTo>
                    <a:pt x="202" y="41"/>
                    <a:pt x="206" y="42"/>
                    <a:pt x="204" y="44"/>
                  </a:cubicBezTo>
                  <a:cubicBezTo>
                    <a:pt x="202" y="46"/>
                    <a:pt x="201" y="41"/>
                    <a:pt x="198" y="41"/>
                  </a:cubicBezTo>
                  <a:cubicBezTo>
                    <a:pt x="194" y="41"/>
                    <a:pt x="194" y="46"/>
                    <a:pt x="192" y="49"/>
                  </a:cubicBezTo>
                  <a:cubicBezTo>
                    <a:pt x="191" y="52"/>
                    <a:pt x="192" y="57"/>
                    <a:pt x="192" y="61"/>
                  </a:cubicBezTo>
                  <a:cubicBezTo>
                    <a:pt x="193" y="65"/>
                    <a:pt x="198" y="67"/>
                    <a:pt x="196" y="70"/>
                  </a:cubicBezTo>
                  <a:cubicBezTo>
                    <a:pt x="196" y="72"/>
                    <a:pt x="197" y="73"/>
                    <a:pt x="198" y="75"/>
                  </a:cubicBezTo>
                  <a:cubicBezTo>
                    <a:pt x="199" y="77"/>
                    <a:pt x="201" y="79"/>
                    <a:pt x="200" y="80"/>
                  </a:cubicBezTo>
                  <a:cubicBezTo>
                    <a:pt x="198" y="83"/>
                    <a:pt x="201" y="85"/>
                    <a:pt x="203" y="89"/>
                  </a:cubicBezTo>
                  <a:cubicBezTo>
                    <a:pt x="205" y="93"/>
                    <a:pt x="198" y="91"/>
                    <a:pt x="198" y="94"/>
                  </a:cubicBezTo>
                  <a:cubicBezTo>
                    <a:pt x="198" y="96"/>
                    <a:pt x="192" y="93"/>
                    <a:pt x="190" y="92"/>
                  </a:cubicBezTo>
                  <a:cubicBezTo>
                    <a:pt x="188" y="92"/>
                    <a:pt x="182" y="92"/>
                    <a:pt x="182" y="94"/>
                  </a:cubicBezTo>
                  <a:cubicBezTo>
                    <a:pt x="182" y="94"/>
                    <a:pt x="182" y="95"/>
                    <a:pt x="182" y="96"/>
                  </a:cubicBezTo>
                  <a:cubicBezTo>
                    <a:pt x="181" y="97"/>
                    <a:pt x="181" y="98"/>
                    <a:pt x="179" y="97"/>
                  </a:cubicBezTo>
                  <a:cubicBezTo>
                    <a:pt x="177" y="96"/>
                    <a:pt x="173" y="96"/>
                    <a:pt x="168" y="97"/>
                  </a:cubicBezTo>
                  <a:cubicBezTo>
                    <a:pt x="164" y="98"/>
                    <a:pt x="162" y="103"/>
                    <a:pt x="164" y="105"/>
                  </a:cubicBezTo>
                  <a:cubicBezTo>
                    <a:pt x="166" y="107"/>
                    <a:pt x="159" y="108"/>
                    <a:pt x="159" y="105"/>
                  </a:cubicBezTo>
                  <a:cubicBezTo>
                    <a:pt x="159" y="103"/>
                    <a:pt x="154" y="104"/>
                    <a:pt x="154" y="108"/>
                  </a:cubicBezTo>
                  <a:cubicBezTo>
                    <a:pt x="154" y="111"/>
                    <a:pt x="149" y="112"/>
                    <a:pt x="149" y="116"/>
                  </a:cubicBezTo>
                  <a:cubicBezTo>
                    <a:pt x="150" y="120"/>
                    <a:pt x="144" y="124"/>
                    <a:pt x="141" y="126"/>
                  </a:cubicBezTo>
                  <a:cubicBezTo>
                    <a:pt x="140" y="127"/>
                    <a:pt x="140" y="127"/>
                    <a:pt x="139" y="127"/>
                  </a:cubicBezTo>
                  <a:cubicBezTo>
                    <a:pt x="137" y="129"/>
                    <a:pt x="134" y="130"/>
                    <a:pt x="132" y="130"/>
                  </a:cubicBezTo>
                  <a:cubicBezTo>
                    <a:pt x="131" y="130"/>
                    <a:pt x="130" y="131"/>
                    <a:pt x="129" y="131"/>
                  </a:cubicBezTo>
                  <a:cubicBezTo>
                    <a:pt x="126" y="130"/>
                    <a:pt x="122" y="133"/>
                    <a:pt x="123" y="140"/>
                  </a:cubicBezTo>
                  <a:cubicBezTo>
                    <a:pt x="124" y="146"/>
                    <a:pt x="118" y="147"/>
                    <a:pt x="112" y="147"/>
                  </a:cubicBezTo>
                  <a:cubicBezTo>
                    <a:pt x="105" y="148"/>
                    <a:pt x="108" y="153"/>
                    <a:pt x="105" y="155"/>
                  </a:cubicBezTo>
                  <a:cubicBezTo>
                    <a:pt x="102" y="157"/>
                    <a:pt x="93" y="154"/>
                    <a:pt x="92" y="150"/>
                  </a:cubicBezTo>
                  <a:cubicBezTo>
                    <a:pt x="90" y="147"/>
                    <a:pt x="82" y="150"/>
                    <a:pt x="85" y="154"/>
                  </a:cubicBezTo>
                  <a:cubicBezTo>
                    <a:pt x="89" y="158"/>
                    <a:pt x="89" y="164"/>
                    <a:pt x="87" y="166"/>
                  </a:cubicBezTo>
                  <a:cubicBezTo>
                    <a:pt x="85" y="167"/>
                    <a:pt x="80" y="163"/>
                    <a:pt x="78" y="165"/>
                  </a:cubicBezTo>
                  <a:cubicBezTo>
                    <a:pt x="75" y="167"/>
                    <a:pt x="75" y="163"/>
                    <a:pt x="71" y="162"/>
                  </a:cubicBezTo>
                  <a:cubicBezTo>
                    <a:pt x="68" y="161"/>
                    <a:pt x="66" y="164"/>
                    <a:pt x="61" y="163"/>
                  </a:cubicBezTo>
                  <a:cubicBezTo>
                    <a:pt x="55" y="163"/>
                    <a:pt x="52" y="166"/>
                    <a:pt x="54" y="168"/>
                  </a:cubicBezTo>
                  <a:cubicBezTo>
                    <a:pt x="56" y="170"/>
                    <a:pt x="54" y="173"/>
                    <a:pt x="55" y="175"/>
                  </a:cubicBezTo>
                  <a:cubicBezTo>
                    <a:pt x="57" y="177"/>
                    <a:pt x="64" y="176"/>
                    <a:pt x="69" y="179"/>
                  </a:cubicBezTo>
                  <a:cubicBezTo>
                    <a:pt x="75" y="182"/>
                    <a:pt x="76" y="180"/>
                    <a:pt x="79" y="182"/>
                  </a:cubicBezTo>
                  <a:cubicBezTo>
                    <a:pt x="81" y="184"/>
                    <a:pt x="82" y="183"/>
                    <a:pt x="82" y="187"/>
                  </a:cubicBezTo>
                  <a:cubicBezTo>
                    <a:pt x="82" y="191"/>
                    <a:pt x="85" y="194"/>
                    <a:pt x="91" y="196"/>
                  </a:cubicBezTo>
                  <a:cubicBezTo>
                    <a:pt x="96" y="197"/>
                    <a:pt x="92" y="201"/>
                    <a:pt x="93" y="204"/>
                  </a:cubicBezTo>
                  <a:cubicBezTo>
                    <a:pt x="95" y="208"/>
                    <a:pt x="91" y="213"/>
                    <a:pt x="92" y="217"/>
                  </a:cubicBezTo>
                  <a:cubicBezTo>
                    <a:pt x="93" y="221"/>
                    <a:pt x="89" y="235"/>
                    <a:pt x="87" y="236"/>
                  </a:cubicBezTo>
                  <a:cubicBezTo>
                    <a:pt x="87" y="236"/>
                    <a:pt x="86" y="236"/>
                    <a:pt x="86" y="236"/>
                  </a:cubicBezTo>
                  <a:cubicBezTo>
                    <a:pt x="83" y="237"/>
                    <a:pt x="74" y="234"/>
                    <a:pt x="68" y="234"/>
                  </a:cubicBezTo>
                  <a:cubicBezTo>
                    <a:pt x="61" y="235"/>
                    <a:pt x="41" y="233"/>
                    <a:pt x="33" y="234"/>
                  </a:cubicBezTo>
                  <a:cubicBezTo>
                    <a:pt x="24" y="235"/>
                    <a:pt x="24" y="231"/>
                    <a:pt x="20" y="231"/>
                  </a:cubicBezTo>
                  <a:cubicBezTo>
                    <a:pt x="15" y="231"/>
                    <a:pt x="17" y="236"/>
                    <a:pt x="11" y="236"/>
                  </a:cubicBezTo>
                  <a:cubicBezTo>
                    <a:pt x="4" y="236"/>
                    <a:pt x="4" y="240"/>
                    <a:pt x="8" y="244"/>
                  </a:cubicBezTo>
                  <a:cubicBezTo>
                    <a:pt x="11" y="246"/>
                    <a:pt x="11" y="250"/>
                    <a:pt x="10" y="254"/>
                  </a:cubicBezTo>
                  <a:cubicBezTo>
                    <a:pt x="10" y="257"/>
                    <a:pt x="10" y="260"/>
                    <a:pt x="11" y="262"/>
                  </a:cubicBezTo>
                  <a:cubicBezTo>
                    <a:pt x="13" y="265"/>
                    <a:pt x="8" y="282"/>
                    <a:pt x="4" y="287"/>
                  </a:cubicBezTo>
                  <a:cubicBezTo>
                    <a:pt x="0" y="292"/>
                    <a:pt x="4" y="293"/>
                    <a:pt x="8" y="296"/>
                  </a:cubicBezTo>
                  <a:cubicBezTo>
                    <a:pt x="12" y="300"/>
                    <a:pt x="9" y="312"/>
                    <a:pt x="9" y="315"/>
                  </a:cubicBezTo>
                  <a:cubicBezTo>
                    <a:pt x="9" y="317"/>
                    <a:pt x="13" y="317"/>
                    <a:pt x="18" y="317"/>
                  </a:cubicBezTo>
                  <a:cubicBezTo>
                    <a:pt x="20" y="317"/>
                    <a:pt x="23" y="316"/>
                    <a:pt x="26" y="315"/>
                  </a:cubicBezTo>
                  <a:cubicBezTo>
                    <a:pt x="28" y="315"/>
                    <a:pt x="30" y="315"/>
                    <a:pt x="32" y="315"/>
                  </a:cubicBezTo>
                  <a:cubicBezTo>
                    <a:pt x="36" y="317"/>
                    <a:pt x="39" y="328"/>
                    <a:pt x="45" y="328"/>
                  </a:cubicBezTo>
                  <a:cubicBezTo>
                    <a:pt x="47" y="327"/>
                    <a:pt x="46" y="326"/>
                    <a:pt x="47" y="324"/>
                  </a:cubicBezTo>
                  <a:cubicBezTo>
                    <a:pt x="49" y="323"/>
                    <a:pt x="51" y="324"/>
                    <a:pt x="54" y="324"/>
                  </a:cubicBezTo>
                  <a:cubicBezTo>
                    <a:pt x="56" y="324"/>
                    <a:pt x="57" y="320"/>
                    <a:pt x="63" y="320"/>
                  </a:cubicBezTo>
                  <a:cubicBezTo>
                    <a:pt x="69" y="320"/>
                    <a:pt x="73" y="320"/>
                    <a:pt x="77" y="320"/>
                  </a:cubicBezTo>
                  <a:cubicBezTo>
                    <a:pt x="81" y="320"/>
                    <a:pt x="84" y="319"/>
                    <a:pt x="85" y="316"/>
                  </a:cubicBezTo>
                  <a:cubicBezTo>
                    <a:pt x="86" y="313"/>
                    <a:pt x="89" y="311"/>
                    <a:pt x="93" y="310"/>
                  </a:cubicBezTo>
                  <a:cubicBezTo>
                    <a:pt x="97" y="310"/>
                    <a:pt x="97" y="305"/>
                    <a:pt x="97" y="303"/>
                  </a:cubicBezTo>
                  <a:cubicBezTo>
                    <a:pt x="97" y="300"/>
                    <a:pt x="104" y="296"/>
                    <a:pt x="105" y="294"/>
                  </a:cubicBezTo>
                  <a:cubicBezTo>
                    <a:pt x="105" y="293"/>
                    <a:pt x="101" y="285"/>
                    <a:pt x="105" y="279"/>
                  </a:cubicBezTo>
                  <a:cubicBezTo>
                    <a:pt x="109" y="272"/>
                    <a:pt x="114" y="272"/>
                    <a:pt x="114" y="268"/>
                  </a:cubicBezTo>
                  <a:cubicBezTo>
                    <a:pt x="114" y="265"/>
                    <a:pt x="118" y="264"/>
                    <a:pt x="124" y="263"/>
                  </a:cubicBezTo>
                  <a:cubicBezTo>
                    <a:pt x="129" y="263"/>
                    <a:pt x="131" y="259"/>
                    <a:pt x="135" y="257"/>
                  </a:cubicBezTo>
                  <a:cubicBezTo>
                    <a:pt x="139" y="255"/>
                    <a:pt x="141" y="253"/>
                    <a:pt x="140" y="248"/>
                  </a:cubicBezTo>
                  <a:cubicBezTo>
                    <a:pt x="140" y="247"/>
                    <a:pt x="139" y="246"/>
                    <a:pt x="139" y="245"/>
                  </a:cubicBezTo>
                  <a:cubicBezTo>
                    <a:pt x="137" y="239"/>
                    <a:pt x="143" y="236"/>
                    <a:pt x="148" y="235"/>
                  </a:cubicBezTo>
                  <a:cubicBezTo>
                    <a:pt x="153" y="234"/>
                    <a:pt x="165" y="237"/>
                    <a:pt x="168" y="239"/>
                  </a:cubicBezTo>
                  <a:cubicBezTo>
                    <a:pt x="171" y="241"/>
                    <a:pt x="175" y="240"/>
                    <a:pt x="180" y="235"/>
                  </a:cubicBezTo>
                  <a:cubicBezTo>
                    <a:pt x="182" y="232"/>
                    <a:pt x="185" y="231"/>
                    <a:pt x="187" y="231"/>
                  </a:cubicBezTo>
                  <a:cubicBezTo>
                    <a:pt x="188" y="230"/>
                    <a:pt x="190" y="230"/>
                    <a:pt x="192" y="229"/>
                  </a:cubicBezTo>
                  <a:cubicBezTo>
                    <a:pt x="195" y="227"/>
                    <a:pt x="194" y="224"/>
                    <a:pt x="199" y="223"/>
                  </a:cubicBezTo>
                  <a:cubicBezTo>
                    <a:pt x="205" y="221"/>
                    <a:pt x="212" y="226"/>
                    <a:pt x="214" y="229"/>
                  </a:cubicBezTo>
                  <a:cubicBezTo>
                    <a:pt x="216" y="232"/>
                    <a:pt x="217" y="233"/>
                    <a:pt x="217" y="235"/>
                  </a:cubicBezTo>
                  <a:cubicBezTo>
                    <a:pt x="218" y="238"/>
                    <a:pt x="220" y="243"/>
                    <a:pt x="228" y="248"/>
                  </a:cubicBezTo>
                  <a:cubicBezTo>
                    <a:pt x="235" y="253"/>
                    <a:pt x="238" y="259"/>
                    <a:pt x="242" y="261"/>
                  </a:cubicBezTo>
                  <a:cubicBezTo>
                    <a:pt x="246" y="263"/>
                    <a:pt x="250" y="262"/>
                    <a:pt x="252" y="265"/>
                  </a:cubicBezTo>
                  <a:cubicBezTo>
                    <a:pt x="255" y="268"/>
                    <a:pt x="258" y="270"/>
                    <a:pt x="262" y="271"/>
                  </a:cubicBezTo>
                  <a:cubicBezTo>
                    <a:pt x="265" y="273"/>
                    <a:pt x="266" y="277"/>
                    <a:pt x="269" y="278"/>
                  </a:cubicBezTo>
                  <a:cubicBezTo>
                    <a:pt x="273" y="278"/>
                    <a:pt x="270" y="281"/>
                    <a:pt x="273" y="284"/>
                  </a:cubicBezTo>
                  <a:cubicBezTo>
                    <a:pt x="275" y="287"/>
                    <a:pt x="276" y="292"/>
                    <a:pt x="273" y="296"/>
                  </a:cubicBezTo>
                  <a:cubicBezTo>
                    <a:pt x="271" y="299"/>
                    <a:pt x="272" y="304"/>
                    <a:pt x="274" y="304"/>
                  </a:cubicBezTo>
                  <a:cubicBezTo>
                    <a:pt x="275" y="304"/>
                    <a:pt x="279" y="298"/>
                    <a:pt x="279" y="295"/>
                  </a:cubicBezTo>
                  <a:cubicBezTo>
                    <a:pt x="279" y="292"/>
                    <a:pt x="283" y="292"/>
                    <a:pt x="285" y="289"/>
                  </a:cubicBezTo>
                  <a:cubicBezTo>
                    <a:pt x="288" y="286"/>
                    <a:pt x="281" y="285"/>
                    <a:pt x="280" y="281"/>
                  </a:cubicBezTo>
                  <a:cubicBezTo>
                    <a:pt x="279" y="276"/>
                    <a:pt x="285" y="272"/>
                    <a:pt x="291" y="276"/>
                  </a:cubicBezTo>
                  <a:cubicBezTo>
                    <a:pt x="296" y="279"/>
                    <a:pt x="298" y="282"/>
                    <a:pt x="299" y="276"/>
                  </a:cubicBezTo>
                  <a:cubicBezTo>
                    <a:pt x="299" y="271"/>
                    <a:pt x="282" y="264"/>
                    <a:pt x="277" y="261"/>
                  </a:cubicBezTo>
                  <a:cubicBezTo>
                    <a:pt x="273" y="259"/>
                    <a:pt x="276" y="255"/>
                    <a:pt x="270" y="255"/>
                  </a:cubicBezTo>
                  <a:cubicBezTo>
                    <a:pt x="263" y="255"/>
                    <a:pt x="255" y="247"/>
                    <a:pt x="253" y="238"/>
                  </a:cubicBezTo>
                  <a:cubicBezTo>
                    <a:pt x="251" y="229"/>
                    <a:pt x="240" y="228"/>
                    <a:pt x="238" y="223"/>
                  </a:cubicBezTo>
                  <a:cubicBezTo>
                    <a:pt x="235" y="217"/>
                    <a:pt x="240" y="217"/>
                    <a:pt x="238" y="212"/>
                  </a:cubicBezTo>
                  <a:cubicBezTo>
                    <a:pt x="236" y="207"/>
                    <a:pt x="246" y="204"/>
                    <a:pt x="250" y="205"/>
                  </a:cubicBezTo>
                  <a:cubicBezTo>
                    <a:pt x="251" y="206"/>
                    <a:pt x="251" y="207"/>
                    <a:pt x="251" y="208"/>
                  </a:cubicBezTo>
                  <a:cubicBezTo>
                    <a:pt x="252" y="210"/>
                    <a:pt x="252" y="213"/>
                    <a:pt x="253" y="213"/>
                  </a:cubicBezTo>
                  <a:cubicBezTo>
                    <a:pt x="256" y="213"/>
                    <a:pt x="261" y="212"/>
                    <a:pt x="262" y="216"/>
                  </a:cubicBezTo>
                  <a:cubicBezTo>
                    <a:pt x="262" y="220"/>
                    <a:pt x="269" y="228"/>
                    <a:pt x="271" y="231"/>
                  </a:cubicBezTo>
                  <a:cubicBezTo>
                    <a:pt x="274" y="234"/>
                    <a:pt x="279" y="233"/>
                    <a:pt x="280" y="236"/>
                  </a:cubicBezTo>
                  <a:cubicBezTo>
                    <a:pt x="280" y="238"/>
                    <a:pt x="284" y="240"/>
                    <a:pt x="289" y="241"/>
                  </a:cubicBezTo>
                  <a:cubicBezTo>
                    <a:pt x="290" y="241"/>
                    <a:pt x="292" y="242"/>
                    <a:pt x="293" y="243"/>
                  </a:cubicBezTo>
                  <a:cubicBezTo>
                    <a:pt x="295" y="244"/>
                    <a:pt x="297" y="245"/>
                    <a:pt x="299" y="247"/>
                  </a:cubicBezTo>
                  <a:cubicBezTo>
                    <a:pt x="302" y="249"/>
                    <a:pt x="304" y="251"/>
                    <a:pt x="306" y="252"/>
                  </a:cubicBezTo>
                  <a:cubicBezTo>
                    <a:pt x="307" y="252"/>
                    <a:pt x="307" y="252"/>
                    <a:pt x="307" y="253"/>
                  </a:cubicBezTo>
                  <a:cubicBezTo>
                    <a:pt x="311" y="255"/>
                    <a:pt x="313" y="256"/>
                    <a:pt x="310" y="259"/>
                  </a:cubicBezTo>
                  <a:cubicBezTo>
                    <a:pt x="307" y="262"/>
                    <a:pt x="306" y="272"/>
                    <a:pt x="309" y="275"/>
                  </a:cubicBezTo>
                  <a:cubicBezTo>
                    <a:pt x="313" y="278"/>
                    <a:pt x="314" y="283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21" y="285"/>
                    <a:pt x="323" y="290"/>
                    <a:pt x="323" y="293"/>
                  </a:cubicBezTo>
                  <a:cubicBezTo>
                    <a:pt x="322" y="297"/>
                    <a:pt x="328" y="299"/>
                    <a:pt x="330" y="296"/>
                  </a:cubicBezTo>
                  <a:cubicBezTo>
                    <a:pt x="333" y="293"/>
                    <a:pt x="340" y="298"/>
                    <a:pt x="340" y="299"/>
                  </a:cubicBezTo>
                  <a:cubicBezTo>
                    <a:pt x="340" y="301"/>
                    <a:pt x="333" y="297"/>
                    <a:pt x="329" y="300"/>
                  </a:cubicBezTo>
                  <a:cubicBezTo>
                    <a:pt x="324" y="303"/>
                    <a:pt x="332" y="306"/>
                    <a:pt x="331" y="309"/>
                  </a:cubicBezTo>
                  <a:cubicBezTo>
                    <a:pt x="330" y="313"/>
                    <a:pt x="333" y="317"/>
                    <a:pt x="336" y="317"/>
                  </a:cubicBezTo>
                  <a:cubicBezTo>
                    <a:pt x="340" y="317"/>
                    <a:pt x="344" y="323"/>
                    <a:pt x="346" y="322"/>
                  </a:cubicBezTo>
                  <a:cubicBezTo>
                    <a:pt x="348" y="320"/>
                    <a:pt x="344" y="312"/>
                    <a:pt x="344" y="311"/>
                  </a:cubicBezTo>
                  <a:cubicBezTo>
                    <a:pt x="345" y="310"/>
                    <a:pt x="350" y="313"/>
                    <a:pt x="352" y="311"/>
                  </a:cubicBezTo>
                  <a:cubicBezTo>
                    <a:pt x="354" y="308"/>
                    <a:pt x="350" y="306"/>
                    <a:pt x="347" y="306"/>
                  </a:cubicBezTo>
                  <a:cubicBezTo>
                    <a:pt x="344" y="306"/>
                    <a:pt x="347" y="302"/>
                    <a:pt x="351" y="304"/>
                  </a:cubicBezTo>
                  <a:cubicBezTo>
                    <a:pt x="355" y="307"/>
                    <a:pt x="357" y="304"/>
                    <a:pt x="358" y="303"/>
                  </a:cubicBezTo>
                  <a:cubicBezTo>
                    <a:pt x="360" y="303"/>
                    <a:pt x="361" y="296"/>
                    <a:pt x="355" y="295"/>
                  </a:cubicBezTo>
                  <a:cubicBezTo>
                    <a:pt x="349" y="293"/>
                    <a:pt x="350" y="299"/>
                    <a:pt x="346" y="295"/>
                  </a:cubicBezTo>
                  <a:cubicBezTo>
                    <a:pt x="342" y="291"/>
                    <a:pt x="350" y="293"/>
                    <a:pt x="350" y="289"/>
                  </a:cubicBezTo>
                  <a:cubicBezTo>
                    <a:pt x="350" y="286"/>
                    <a:pt x="344" y="281"/>
                    <a:pt x="341" y="277"/>
                  </a:cubicBezTo>
                  <a:cubicBezTo>
                    <a:pt x="338" y="273"/>
                    <a:pt x="345" y="271"/>
                    <a:pt x="346" y="274"/>
                  </a:cubicBezTo>
                  <a:cubicBezTo>
                    <a:pt x="348" y="277"/>
                    <a:pt x="352" y="277"/>
                    <a:pt x="355" y="275"/>
                  </a:cubicBezTo>
                  <a:cubicBezTo>
                    <a:pt x="358" y="274"/>
                    <a:pt x="352" y="269"/>
                    <a:pt x="357" y="267"/>
                  </a:cubicBezTo>
                  <a:cubicBezTo>
                    <a:pt x="362" y="266"/>
                    <a:pt x="362" y="269"/>
                    <a:pt x="363" y="269"/>
                  </a:cubicBezTo>
                  <a:cubicBezTo>
                    <a:pt x="365" y="270"/>
                    <a:pt x="366" y="266"/>
                    <a:pt x="372" y="266"/>
                  </a:cubicBezTo>
                  <a:cubicBezTo>
                    <a:pt x="374" y="266"/>
                    <a:pt x="376" y="267"/>
                    <a:pt x="379" y="269"/>
                  </a:cubicBezTo>
                  <a:cubicBezTo>
                    <a:pt x="381" y="270"/>
                    <a:pt x="383" y="272"/>
                    <a:pt x="385" y="272"/>
                  </a:cubicBezTo>
                  <a:cubicBezTo>
                    <a:pt x="386" y="272"/>
                    <a:pt x="387" y="272"/>
                    <a:pt x="388" y="271"/>
                  </a:cubicBezTo>
                  <a:cubicBezTo>
                    <a:pt x="407" y="265"/>
                    <a:pt x="407" y="265"/>
                    <a:pt x="407" y="265"/>
                  </a:cubicBezTo>
                  <a:cubicBezTo>
                    <a:pt x="408" y="265"/>
                    <a:pt x="409" y="265"/>
                    <a:pt x="409" y="264"/>
                  </a:cubicBezTo>
                  <a:cubicBezTo>
                    <a:pt x="411" y="263"/>
                    <a:pt x="404" y="260"/>
                    <a:pt x="401" y="258"/>
                  </a:cubicBezTo>
                  <a:cubicBezTo>
                    <a:pt x="400" y="257"/>
                    <a:pt x="399" y="254"/>
                    <a:pt x="399" y="252"/>
                  </a:cubicBezTo>
                  <a:cubicBezTo>
                    <a:pt x="398" y="251"/>
                    <a:pt x="398" y="250"/>
                    <a:pt x="397" y="250"/>
                  </a:cubicBezTo>
                  <a:cubicBezTo>
                    <a:pt x="395" y="250"/>
                    <a:pt x="393" y="242"/>
                    <a:pt x="395" y="242"/>
                  </a:cubicBezTo>
                  <a:cubicBezTo>
                    <a:pt x="397" y="241"/>
                    <a:pt x="400" y="234"/>
                    <a:pt x="403" y="233"/>
                  </a:cubicBezTo>
                  <a:cubicBezTo>
                    <a:pt x="405" y="232"/>
                    <a:pt x="405" y="231"/>
                    <a:pt x="406" y="230"/>
                  </a:cubicBezTo>
                  <a:cubicBezTo>
                    <a:pt x="406" y="229"/>
                    <a:pt x="406" y="227"/>
                    <a:pt x="406" y="225"/>
                  </a:cubicBezTo>
                  <a:cubicBezTo>
                    <a:pt x="406" y="221"/>
                    <a:pt x="408" y="216"/>
                    <a:pt x="411" y="216"/>
                  </a:cubicBezTo>
                  <a:cubicBezTo>
                    <a:pt x="414" y="216"/>
                    <a:pt x="417" y="216"/>
                    <a:pt x="417" y="210"/>
                  </a:cubicBezTo>
                  <a:cubicBezTo>
                    <a:pt x="417" y="210"/>
                    <a:pt x="417" y="210"/>
                    <a:pt x="416" y="210"/>
                  </a:cubicBezTo>
                  <a:cubicBezTo>
                    <a:pt x="416" y="205"/>
                    <a:pt x="417" y="205"/>
                    <a:pt x="422" y="202"/>
                  </a:cubicBezTo>
                  <a:cubicBezTo>
                    <a:pt x="426" y="198"/>
                    <a:pt x="427" y="192"/>
                    <a:pt x="431" y="191"/>
                  </a:cubicBezTo>
                  <a:cubicBezTo>
                    <a:pt x="435" y="190"/>
                    <a:pt x="437" y="188"/>
                    <a:pt x="443" y="189"/>
                  </a:cubicBezTo>
                  <a:cubicBezTo>
                    <a:pt x="449" y="190"/>
                    <a:pt x="440" y="194"/>
                    <a:pt x="444" y="196"/>
                  </a:cubicBezTo>
                  <a:cubicBezTo>
                    <a:pt x="448" y="198"/>
                    <a:pt x="460" y="196"/>
                    <a:pt x="461" y="199"/>
                  </a:cubicBezTo>
                  <a:cubicBezTo>
                    <a:pt x="462" y="202"/>
                    <a:pt x="447" y="205"/>
                    <a:pt x="447" y="207"/>
                  </a:cubicBezTo>
                  <a:cubicBezTo>
                    <a:pt x="447" y="208"/>
                    <a:pt x="455" y="210"/>
                    <a:pt x="458" y="212"/>
                  </a:cubicBezTo>
                  <a:cubicBezTo>
                    <a:pt x="460" y="213"/>
                    <a:pt x="457" y="218"/>
                    <a:pt x="458" y="220"/>
                  </a:cubicBezTo>
                  <a:cubicBezTo>
                    <a:pt x="459" y="221"/>
                    <a:pt x="463" y="220"/>
                    <a:pt x="467" y="218"/>
                  </a:cubicBezTo>
                  <a:cubicBezTo>
                    <a:pt x="470" y="215"/>
                    <a:pt x="473" y="216"/>
                    <a:pt x="477" y="213"/>
                  </a:cubicBezTo>
                  <a:cubicBezTo>
                    <a:pt x="481" y="210"/>
                    <a:pt x="490" y="213"/>
                    <a:pt x="491" y="211"/>
                  </a:cubicBezTo>
                  <a:cubicBezTo>
                    <a:pt x="492" y="209"/>
                    <a:pt x="489" y="208"/>
                    <a:pt x="480" y="208"/>
                  </a:cubicBezTo>
                  <a:cubicBezTo>
                    <a:pt x="472" y="209"/>
                    <a:pt x="472" y="201"/>
                    <a:pt x="472" y="200"/>
                  </a:cubicBezTo>
                  <a:cubicBezTo>
                    <a:pt x="472" y="198"/>
                    <a:pt x="480" y="192"/>
                    <a:pt x="485" y="191"/>
                  </a:cubicBezTo>
                  <a:cubicBezTo>
                    <a:pt x="490" y="191"/>
                    <a:pt x="494" y="189"/>
                    <a:pt x="499" y="187"/>
                  </a:cubicBezTo>
                  <a:cubicBezTo>
                    <a:pt x="501" y="186"/>
                    <a:pt x="504" y="185"/>
                    <a:pt x="507" y="185"/>
                  </a:cubicBezTo>
                  <a:cubicBezTo>
                    <a:pt x="507" y="182"/>
                    <a:pt x="506" y="180"/>
                    <a:pt x="508" y="180"/>
                  </a:cubicBezTo>
                  <a:cubicBezTo>
                    <a:pt x="509" y="179"/>
                    <a:pt x="514" y="174"/>
                    <a:pt x="516" y="174"/>
                  </a:cubicBezTo>
                  <a:cubicBezTo>
                    <a:pt x="518" y="174"/>
                    <a:pt x="525" y="175"/>
                    <a:pt x="525" y="174"/>
                  </a:cubicBezTo>
                  <a:cubicBezTo>
                    <a:pt x="525" y="173"/>
                    <a:pt x="527" y="169"/>
                    <a:pt x="527" y="168"/>
                  </a:cubicBezTo>
                  <a:cubicBezTo>
                    <a:pt x="526" y="167"/>
                    <a:pt x="524" y="165"/>
                    <a:pt x="524" y="164"/>
                  </a:cubicBezTo>
                  <a:cubicBezTo>
                    <a:pt x="525" y="162"/>
                    <a:pt x="528" y="162"/>
                    <a:pt x="528" y="161"/>
                  </a:cubicBezTo>
                  <a:cubicBezTo>
                    <a:pt x="528" y="160"/>
                    <a:pt x="525" y="159"/>
                    <a:pt x="525" y="158"/>
                  </a:cubicBezTo>
                  <a:moveTo>
                    <a:pt x="343" y="151"/>
                  </a:moveTo>
                  <a:cubicBezTo>
                    <a:pt x="343" y="153"/>
                    <a:pt x="344" y="157"/>
                    <a:pt x="343" y="158"/>
                  </a:cubicBezTo>
                  <a:cubicBezTo>
                    <a:pt x="343" y="157"/>
                    <a:pt x="343" y="157"/>
                    <a:pt x="343" y="157"/>
                  </a:cubicBezTo>
                  <a:cubicBezTo>
                    <a:pt x="344" y="156"/>
                    <a:pt x="343" y="153"/>
                    <a:pt x="343" y="151"/>
                  </a:cubicBezTo>
                  <a:moveTo>
                    <a:pt x="340" y="248"/>
                  </a:moveTo>
                  <a:cubicBezTo>
                    <a:pt x="340" y="248"/>
                    <a:pt x="340" y="248"/>
                    <a:pt x="340" y="248"/>
                  </a:cubicBezTo>
                  <a:cubicBezTo>
                    <a:pt x="340" y="248"/>
                    <a:pt x="340" y="248"/>
                    <a:pt x="340" y="248"/>
                  </a:cubicBezTo>
                  <a:close/>
                  <a:moveTo>
                    <a:pt x="343" y="171"/>
                  </a:moveTo>
                  <a:cubicBezTo>
                    <a:pt x="343" y="171"/>
                    <a:pt x="344" y="171"/>
                    <a:pt x="344" y="171"/>
                  </a:cubicBezTo>
                  <a:cubicBezTo>
                    <a:pt x="344" y="171"/>
                    <a:pt x="343" y="171"/>
                    <a:pt x="343" y="171"/>
                  </a:cubicBezTo>
                  <a:moveTo>
                    <a:pt x="341" y="245"/>
                  </a:moveTo>
                  <a:cubicBezTo>
                    <a:pt x="341" y="244"/>
                    <a:pt x="341" y="244"/>
                    <a:pt x="341" y="244"/>
                  </a:cubicBezTo>
                  <a:cubicBezTo>
                    <a:pt x="341" y="244"/>
                    <a:pt x="341" y="244"/>
                    <a:pt x="341" y="245"/>
                  </a:cubicBezTo>
                  <a:moveTo>
                    <a:pt x="342" y="224"/>
                  </a:move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moveTo>
                    <a:pt x="341" y="225"/>
                  </a:moveTo>
                  <a:cubicBezTo>
                    <a:pt x="341" y="225"/>
                    <a:pt x="341" y="225"/>
                    <a:pt x="341" y="225"/>
                  </a:cubicBezTo>
                  <a:cubicBezTo>
                    <a:pt x="341" y="225"/>
                    <a:pt x="341" y="225"/>
                    <a:pt x="341" y="225"/>
                  </a:cubicBezTo>
                  <a:moveTo>
                    <a:pt x="342" y="224"/>
                  </a:move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moveTo>
                    <a:pt x="341" y="221"/>
                  </a:moveTo>
                  <a:cubicBezTo>
                    <a:pt x="341" y="221"/>
                    <a:pt x="341" y="221"/>
                    <a:pt x="341" y="221"/>
                  </a:cubicBezTo>
                  <a:cubicBezTo>
                    <a:pt x="341" y="221"/>
                    <a:pt x="341" y="221"/>
                    <a:pt x="341" y="221"/>
                  </a:cubicBezTo>
                  <a:moveTo>
                    <a:pt x="345" y="172"/>
                  </a:moveTo>
                  <a:cubicBezTo>
                    <a:pt x="345" y="172"/>
                    <a:pt x="345" y="172"/>
                    <a:pt x="345" y="172"/>
                  </a:cubicBezTo>
                  <a:close/>
                  <a:moveTo>
                    <a:pt x="344" y="174"/>
                  </a:moveTo>
                  <a:cubicBezTo>
                    <a:pt x="345" y="173"/>
                    <a:pt x="345" y="173"/>
                    <a:pt x="345" y="173"/>
                  </a:cubicBezTo>
                  <a:cubicBezTo>
                    <a:pt x="345" y="173"/>
                    <a:pt x="345" y="173"/>
                    <a:pt x="344" y="174"/>
                  </a:cubicBezTo>
                  <a:moveTo>
                    <a:pt x="345" y="173"/>
                  </a:moveTo>
                  <a:cubicBezTo>
                    <a:pt x="345" y="173"/>
                    <a:pt x="345" y="173"/>
                    <a:pt x="345" y="173"/>
                  </a:cubicBezTo>
                  <a:cubicBezTo>
                    <a:pt x="345" y="173"/>
                    <a:pt x="345" y="173"/>
                    <a:pt x="345" y="173"/>
                  </a:cubicBezTo>
                  <a:moveTo>
                    <a:pt x="326" y="196"/>
                  </a:moveTo>
                  <a:cubicBezTo>
                    <a:pt x="326" y="196"/>
                    <a:pt x="326" y="196"/>
                    <a:pt x="326" y="196"/>
                  </a:cubicBezTo>
                  <a:cubicBezTo>
                    <a:pt x="326" y="196"/>
                    <a:pt x="326" y="196"/>
                    <a:pt x="326" y="196"/>
                  </a:cubicBezTo>
                  <a:moveTo>
                    <a:pt x="324" y="197"/>
                  </a:moveTo>
                  <a:cubicBezTo>
                    <a:pt x="325" y="197"/>
                    <a:pt x="325" y="197"/>
                    <a:pt x="325" y="197"/>
                  </a:cubicBezTo>
                  <a:cubicBezTo>
                    <a:pt x="325" y="197"/>
                    <a:pt x="325" y="197"/>
                    <a:pt x="324" y="197"/>
                  </a:cubicBezTo>
                  <a:moveTo>
                    <a:pt x="341" y="245"/>
                  </a:moveTo>
                  <a:cubicBezTo>
                    <a:pt x="341" y="245"/>
                    <a:pt x="341" y="245"/>
                    <a:pt x="340" y="245"/>
                  </a:cubicBezTo>
                  <a:cubicBezTo>
                    <a:pt x="341" y="245"/>
                    <a:pt x="341" y="245"/>
                    <a:pt x="341" y="245"/>
                  </a:cubicBezTo>
                  <a:moveTo>
                    <a:pt x="341" y="249"/>
                  </a:moveTo>
                  <a:cubicBezTo>
                    <a:pt x="340" y="249"/>
                    <a:pt x="340" y="249"/>
                    <a:pt x="340" y="249"/>
                  </a:cubicBezTo>
                  <a:cubicBezTo>
                    <a:pt x="340" y="249"/>
                    <a:pt x="340" y="249"/>
                    <a:pt x="341" y="249"/>
                  </a:cubicBezTo>
                  <a:moveTo>
                    <a:pt x="345" y="172"/>
                  </a:move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2"/>
                    <a:pt x="345" y="172"/>
                  </a:cubicBezTo>
                  <a:moveTo>
                    <a:pt x="344" y="171"/>
                  </a:moveTo>
                  <a:cubicBezTo>
                    <a:pt x="344" y="171"/>
                    <a:pt x="344" y="171"/>
                    <a:pt x="344" y="171"/>
                  </a:cubicBezTo>
                  <a:cubicBezTo>
                    <a:pt x="344" y="171"/>
                    <a:pt x="344" y="171"/>
                    <a:pt x="344" y="171"/>
                  </a:cubicBezTo>
                  <a:moveTo>
                    <a:pt x="345" y="171"/>
                  </a:moveTo>
                  <a:cubicBezTo>
                    <a:pt x="345" y="171"/>
                    <a:pt x="345" y="171"/>
                    <a:pt x="345" y="171"/>
                  </a:cubicBezTo>
                  <a:cubicBezTo>
                    <a:pt x="345" y="171"/>
                    <a:pt x="345" y="171"/>
                    <a:pt x="345" y="171"/>
                  </a:cubicBezTo>
                  <a:moveTo>
                    <a:pt x="353" y="123"/>
                  </a:moveTo>
                  <a:cubicBezTo>
                    <a:pt x="352" y="122"/>
                    <a:pt x="352" y="122"/>
                    <a:pt x="352" y="121"/>
                  </a:cubicBezTo>
                  <a:cubicBezTo>
                    <a:pt x="352" y="121"/>
                    <a:pt x="352" y="122"/>
                    <a:pt x="352" y="122"/>
                  </a:cubicBezTo>
                  <a:cubicBezTo>
                    <a:pt x="352" y="123"/>
                    <a:pt x="352" y="123"/>
                    <a:pt x="353" y="123"/>
                  </a:cubicBezTo>
                  <a:moveTo>
                    <a:pt x="353" y="125"/>
                  </a:moveTo>
                  <a:cubicBezTo>
                    <a:pt x="353" y="125"/>
                    <a:pt x="353" y="125"/>
                    <a:pt x="353" y="125"/>
                  </a:cubicBezTo>
                  <a:cubicBezTo>
                    <a:pt x="353" y="125"/>
                    <a:pt x="353" y="125"/>
                    <a:pt x="353" y="125"/>
                  </a:cubicBezTo>
                  <a:moveTo>
                    <a:pt x="353" y="124"/>
                  </a:moveTo>
                  <a:cubicBezTo>
                    <a:pt x="353" y="124"/>
                    <a:pt x="353" y="124"/>
                    <a:pt x="353" y="123"/>
                  </a:cubicBezTo>
                  <a:cubicBezTo>
                    <a:pt x="353" y="124"/>
                    <a:pt x="353" y="124"/>
                    <a:pt x="353" y="124"/>
                  </a:cubicBezTo>
                  <a:moveTo>
                    <a:pt x="352" y="117"/>
                  </a:moveTo>
                  <a:cubicBezTo>
                    <a:pt x="352" y="117"/>
                    <a:pt x="352" y="117"/>
                    <a:pt x="353" y="116"/>
                  </a:cubicBezTo>
                  <a:cubicBezTo>
                    <a:pt x="352" y="117"/>
                    <a:pt x="352" y="117"/>
                    <a:pt x="352" y="117"/>
                  </a:cubicBezTo>
                  <a:moveTo>
                    <a:pt x="352" y="118"/>
                  </a:moveTo>
                  <a:cubicBezTo>
                    <a:pt x="352" y="118"/>
                    <a:pt x="352" y="118"/>
                    <a:pt x="352" y="119"/>
                  </a:cubicBezTo>
                  <a:cubicBezTo>
                    <a:pt x="352" y="118"/>
                    <a:pt x="352" y="118"/>
                    <a:pt x="352" y="118"/>
                  </a:cubicBezTo>
                  <a:moveTo>
                    <a:pt x="352" y="119"/>
                  </a:moveTo>
                  <a:cubicBezTo>
                    <a:pt x="352" y="120"/>
                    <a:pt x="352" y="120"/>
                    <a:pt x="352" y="121"/>
                  </a:cubicBezTo>
                  <a:cubicBezTo>
                    <a:pt x="352" y="120"/>
                    <a:pt x="352" y="120"/>
                    <a:pt x="352" y="119"/>
                  </a:cubicBezTo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3" y="88"/>
                    <a:pt x="353" y="88"/>
                    <a:pt x="353" y="88"/>
                  </a:cubicBezTo>
                  <a:moveTo>
                    <a:pt x="383" y="170"/>
                  </a:moveTo>
                  <a:cubicBezTo>
                    <a:pt x="383" y="170"/>
                    <a:pt x="382" y="170"/>
                    <a:pt x="382" y="170"/>
                  </a:cubicBezTo>
                  <a:cubicBezTo>
                    <a:pt x="382" y="170"/>
                    <a:pt x="383" y="170"/>
                    <a:pt x="383" y="170"/>
                  </a:cubicBezTo>
                  <a:moveTo>
                    <a:pt x="393" y="166"/>
                  </a:moveTo>
                  <a:cubicBezTo>
                    <a:pt x="391" y="167"/>
                    <a:pt x="389" y="167"/>
                    <a:pt x="387" y="168"/>
                  </a:cubicBezTo>
                  <a:cubicBezTo>
                    <a:pt x="385" y="168"/>
                    <a:pt x="384" y="169"/>
                    <a:pt x="383" y="170"/>
                  </a:cubicBezTo>
                  <a:cubicBezTo>
                    <a:pt x="385" y="168"/>
                    <a:pt x="389" y="167"/>
                    <a:pt x="393" y="166"/>
                  </a:cubicBezTo>
                  <a:moveTo>
                    <a:pt x="395" y="166"/>
                  </a:moveTo>
                  <a:cubicBezTo>
                    <a:pt x="395" y="166"/>
                    <a:pt x="395" y="166"/>
                    <a:pt x="395" y="166"/>
                  </a:cubicBezTo>
                  <a:cubicBezTo>
                    <a:pt x="395" y="166"/>
                    <a:pt x="395" y="166"/>
                    <a:pt x="395" y="166"/>
                  </a:cubicBezTo>
                  <a:moveTo>
                    <a:pt x="394" y="166"/>
                  </a:moveTo>
                  <a:cubicBezTo>
                    <a:pt x="394" y="166"/>
                    <a:pt x="394" y="166"/>
                    <a:pt x="394" y="166"/>
                  </a:cubicBezTo>
                  <a:cubicBezTo>
                    <a:pt x="394" y="166"/>
                    <a:pt x="394" y="166"/>
                    <a:pt x="394" y="166"/>
                  </a:cubicBezTo>
                  <a:moveTo>
                    <a:pt x="393" y="166"/>
                  </a:moveTo>
                  <a:cubicBezTo>
                    <a:pt x="393" y="166"/>
                    <a:pt x="393" y="166"/>
                    <a:pt x="393" y="166"/>
                  </a:cubicBezTo>
                  <a:cubicBezTo>
                    <a:pt x="393" y="166"/>
                    <a:pt x="393" y="166"/>
                    <a:pt x="393" y="166"/>
                  </a:cubicBezTo>
                  <a:moveTo>
                    <a:pt x="387" y="61"/>
                  </a:moveTo>
                  <a:cubicBezTo>
                    <a:pt x="387" y="61"/>
                    <a:pt x="388" y="60"/>
                    <a:pt x="388" y="60"/>
                  </a:cubicBezTo>
                  <a:cubicBezTo>
                    <a:pt x="388" y="60"/>
                    <a:pt x="387" y="61"/>
                    <a:pt x="387" y="61"/>
                  </a:cubicBezTo>
                  <a:moveTo>
                    <a:pt x="346" y="82"/>
                  </a:moveTo>
                  <a:cubicBezTo>
                    <a:pt x="346" y="82"/>
                    <a:pt x="346" y="82"/>
                    <a:pt x="346" y="82"/>
                  </a:cubicBezTo>
                  <a:cubicBezTo>
                    <a:pt x="346" y="82"/>
                    <a:pt x="346" y="82"/>
                    <a:pt x="346" y="82"/>
                  </a:cubicBezTo>
                  <a:moveTo>
                    <a:pt x="346" y="83"/>
                  </a:moveTo>
                  <a:cubicBezTo>
                    <a:pt x="346" y="83"/>
                    <a:pt x="346" y="83"/>
                    <a:pt x="347" y="83"/>
                  </a:cubicBezTo>
                  <a:cubicBezTo>
                    <a:pt x="346" y="83"/>
                    <a:pt x="346" y="83"/>
                    <a:pt x="346" y="83"/>
                  </a:cubicBezTo>
                  <a:moveTo>
                    <a:pt x="347" y="83"/>
                  </a:moveTo>
                  <a:cubicBezTo>
                    <a:pt x="347" y="83"/>
                    <a:pt x="347" y="83"/>
                    <a:pt x="347" y="83"/>
                  </a:cubicBezTo>
                  <a:close/>
                  <a:moveTo>
                    <a:pt x="339" y="166"/>
                  </a:moveTo>
                  <a:cubicBezTo>
                    <a:pt x="339" y="166"/>
                    <a:pt x="339" y="166"/>
                    <a:pt x="339" y="166"/>
                  </a:cubicBezTo>
                  <a:cubicBezTo>
                    <a:pt x="339" y="166"/>
                    <a:pt x="339" y="166"/>
                    <a:pt x="339" y="166"/>
                  </a:cubicBezTo>
                  <a:moveTo>
                    <a:pt x="339" y="167"/>
                  </a:moveTo>
                  <a:cubicBezTo>
                    <a:pt x="339" y="167"/>
                    <a:pt x="339" y="167"/>
                    <a:pt x="339" y="167"/>
                  </a:cubicBezTo>
                  <a:cubicBezTo>
                    <a:pt x="339" y="167"/>
                    <a:pt x="339" y="167"/>
                    <a:pt x="339" y="167"/>
                  </a:cubicBezTo>
                  <a:moveTo>
                    <a:pt x="340" y="168"/>
                  </a:moveTo>
                  <a:cubicBezTo>
                    <a:pt x="340" y="168"/>
                    <a:pt x="340" y="168"/>
                    <a:pt x="340" y="168"/>
                  </a:cubicBezTo>
                  <a:cubicBezTo>
                    <a:pt x="340" y="168"/>
                    <a:pt x="340" y="168"/>
                    <a:pt x="340" y="168"/>
                  </a:cubicBezTo>
                  <a:moveTo>
                    <a:pt x="340" y="169"/>
                  </a:moveTo>
                  <a:cubicBezTo>
                    <a:pt x="341" y="169"/>
                    <a:pt x="341" y="169"/>
                    <a:pt x="341" y="169"/>
                  </a:cubicBezTo>
                  <a:cubicBezTo>
                    <a:pt x="341" y="169"/>
                    <a:pt x="341" y="169"/>
                    <a:pt x="341" y="169"/>
                  </a:cubicBezTo>
                  <a:cubicBezTo>
                    <a:pt x="341" y="169"/>
                    <a:pt x="341" y="169"/>
                    <a:pt x="340" y="169"/>
                  </a:cubicBezTo>
                  <a:moveTo>
                    <a:pt x="342" y="170"/>
                  </a:moveTo>
                  <a:cubicBezTo>
                    <a:pt x="342" y="170"/>
                    <a:pt x="342" y="170"/>
                    <a:pt x="342" y="170"/>
                  </a:cubicBezTo>
                  <a:cubicBezTo>
                    <a:pt x="342" y="170"/>
                    <a:pt x="342" y="170"/>
                    <a:pt x="342" y="170"/>
                  </a:cubicBezTo>
                  <a:moveTo>
                    <a:pt x="284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165"/>
                    <a:pt x="284" y="165"/>
                    <a:pt x="284" y="165"/>
                  </a:cubicBezTo>
                  <a:moveTo>
                    <a:pt x="277" y="189"/>
                  </a:move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7" y="189"/>
                  </a:cubicBezTo>
                  <a:moveTo>
                    <a:pt x="277" y="189"/>
                  </a:moveTo>
                  <a:cubicBezTo>
                    <a:pt x="277" y="189"/>
                    <a:pt x="277" y="189"/>
                    <a:pt x="277" y="189"/>
                  </a:cubicBezTo>
                  <a:cubicBezTo>
                    <a:pt x="277" y="189"/>
                    <a:pt x="277" y="189"/>
                    <a:pt x="277" y="189"/>
                  </a:cubicBezTo>
                  <a:moveTo>
                    <a:pt x="277" y="190"/>
                  </a:moveTo>
                  <a:cubicBezTo>
                    <a:pt x="277" y="190"/>
                    <a:pt x="277" y="190"/>
                    <a:pt x="277" y="190"/>
                  </a:cubicBezTo>
                  <a:cubicBezTo>
                    <a:pt x="277" y="190"/>
                    <a:pt x="277" y="190"/>
                    <a:pt x="277" y="190"/>
                  </a:cubicBezTo>
                  <a:moveTo>
                    <a:pt x="278" y="193"/>
                  </a:moveTo>
                  <a:cubicBezTo>
                    <a:pt x="278" y="193"/>
                    <a:pt x="278" y="193"/>
                    <a:pt x="277" y="194"/>
                  </a:cubicBezTo>
                  <a:cubicBezTo>
                    <a:pt x="278" y="193"/>
                    <a:pt x="278" y="193"/>
                    <a:pt x="279" y="193"/>
                  </a:cubicBezTo>
                  <a:cubicBezTo>
                    <a:pt x="278" y="193"/>
                    <a:pt x="278" y="193"/>
                    <a:pt x="278" y="193"/>
                  </a:cubicBezTo>
                  <a:moveTo>
                    <a:pt x="303" y="151"/>
                  </a:move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moveTo>
                    <a:pt x="283" y="163"/>
                  </a:moveTo>
                  <a:cubicBezTo>
                    <a:pt x="283" y="163"/>
                    <a:pt x="283" y="164"/>
                    <a:pt x="283" y="165"/>
                  </a:cubicBezTo>
                  <a:cubicBezTo>
                    <a:pt x="283" y="164"/>
                    <a:pt x="283" y="163"/>
                    <a:pt x="283" y="163"/>
                  </a:cubicBezTo>
                  <a:moveTo>
                    <a:pt x="249" y="166"/>
                  </a:moveTo>
                  <a:cubicBezTo>
                    <a:pt x="249" y="166"/>
                    <a:pt x="249" y="167"/>
                    <a:pt x="249" y="167"/>
                  </a:cubicBezTo>
                  <a:cubicBezTo>
                    <a:pt x="249" y="167"/>
                    <a:pt x="249" y="166"/>
                    <a:pt x="249" y="166"/>
                  </a:cubicBezTo>
                  <a:moveTo>
                    <a:pt x="249" y="167"/>
                  </a:moveTo>
                  <a:cubicBezTo>
                    <a:pt x="249" y="167"/>
                    <a:pt x="248" y="167"/>
                    <a:pt x="248" y="167"/>
                  </a:cubicBezTo>
                  <a:cubicBezTo>
                    <a:pt x="248" y="167"/>
                    <a:pt x="249" y="167"/>
                    <a:pt x="249" y="167"/>
                  </a:cubicBezTo>
                  <a:moveTo>
                    <a:pt x="248" y="167"/>
                  </a:moveTo>
                  <a:cubicBezTo>
                    <a:pt x="248" y="168"/>
                    <a:pt x="248" y="168"/>
                    <a:pt x="248" y="168"/>
                  </a:cubicBezTo>
                  <a:cubicBezTo>
                    <a:pt x="248" y="168"/>
                    <a:pt x="248" y="168"/>
                    <a:pt x="248" y="167"/>
                  </a:cubicBezTo>
                  <a:moveTo>
                    <a:pt x="276" y="189"/>
                  </a:move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6" y="189"/>
                  </a:cubicBezTo>
                  <a:moveTo>
                    <a:pt x="277" y="194"/>
                  </a:moveTo>
                  <a:cubicBezTo>
                    <a:pt x="277" y="194"/>
                    <a:pt x="276" y="194"/>
                    <a:pt x="276" y="195"/>
                  </a:cubicBezTo>
                  <a:cubicBezTo>
                    <a:pt x="276" y="194"/>
                    <a:pt x="277" y="194"/>
                    <a:pt x="277" y="194"/>
                  </a:cubicBezTo>
                  <a:moveTo>
                    <a:pt x="276" y="195"/>
                  </a:moveTo>
                  <a:cubicBezTo>
                    <a:pt x="276" y="195"/>
                    <a:pt x="275" y="195"/>
                    <a:pt x="275" y="195"/>
                  </a:cubicBezTo>
                  <a:lnTo>
                    <a:pt x="276" y="195"/>
                  </a:lnTo>
                  <a:close/>
                  <a:moveTo>
                    <a:pt x="275" y="196"/>
                  </a:moveTo>
                  <a:cubicBezTo>
                    <a:pt x="275" y="196"/>
                    <a:pt x="274" y="196"/>
                    <a:pt x="274" y="196"/>
                  </a:cubicBezTo>
                  <a:cubicBezTo>
                    <a:pt x="274" y="196"/>
                    <a:pt x="275" y="196"/>
                    <a:pt x="275" y="196"/>
                  </a:cubicBezTo>
                  <a:moveTo>
                    <a:pt x="274" y="196"/>
                  </a:moveTo>
                  <a:cubicBezTo>
                    <a:pt x="274" y="196"/>
                    <a:pt x="273" y="197"/>
                    <a:pt x="273" y="197"/>
                  </a:cubicBezTo>
                  <a:cubicBezTo>
                    <a:pt x="273" y="197"/>
                    <a:pt x="274" y="196"/>
                    <a:pt x="274" y="196"/>
                  </a:cubicBezTo>
                  <a:moveTo>
                    <a:pt x="273" y="197"/>
                  </a:moveTo>
                  <a:cubicBezTo>
                    <a:pt x="273" y="197"/>
                    <a:pt x="272" y="197"/>
                    <a:pt x="272" y="197"/>
                  </a:cubicBezTo>
                  <a:cubicBezTo>
                    <a:pt x="272" y="197"/>
                    <a:pt x="273" y="197"/>
                    <a:pt x="273" y="197"/>
                  </a:cubicBezTo>
                  <a:moveTo>
                    <a:pt x="299" y="202"/>
                  </a:moveTo>
                  <a:cubicBezTo>
                    <a:pt x="300" y="202"/>
                    <a:pt x="300" y="201"/>
                    <a:pt x="301" y="201"/>
                  </a:cubicBezTo>
                  <a:cubicBezTo>
                    <a:pt x="300" y="201"/>
                    <a:pt x="300" y="202"/>
                    <a:pt x="299" y="202"/>
                  </a:cubicBezTo>
                  <a:moveTo>
                    <a:pt x="308" y="216"/>
                  </a:moveTo>
                  <a:cubicBezTo>
                    <a:pt x="309" y="217"/>
                    <a:pt x="309" y="217"/>
                    <a:pt x="309" y="218"/>
                  </a:cubicBezTo>
                  <a:cubicBezTo>
                    <a:pt x="309" y="218"/>
                    <a:pt x="309" y="217"/>
                    <a:pt x="309" y="217"/>
                  </a:cubicBezTo>
                  <a:cubicBezTo>
                    <a:pt x="309" y="217"/>
                    <a:pt x="309" y="216"/>
                    <a:pt x="308" y="216"/>
                  </a:cubicBezTo>
                  <a:moveTo>
                    <a:pt x="308" y="215"/>
                  </a:moveTo>
                  <a:cubicBezTo>
                    <a:pt x="308" y="216"/>
                    <a:pt x="308" y="216"/>
                    <a:pt x="308" y="216"/>
                  </a:cubicBezTo>
                  <a:cubicBezTo>
                    <a:pt x="308" y="216"/>
                    <a:pt x="308" y="216"/>
                    <a:pt x="308" y="215"/>
                  </a:cubicBezTo>
                  <a:moveTo>
                    <a:pt x="308" y="229"/>
                  </a:moveTo>
                  <a:cubicBezTo>
                    <a:pt x="308" y="229"/>
                    <a:pt x="308" y="229"/>
                    <a:pt x="308" y="229"/>
                  </a:cubicBezTo>
                  <a:cubicBezTo>
                    <a:pt x="308" y="229"/>
                    <a:pt x="308" y="229"/>
                    <a:pt x="308" y="229"/>
                  </a:cubicBezTo>
                  <a:moveTo>
                    <a:pt x="308" y="230"/>
                  </a:moveTo>
                  <a:cubicBezTo>
                    <a:pt x="308" y="230"/>
                    <a:pt x="308" y="230"/>
                    <a:pt x="308" y="230"/>
                  </a:cubicBezTo>
                  <a:cubicBezTo>
                    <a:pt x="308" y="230"/>
                    <a:pt x="308" y="230"/>
                    <a:pt x="308" y="230"/>
                  </a:cubicBezTo>
                  <a:moveTo>
                    <a:pt x="308" y="231"/>
                  </a:moveTo>
                  <a:cubicBezTo>
                    <a:pt x="308" y="231"/>
                    <a:pt x="308" y="231"/>
                    <a:pt x="308" y="231"/>
                  </a:cubicBezTo>
                  <a:cubicBezTo>
                    <a:pt x="308" y="231"/>
                    <a:pt x="308" y="231"/>
                    <a:pt x="308" y="231"/>
                  </a:cubicBezTo>
                  <a:moveTo>
                    <a:pt x="308" y="231"/>
                  </a:moveTo>
                  <a:cubicBezTo>
                    <a:pt x="308" y="231"/>
                    <a:pt x="308" y="231"/>
                    <a:pt x="308" y="231"/>
                  </a:cubicBezTo>
                  <a:cubicBezTo>
                    <a:pt x="308" y="231"/>
                    <a:pt x="308" y="231"/>
                    <a:pt x="308" y="231"/>
                  </a:cubicBezTo>
                  <a:moveTo>
                    <a:pt x="309" y="221"/>
                  </a:moveTo>
                  <a:cubicBezTo>
                    <a:pt x="309" y="221"/>
                    <a:pt x="309" y="222"/>
                    <a:pt x="309" y="222"/>
                  </a:cubicBezTo>
                  <a:cubicBezTo>
                    <a:pt x="309" y="222"/>
                    <a:pt x="309" y="221"/>
                    <a:pt x="309" y="221"/>
                  </a:cubicBezTo>
                  <a:moveTo>
                    <a:pt x="309" y="223"/>
                  </a:moveTo>
                  <a:cubicBezTo>
                    <a:pt x="309" y="223"/>
                    <a:pt x="309" y="223"/>
                    <a:pt x="309" y="223"/>
                  </a:cubicBezTo>
                  <a:cubicBezTo>
                    <a:pt x="309" y="223"/>
                    <a:pt x="309" y="223"/>
                    <a:pt x="309" y="223"/>
                  </a:cubicBezTo>
                  <a:moveTo>
                    <a:pt x="309" y="224"/>
                  </a:moveTo>
                  <a:cubicBezTo>
                    <a:pt x="309" y="224"/>
                    <a:pt x="309" y="224"/>
                    <a:pt x="309" y="225"/>
                  </a:cubicBezTo>
                  <a:cubicBezTo>
                    <a:pt x="309" y="224"/>
                    <a:pt x="309" y="224"/>
                    <a:pt x="309" y="224"/>
                  </a:cubicBezTo>
                  <a:moveTo>
                    <a:pt x="309" y="225"/>
                  </a:moveTo>
                  <a:cubicBezTo>
                    <a:pt x="309" y="226"/>
                    <a:pt x="309" y="226"/>
                    <a:pt x="309" y="226"/>
                  </a:cubicBezTo>
                  <a:cubicBezTo>
                    <a:pt x="309" y="226"/>
                    <a:pt x="309" y="226"/>
                    <a:pt x="309" y="225"/>
                  </a:cubicBezTo>
                  <a:moveTo>
                    <a:pt x="309" y="227"/>
                  </a:moveTo>
                  <a:cubicBezTo>
                    <a:pt x="309" y="227"/>
                    <a:pt x="309" y="227"/>
                    <a:pt x="309" y="227"/>
                  </a:cubicBezTo>
                  <a:cubicBezTo>
                    <a:pt x="309" y="227"/>
                    <a:pt x="309" y="227"/>
                    <a:pt x="309" y="227"/>
                  </a:cubicBezTo>
                  <a:moveTo>
                    <a:pt x="309" y="218"/>
                  </a:moveTo>
                  <a:cubicBezTo>
                    <a:pt x="309" y="219"/>
                    <a:pt x="309" y="219"/>
                    <a:pt x="309" y="219"/>
                  </a:cubicBezTo>
                  <a:cubicBezTo>
                    <a:pt x="309" y="219"/>
                    <a:pt x="309" y="219"/>
                    <a:pt x="309" y="218"/>
                  </a:cubicBezTo>
                  <a:moveTo>
                    <a:pt x="309" y="219"/>
                  </a:moveTo>
                  <a:cubicBezTo>
                    <a:pt x="309" y="220"/>
                    <a:pt x="309" y="220"/>
                    <a:pt x="309" y="220"/>
                  </a:cubicBezTo>
                  <a:cubicBezTo>
                    <a:pt x="309" y="220"/>
                    <a:pt x="309" y="220"/>
                    <a:pt x="309" y="219"/>
                  </a:cubicBezTo>
                  <a:moveTo>
                    <a:pt x="302" y="201"/>
                  </a:moveTo>
                  <a:cubicBezTo>
                    <a:pt x="302" y="201"/>
                    <a:pt x="302" y="201"/>
                    <a:pt x="302" y="201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1"/>
                    <a:pt x="302" y="201"/>
                    <a:pt x="302" y="201"/>
                  </a:cubicBezTo>
                  <a:moveTo>
                    <a:pt x="320" y="249"/>
                  </a:moveTo>
                  <a:cubicBezTo>
                    <a:pt x="320" y="249"/>
                    <a:pt x="320" y="249"/>
                    <a:pt x="320" y="249"/>
                  </a:cubicBezTo>
                  <a:cubicBezTo>
                    <a:pt x="320" y="249"/>
                    <a:pt x="320" y="249"/>
                    <a:pt x="320" y="249"/>
                  </a:cubicBezTo>
                  <a:moveTo>
                    <a:pt x="319" y="249"/>
                  </a:moveTo>
                  <a:cubicBezTo>
                    <a:pt x="319" y="248"/>
                    <a:pt x="319" y="248"/>
                    <a:pt x="318" y="248"/>
                  </a:cubicBezTo>
                  <a:cubicBezTo>
                    <a:pt x="319" y="248"/>
                    <a:pt x="319" y="248"/>
                    <a:pt x="319" y="249"/>
                  </a:cubicBezTo>
                  <a:moveTo>
                    <a:pt x="318" y="248"/>
                  </a:moveTo>
                  <a:cubicBezTo>
                    <a:pt x="317" y="248"/>
                    <a:pt x="317" y="247"/>
                    <a:pt x="317" y="247"/>
                  </a:cubicBezTo>
                  <a:cubicBezTo>
                    <a:pt x="317" y="247"/>
                    <a:pt x="317" y="248"/>
                    <a:pt x="318" y="248"/>
                  </a:cubicBezTo>
                  <a:moveTo>
                    <a:pt x="340" y="247"/>
                  </a:moveTo>
                  <a:cubicBezTo>
                    <a:pt x="340" y="247"/>
                    <a:pt x="340" y="247"/>
                    <a:pt x="340" y="247"/>
                  </a:cubicBezTo>
                  <a:cubicBezTo>
                    <a:pt x="340" y="247"/>
                    <a:pt x="340" y="247"/>
                    <a:pt x="340" y="247"/>
                  </a:cubicBezTo>
                  <a:close/>
                  <a:moveTo>
                    <a:pt x="383" y="254"/>
                  </a:moveTo>
                  <a:cubicBezTo>
                    <a:pt x="383" y="254"/>
                    <a:pt x="383" y="254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moveTo>
                    <a:pt x="383" y="255"/>
                  </a:moveTo>
                  <a:cubicBezTo>
                    <a:pt x="383" y="255"/>
                    <a:pt x="383" y="255"/>
                    <a:pt x="383" y="256"/>
                  </a:cubicBezTo>
                  <a:cubicBezTo>
                    <a:pt x="383" y="255"/>
                    <a:pt x="383" y="255"/>
                    <a:pt x="383" y="255"/>
                  </a:cubicBezTo>
                  <a:moveTo>
                    <a:pt x="383" y="256"/>
                  </a:moveTo>
                  <a:cubicBezTo>
                    <a:pt x="384" y="256"/>
                    <a:pt x="384" y="257"/>
                    <a:pt x="384" y="257"/>
                  </a:cubicBezTo>
                  <a:cubicBezTo>
                    <a:pt x="384" y="257"/>
                    <a:pt x="384" y="256"/>
                    <a:pt x="383" y="256"/>
                  </a:cubicBezTo>
                  <a:cubicBezTo>
                    <a:pt x="383" y="256"/>
                    <a:pt x="383" y="256"/>
                    <a:pt x="383" y="256"/>
                  </a:cubicBezTo>
                  <a:moveTo>
                    <a:pt x="383" y="254"/>
                  </a:moveTo>
                  <a:cubicBezTo>
                    <a:pt x="383" y="254"/>
                    <a:pt x="383" y="254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moveTo>
                    <a:pt x="403" y="207"/>
                  </a:moveTo>
                  <a:cubicBezTo>
                    <a:pt x="403" y="207"/>
                    <a:pt x="403" y="207"/>
                    <a:pt x="403" y="207"/>
                  </a:cubicBezTo>
                  <a:cubicBezTo>
                    <a:pt x="403" y="207"/>
                    <a:pt x="403" y="206"/>
                    <a:pt x="403" y="206"/>
                  </a:cubicBezTo>
                  <a:cubicBezTo>
                    <a:pt x="403" y="206"/>
                    <a:pt x="403" y="207"/>
                    <a:pt x="403" y="207"/>
                  </a:cubicBezTo>
                  <a:moveTo>
                    <a:pt x="409" y="197"/>
                  </a:moveTo>
                  <a:cubicBezTo>
                    <a:pt x="409" y="198"/>
                    <a:pt x="409" y="198"/>
                    <a:pt x="409" y="198"/>
                  </a:cubicBezTo>
                  <a:cubicBezTo>
                    <a:pt x="409" y="198"/>
                    <a:pt x="409" y="198"/>
                    <a:pt x="409" y="197"/>
                  </a:cubicBezTo>
                  <a:moveTo>
                    <a:pt x="409" y="198"/>
                  </a:moveTo>
                  <a:cubicBezTo>
                    <a:pt x="409" y="198"/>
                    <a:pt x="408" y="199"/>
                    <a:pt x="408" y="199"/>
                  </a:cubicBezTo>
                  <a:cubicBezTo>
                    <a:pt x="408" y="199"/>
                    <a:pt x="409" y="198"/>
                    <a:pt x="409" y="198"/>
                  </a:cubicBezTo>
                  <a:moveTo>
                    <a:pt x="408" y="199"/>
                  </a:moveTo>
                  <a:cubicBezTo>
                    <a:pt x="408" y="200"/>
                    <a:pt x="408" y="200"/>
                    <a:pt x="408" y="200"/>
                  </a:cubicBezTo>
                  <a:cubicBezTo>
                    <a:pt x="408" y="200"/>
                    <a:pt x="408" y="200"/>
                    <a:pt x="408" y="199"/>
                  </a:cubicBezTo>
                  <a:moveTo>
                    <a:pt x="407" y="201"/>
                  </a:moveTo>
                  <a:cubicBezTo>
                    <a:pt x="407" y="201"/>
                    <a:pt x="407" y="201"/>
                    <a:pt x="407" y="202"/>
                  </a:cubicBezTo>
                  <a:cubicBezTo>
                    <a:pt x="407" y="201"/>
                    <a:pt x="407" y="201"/>
                    <a:pt x="407" y="201"/>
                  </a:cubicBezTo>
                  <a:moveTo>
                    <a:pt x="406" y="202"/>
                  </a:moveTo>
                  <a:cubicBezTo>
                    <a:pt x="406" y="203"/>
                    <a:pt x="406" y="203"/>
                    <a:pt x="406" y="203"/>
                  </a:cubicBezTo>
                  <a:cubicBezTo>
                    <a:pt x="406" y="203"/>
                    <a:pt x="406" y="203"/>
                    <a:pt x="406" y="202"/>
                  </a:cubicBezTo>
                  <a:moveTo>
                    <a:pt x="405" y="204"/>
                  </a:moveTo>
                  <a:cubicBezTo>
                    <a:pt x="405" y="204"/>
                    <a:pt x="405" y="204"/>
                    <a:pt x="405" y="204"/>
                  </a:cubicBezTo>
                  <a:cubicBezTo>
                    <a:pt x="405" y="204"/>
                    <a:pt x="405" y="204"/>
                    <a:pt x="405" y="204"/>
                  </a:cubicBezTo>
                  <a:moveTo>
                    <a:pt x="404" y="205"/>
                  </a:moveTo>
                  <a:cubicBezTo>
                    <a:pt x="404" y="205"/>
                    <a:pt x="404" y="206"/>
                    <a:pt x="404" y="206"/>
                  </a:cubicBezTo>
                  <a:cubicBezTo>
                    <a:pt x="404" y="206"/>
                    <a:pt x="404" y="205"/>
                    <a:pt x="404" y="205"/>
                  </a:cubicBezTo>
                  <a:moveTo>
                    <a:pt x="345" y="82"/>
                  </a:moveTo>
                  <a:cubicBezTo>
                    <a:pt x="345" y="82"/>
                    <a:pt x="345" y="82"/>
                    <a:pt x="345" y="82"/>
                  </a:cubicBezTo>
                  <a:cubicBezTo>
                    <a:pt x="345" y="82"/>
                    <a:pt x="345" y="82"/>
                    <a:pt x="345" y="82"/>
                  </a:cubicBezTo>
                  <a:moveTo>
                    <a:pt x="345" y="82"/>
                  </a:moveTo>
                  <a:cubicBezTo>
                    <a:pt x="345" y="82"/>
                    <a:pt x="345" y="82"/>
                    <a:pt x="345" y="82"/>
                  </a:cubicBezTo>
                  <a:cubicBezTo>
                    <a:pt x="345" y="82"/>
                    <a:pt x="345" y="82"/>
                    <a:pt x="345" y="82"/>
                  </a:cubicBezTo>
                  <a:moveTo>
                    <a:pt x="343" y="150"/>
                  </a:moveTo>
                  <a:cubicBezTo>
                    <a:pt x="343" y="150"/>
                    <a:pt x="343" y="151"/>
                    <a:pt x="343" y="151"/>
                  </a:cubicBezTo>
                  <a:cubicBezTo>
                    <a:pt x="343" y="151"/>
                    <a:pt x="343" y="150"/>
                    <a:pt x="343" y="150"/>
                  </a:cubicBezTo>
                  <a:moveTo>
                    <a:pt x="303" y="152"/>
                  </a:moveTo>
                  <a:cubicBezTo>
                    <a:pt x="304" y="152"/>
                    <a:pt x="304" y="152"/>
                    <a:pt x="304" y="152"/>
                  </a:cubicBezTo>
                  <a:cubicBezTo>
                    <a:pt x="304" y="152"/>
                    <a:pt x="304" y="152"/>
                    <a:pt x="303" y="152"/>
                  </a:cubicBezTo>
                  <a:moveTo>
                    <a:pt x="301" y="147"/>
                  </a:move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1" y="147"/>
                  </a:cubicBezTo>
                  <a:moveTo>
                    <a:pt x="300" y="147"/>
                  </a:move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moveTo>
                    <a:pt x="265" y="126"/>
                  </a:moveTo>
                  <a:cubicBezTo>
                    <a:pt x="265" y="126"/>
                    <a:pt x="264" y="126"/>
                    <a:pt x="264" y="126"/>
                  </a:cubicBezTo>
                  <a:cubicBezTo>
                    <a:pt x="264" y="126"/>
                    <a:pt x="265" y="126"/>
                    <a:pt x="265" y="126"/>
                  </a:cubicBezTo>
                  <a:moveTo>
                    <a:pt x="265" y="128"/>
                  </a:moveTo>
                  <a:cubicBezTo>
                    <a:pt x="265" y="128"/>
                    <a:pt x="265" y="127"/>
                    <a:pt x="265" y="127"/>
                  </a:cubicBezTo>
                  <a:cubicBezTo>
                    <a:pt x="265" y="127"/>
                    <a:pt x="265" y="128"/>
                    <a:pt x="265" y="128"/>
                  </a:cubicBezTo>
                  <a:moveTo>
                    <a:pt x="265" y="127"/>
                  </a:moveTo>
                  <a:cubicBezTo>
                    <a:pt x="265" y="127"/>
                    <a:pt x="265" y="127"/>
                    <a:pt x="265" y="127"/>
                  </a:cubicBezTo>
                  <a:cubicBezTo>
                    <a:pt x="265" y="127"/>
                    <a:pt x="265" y="127"/>
                    <a:pt x="265" y="127"/>
                  </a:cubicBezTo>
                  <a:moveTo>
                    <a:pt x="209" y="180"/>
                  </a:moveTo>
                  <a:cubicBezTo>
                    <a:pt x="209" y="180"/>
                    <a:pt x="209" y="180"/>
                    <a:pt x="209" y="180"/>
                  </a:cubicBezTo>
                  <a:cubicBezTo>
                    <a:pt x="209" y="180"/>
                    <a:pt x="209" y="180"/>
                    <a:pt x="209" y="180"/>
                  </a:cubicBezTo>
                  <a:moveTo>
                    <a:pt x="209" y="180"/>
                  </a:moveTo>
                  <a:cubicBezTo>
                    <a:pt x="209" y="180"/>
                    <a:pt x="210" y="180"/>
                    <a:pt x="210" y="180"/>
                  </a:cubicBezTo>
                  <a:cubicBezTo>
                    <a:pt x="210" y="180"/>
                    <a:pt x="209" y="180"/>
                    <a:pt x="209" y="180"/>
                  </a:cubicBezTo>
                  <a:moveTo>
                    <a:pt x="217" y="188"/>
                  </a:moveTo>
                  <a:cubicBezTo>
                    <a:pt x="217" y="188"/>
                    <a:pt x="216" y="188"/>
                    <a:pt x="216" y="188"/>
                  </a:cubicBezTo>
                  <a:cubicBezTo>
                    <a:pt x="216" y="188"/>
                    <a:pt x="217" y="188"/>
                    <a:pt x="217" y="188"/>
                  </a:cubicBezTo>
                  <a:moveTo>
                    <a:pt x="216" y="190"/>
                  </a:moveTo>
                  <a:cubicBezTo>
                    <a:pt x="216" y="190"/>
                    <a:pt x="216" y="190"/>
                    <a:pt x="216" y="190"/>
                  </a:cubicBezTo>
                  <a:close/>
                  <a:moveTo>
                    <a:pt x="215" y="188"/>
                  </a:moveTo>
                  <a:cubicBezTo>
                    <a:pt x="215" y="188"/>
                    <a:pt x="215" y="188"/>
                    <a:pt x="215" y="188"/>
                  </a:cubicBezTo>
                  <a:cubicBezTo>
                    <a:pt x="215" y="188"/>
                    <a:pt x="215" y="188"/>
                    <a:pt x="215" y="188"/>
                  </a:cubicBezTo>
                  <a:moveTo>
                    <a:pt x="187" y="172"/>
                  </a:moveTo>
                  <a:cubicBezTo>
                    <a:pt x="187" y="173"/>
                    <a:pt x="187" y="173"/>
                    <a:pt x="187" y="174"/>
                  </a:cubicBezTo>
                  <a:cubicBezTo>
                    <a:pt x="187" y="173"/>
                    <a:pt x="187" y="173"/>
                    <a:pt x="187" y="172"/>
                  </a:cubicBezTo>
                  <a:moveTo>
                    <a:pt x="187" y="174"/>
                  </a:moveTo>
                  <a:cubicBezTo>
                    <a:pt x="187" y="174"/>
                    <a:pt x="187" y="175"/>
                    <a:pt x="187" y="175"/>
                  </a:cubicBezTo>
                  <a:cubicBezTo>
                    <a:pt x="187" y="175"/>
                    <a:pt x="187" y="174"/>
                    <a:pt x="187" y="174"/>
                  </a:cubicBezTo>
                  <a:moveTo>
                    <a:pt x="185" y="180"/>
                  </a:move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moveTo>
                    <a:pt x="169" y="144"/>
                  </a:moveTo>
                  <a:cubicBezTo>
                    <a:pt x="169" y="144"/>
                    <a:pt x="169" y="144"/>
                    <a:pt x="169" y="144"/>
                  </a:cubicBezTo>
                  <a:close/>
                  <a:moveTo>
                    <a:pt x="176" y="154"/>
                  </a:moveTo>
                  <a:cubicBezTo>
                    <a:pt x="176" y="154"/>
                    <a:pt x="176" y="154"/>
                    <a:pt x="176" y="154"/>
                  </a:cubicBezTo>
                  <a:cubicBezTo>
                    <a:pt x="176" y="154"/>
                    <a:pt x="176" y="154"/>
                    <a:pt x="176" y="154"/>
                  </a:cubicBezTo>
                  <a:moveTo>
                    <a:pt x="171" y="143"/>
                  </a:move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moveTo>
                    <a:pt x="172" y="142"/>
                  </a:moveTo>
                  <a:cubicBezTo>
                    <a:pt x="172" y="142"/>
                    <a:pt x="172" y="142"/>
                    <a:pt x="173" y="141"/>
                  </a:cubicBezTo>
                  <a:cubicBezTo>
                    <a:pt x="172" y="142"/>
                    <a:pt x="172" y="142"/>
                    <a:pt x="172" y="142"/>
                  </a:cubicBezTo>
                  <a:moveTo>
                    <a:pt x="173" y="141"/>
                  </a:moveTo>
                  <a:cubicBezTo>
                    <a:pt x="173" y="141"/>
                    <a:pt x="173" y="141"/>
                    <a:pt x="173" y="140"/>
                  </a:cubicBezTo>
                  <a:cubicBezTo>
                    <a:pt x="173" y="141"/>
                    <a:pt x="173" y="141"/>
                    <a:pt x="173" y="141"/>
                  </a:cubicBezTo>
                  <a:moveTo>
                    <a:pt x="182" y="208"/>
                  </a:moveTo>
                  <a:cubicBezTo>
                    <a:pt x="180" y="207"/>
                    <a:pt x="179" y="205"/>
                    <a:pt x="180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80" y="205"/>
                    <a:pt x="180" y="207"/>
                    <a:pt x="182" y="208"/>
                  </a:cubicBezTo>
                  <a:moveTo>
                    <a:pt x="171" y="125"/>
                  </a:move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5"/>
                  </a:cubicBezTo>
                  <a:moveTo>
                    <a:pt x="171" y="129"/>
                  </a:moveTo>
                  <a:cubicBezTo>
                    <a:pt x="170" y="131"/>
                    <a:pt x="170" y="133"/>
                    <a:pt x="170" y="134"/>
                  </a:cubicBezTo>
                  <a:cubicBezTo>
                    <a:pt x="170" y="134"/>
                    <a:pt x="170" y="134"/>
                    <a:pt x="170" y="133"/>
                  </a:cubicBezTo>
                  <a:cubicBezTo>
                    <a:pt x="170" y="132"/>
                    <a:pt x="170" y="130"/>
                    <a:pt x="171" y="129"/>
                  </a:cubicBezTo>
                  <a:moveTo>
                    <a:pt x="171" y="126"/>
                  </a:move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6"/>
                  </a:cubicBezTo>
                  <a:moveTo>
                    <a:pt x="171" y="127"/>
                  </a:move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7"/>
                  </a:cubicBezTo>
                  <a:moveTo>
                    <a:pt x="166" y="153"/>
                  </a:moveTo>
                  <a:cubicBezTo>
                    <a:pt x="166" y="153"/>
                    <a:pt x="166" y="153"/>
                    <a:pt x="166" y="153"/>
                  </a:cubicBezTo>
                  <a:close/>
                  <a:moveTo>
                    <a:pt x="219" y="189"/>
                  </a:moveTo>
                  <a:cubicBezTo>
                    <a:pt x="219" y="188"/>
                    <a:pt x="218" y="188"/>
                    <a:pt x="217" y="188"/>
                  </a:cubicBezTo>
                  <a:cubicBezTo>
                    <a:pt x="218" y="188"/>
                    <a:pt x="220" y="189"/>
                    <a:pt x="221" y="189"/>
                  </a:cubicBezTo>
                  <a:cubicBezTo>
                    <a:pt x="220" y="189"/>
                    <a:pt x="220" y="189"/>
                    <a:pt x="219" y="189"/>
                  </a:cubicBezTo>
                  <a:moveTo>
                    <a:pt x="313" y="245"/>
                  </a:moveTo>
                  <a:cubicBezTo>
                    <a:pt x="312" y="245"/>
                    <a:pt x="312" y="245"/>
                    <a:pt x="312" y="245"/>
                  </a:cubicBezTo>
                  <a:cubicBezTo>
                    <a:pt x="312" y="245"/>
                    <a:pt x="312" y="245"/>
                    <a:pt x="313" y="245"/>
                  </a:cubicBezTo>
                  <a:moveTo>
                    <a:pt x="314" y="245"/>
                  </a:moveTo>
                  <a:cubicBezTo>
                    <a:pt x="314" y="245"/>
                    <a:pt x="313" y="245"/>
                    <a:pt x="313" y="245"/>
                  </a:cubicBezTo>
                  <a:cubicBezTo>
                    <a:pt x="313" y="245"/>
                    <a:pt x="314" y="245"/>
                    <a:pt x="314" y="245"/>
                  </a:cubicBezTo>
                  <a:moveTo>
                    <a:pt x="315" y="246"/>
                  </a:moveTo>
                  <a:cubicBezTo>
                    <a:pt x="316" y="246"/>
                    <a:pt x="316" y="247"/>
                    <a:pt x="316" y="247"/>
                  </a:cubicBezTo>
                  <a:cubicBezTo>
                    <a:pt x="316" y="247"/>
                    <a:pt x="316" y="246"/>
                    <a:pt x="315" y="246"/>
                  </a:cubicBezTo>
                  <a:moveTo>
                    <a:pt x="314" y="246"/>
                  </a:moveTo>
                  <a:cubicBezTo>
                    <a:pt x="314" y="246"/>
                    <a:pt x="315" y="246"/>
                    <a:pt x="315" y="246"/>
                  </a:cubicBezTo>
                  <a:cubicBezTo>
                    <a:pt x="315" y="246"/>
                    <a:pt x="314" y="246"/>
                    <a:pt x="314" y="246"/>
                  </a:cubicBezTo>
                  <a:moveTo>
                    <a:pt x="327" y="268"/>
                  </a:moveTo>
                  <a:cubicBezTo>
                    <a:pt x="327" y="268"/>
                    <a:pt x="327" y="268"/>
                    <a:pt x="327" y="268"/>
                  </a:cubicBezTo>
                  <a:cubicBezTo>
                    <a:pt x="327" y="268"/>
                    <a:pt x="327" y="268"/>
                    <a:pt x="327" y="268"/>
                  </a:cubicBezTo>
                  <a:cubicBezTo>
                    <a:pt x="327" y="268"/>
                    <a:pt x="327" y="268"/>
                    <a:pt x="327" y="268"/>
                  </a:cubicBezTo>
                  <a:moveTo>
                    <a:pt x="330" y="267"/>
                  </a:moveTo>
                  <a:cubicBezTo>
                    <a:pt x="330" y="267"/>
                    <a:pt x="330" y="267"/>
                    <a:pt x="331" y="267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31" y="267"/>
                    <a:pt x="332" y="267"/>
                    <a:pt x="332" y="267"/>
                  </a:cubicBezTo>
                  <a:cubicBezTo>
                    <a:pt x="331" y="267"/>
                    <a:pt x="330" y="267"/>
                    <a:pt x="330" y="267"/>
                  </a:cubicBezTo>
                  <a:moveTo>
                    <a:pt x="332" y="267"/>
                  </a:moveTo>
                  <a:cubicBezTo>
                    <a:pt x="332" y="267"/>
                    <a:pt x="332" y="267"/>
                    <a:pt x="332" y="267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7"/>
                    <a:pt x="333" y="267"/>
                    <a:pt x="332" y="267"/>
                  </a:cubicBezTo>
                  <a:moveTo>
                    <a:pt x="384" y="258"/>
                  </a:moveTo>
                  <a:cubicBezTo>
                    <a:pt x="384" y="258"/>
                    <a:pt x="384" y="258"/>
                    <a:pt x="384" y="258"/>
                  </a:cubicBezTo>
                  <a:cubicBezTo>
                    <a:pt x="384" y="258"/>
                    <a:pt x="384" y="258"/>
                    <a:pt x="384" y="258"/>
                  </a:cubicBezTo>
                  <a:moveTo>
                    <a:pt x="384" y="259"/>
                  </a:moveTo>
                  <a:cubicBezTo>
                    <a:pt x="384" y="259"/>
                    <a:pt x="384" y="259"/>
                    <a:pt x="384" y="259"/>
                  </a:cubicBezTo>
                  <a:cubicBezTo>
                    <a:pt x="384" y="259"/>
                    <a:pt x="384" y="259"/>
                    <a:pt x="384" y="259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19416713" y="3192463"/>
              <a:ext cx="36513" cy="58738"/>
            </a:xfrm>
            <a:custGeom>
              <a:avLst/>
              <a:gdLst>
                <a:gd name="T0" fmla="*/ 9 w 13"/>
                <a:gd name="T1" fmla="*/ 20 h 21"/>
                <a:gd name="T2" fmla="*/ 11 w 13"/>
                <a:gd name="T3" fmla="*/ 0 h 21"/>
                <a:gd name="T4" fmla="*/ 4 w 13"/>
                <a:gd name="T5" fmla="*/ 6 h 21"/>
                <a:gd name="T6" fmla="*/ 9 w 13"/>
                <a:gd name="T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1">
                  <a:moveTo>
                    <a:pt x="9" y="20"/>
                  </a:moveTo>
                  <a:cubicBezTo>
                    <a:pt x="13" y="20"/>
                    <a:pt x="13" y="0"/>
                    <a:pt x="11" y="0"/>
                  </a:cubicBezTo>
                  <a:cubicBezTo>
                    <a:pt x="9" y="0"/>
                    <a:pt x="9" y="3"/>
                    <a:pt x="4" y="6"/>
                  </a:cubicBezTo>
                  <a:cubicBezTo>
                    <a:pt x="0" y="9"/>
                    <a:pt x="4" y="21"/>
                    <a:pt x="9" y="2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19234150" y="3295650"/>
              <a:ext cx="33338" cy="33338"/>
            </a:xfrm>
            <a:custGeom>
              <a:avLst/>
              <a:gdLst>
                <a:gd name="T0" fmla="*/ 2 w 12"/>
                <a:gd name="T1" fmla="*/ 9 h 12"/>
                <a:gd name="T2" fmla="*/ 12 w 12"/>
                <a:gd name="T3" fmla="*/ 6 h 12"/>
                <a:gd name="T4" fmla="*/ 2 w 12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7" y="12"/>
                    <a:pt x="12" y="11"/>
                    <a:pt x="12" y="6"/>
                  </a:cubicBezTo>
                  <a:cubicBezTo>
                    <a:pt x="11" y="0"/>
                    <a:pt x="0" y="7"/>
                    <a:pt x="2" y="9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19535775" y="3359150"/>
              <a:ext cx="88900" cy="55563"/>
            </a:xfrm>
            <a:custGeom>
              <a:avLst/>
              <a:gdLst>
                <a:gd name="T0" fmla="*/ 23 w 32"/>
                <a:gd name="T1" fmla="*/ 2 h 20"/>
                <a:gd name="T2" fmla="*/ 10 w 32"/>
                <a:gd name="T3" fmla="*/ 2 h 20"/>
                <a:gd name="T4" fmla="*/ 1 w 32"/>
                <a:gd name="T5" fmla="*/ 7 h 20"/>
                <a:gd name="T6" fmla="*/ 12 w 32"/>
                <a:gd name="T7" fmla="*/ 13 h 20"/>
                <a:gd name="T8" fmla="*/ 24 w 32"/>
                <a:gd name="T9" fmla="*/ 20 h 20"/>
                <a:gd name="T10" fmla="*/ 27 w 32"/>
                <a:gd name="T11" fmla="*/ 13 h 20"/>
                <a:gd name="T12" fmla="*/ 32 w 32"/>
                <a:gd name="T13" fmla="*/ 3 h 20"/>
                <a:gd name="T14" fmla="*/ 23 w 32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0">
                  <a:moveTo>
                    <a:pt x="23" y="2"/>
                  </a:moveTo>
                  <a:cubicBezTo>
                    <a:pt x="17" y="4"/>
                    <a:pt x="14" y="4"/>
                    <a:pt x="10" y="2"/>
                  </a:cubicBezTo>
                  <a:cubicBezTo>
                    <a:pt x="6" y="0"/>
                    <a:pt x="0" y="4"/>
                    <a:pt x="1" y="7"/>
                  </a:cubicBezTo>
                  <a:cubicBezTo>
                    <a:pt x="2" y="8"/>
                    <a:pt x="4" y="11"/>
                    <a:pt x="12" y="13"/>
                  </a:cubicBezTo>
                  <a:cubicBezTo>
                    <a:pt x="20" y="15"/>
                    <a:pt x="21" y="20"/>
                    <a:pt x="24" y="20"/>
                  </a:cubicBezTo>
                  <a:cubicBezTo>
                    <a:pt x="28" y="20"/>
                    <a:pt x="28" y="17"/>
                    <a:pt x="27" y="13"/>
                  </a:cubicBezTo>
                  <a:cubicBezTo>
                    <a:pt x="26" y="9"/>
                    <a:pt x="31" y="4"/>
                    <a:pt x="32" y="3"/>
                  </a:cubicBezTo>
                  <a:cubicBezTo>
                    <a:pt x="32" y="2"/>
                    <a:pt x="30" y="1"/>
                    <a:pt x="23" y="2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5"/>
            <p:cNvSpPr>
              <a:spLocks/>
            </p:cNvSpPr>
            <p:nvPr userDrawn="1"/>
          </p:nvSpPr>
          <p:spPr bwMode="auto">
            <a:xfrm>
              <a:off x="19405600" y="3257550"/>
              <a:ext cx="55563" cy="90488"/>
            </a:xfrm>
            <a:custGeom>
              <a:avLst/>
              <a:gdLst>
                <a:gd name="T0" fmla="*/ 9 w 20"/>
                <a:gd name="T1" fmla="*/ 3 h 33"/>
                <a:gd name="T2" fmla="*/ 1 w 20"/>
                <a:gd name="T3" fmla="*/ 5 h 33"/>
                <a:gd name="T4" fmla="*/ 5 w 20"/>
                <a:gd name="T5" fmla="*/ 19 h 33"/>
                <a:gd name="T6" fmla="*/ 10 w 20"/>
                <a:gd name="T7" fmla="*/ 29 h 33"/>
                <a:gd name="T8" fmla="*/ 17 w 20"/>
                <a:gd name="T9" fmla="*/ 25 h 33"/>
                <a:gd name="T10" fmla="*/ 19 w 20"/>
                <a:gd name="T11" fmla="*/ 7 h 33"/>
                <a:gd name="T12" fmla="*/ 9 w 20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3">
                  <a:moveTo>
                    <a:pt x="9" y="3"/>
                  </a:moveTo>
                  <a:cubicBezTo>
                    <a:pt x="6" y="6"/>
                    <a:pt x="3" y="3"/>
                    <a:pt x="1" y="5"/>
                  </a:cubicBezTo>
                  <a:cubicBezTo>
                    <a:pt x="0" y="8"/>
                    <a:pt x="7" y="13"/>
                    <a:pt x="5" y="19"/>
                  </a:cubicBezTo>
                  <a:cubicBezTo>
                    <a:pt x="4" y="25"/>
                    <a:pt x="6" y="33"/>
                    <a:pt x="10" y="29"/>
                  </a:cubicBezTo>
                  <a:cubicBezTo>
                    <a:pt x="13" y="26"/>
                    <a:pt x="15" y="27"/>
                    <a:pt x="17" y="25"/>
                  </a:cubicBezTo>
                  <a:cubicBezTo>
                    <a:pt x="19" y="22"/>
                    <a:pt x="17" y="12"/>
                    <a:pt x="19" y="7"/>
                  </a:cubicBezTo>
                  <a:cubicBezTo>
                    <a:pt x="20" y="3"/>
                    <a:pt x="13" y="0"/>
                    <a:pt x="9" y="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19843750" y="3446463"/>
              <a:ext cx="88900" cy="26988"/>
            </a:xfrm>
            <a:custGeom>
              <a:avLst/>
              <a:gdLst>
                <a:gd name="T0" fmla="*/ 26 w 32"/>
                <a:gd name="T1" fmla="*/ 5 h 10"/>
                <a:gd name="T2" fmla="*/ 9 w 32"/>
                <a:gd name="T3" fmla="*/ 3 h 10"/>
                <a:gd name="T4" fmla="*/ 2 w 32"/>
                <a:gd name="T5" fmla="*/ 6 h 10"/>
                <a:gd name="T6" fmla="*/ 18 w 32"/>
                <a:gd name="T7" fmla="*/ 10 h 10"/>
                <a:gd name="T8" fmla="*/ 32 w 32"/>
                <a:gd name="T9" fmla="*/ 5 h 10"/>
                <a:gd name="T10" fmla="*/ 26 w 32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0">
                  <a:moveTo>
                    <a:pt x="26" y="5"/>
                  </a:moveTo>
                  <a:cubicBezTo>
                    <a:pt x="23" y="3"/>
                    <a:pt x="12" y="6"/>
                    <a:pt x="9" y="3"/>
                  </a:cubicBezTo>
                  <a:cubicBezTo>
                    <a:pt x="6" y="0"/>
                    <a:pt x="0" y="5"/>
                    <a:pt x="2" y="6"/>
                  </a:cubicBezTo>
                  <a:cubicBezTo>
                    <a:pt x="6" y="6"/>
                    <a:pt x="12" y="10"/>
                    <a:pt x="18" y="10"/>
                  </a:cubicBezTo>
                  <a:cubicBezTo>
                    <a:pt x="24" y="10"/>
                    <a:pt x="32" y="7"/>
                    <a:pt x="32" y="5"/>
                  </a:cubicBezTo>
                  <a:cubicBezTo>
                    <a:pt x="32" y="4"/>
                    <a:pt x="28" y="6"/>
                    <a:pt x="26" y="5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18853150" y="2709863"/>
              <a:ext cx="152400" cy="161925"/>
            </a:xfrm>
            <a:custGeom>
              <a:avLst/>
              <a:gdLst>
                <a:gd name="T0" fmla="*/ 31 w 55"/>
                <a:gd name="T1" fmla="*/ 50 h 58"/>
                <a:gd name="T2" fmla="*/ 44 w 55"/>
                <a:gd name="T3" fmla="*/ 48 h 58"/>
                <a:gd name="T4" fmla="*/ 44 w 55"/>
                <a:gd name="T5" fmla="*/ 23 h 58"/>
                <a:gd name="T6" fmla="*/ 44 w 55"/>
                <a:gd name="T7" fmla="*/ 21 h 58"/>
                <a:gd name="T8" fmla="*/ 52 w 55"/>
                <a:gd name="T9" fmla="*/ 16 h 58"/>
                <a:gd name="T10" fmla="*/ 46 w 55"/>
                <a:gd name="T11" fmla="*/ 4 h 58"/>
                <a:gd name="T12" fmla="*/ 33 w 55"/>
                <a:gd name="T13" fmla="*/ 6 h 58"/>
                <a:gd name="T14" fmla="*/ 31 w 55"/>
                <a:gd name="T15" fmla="*/ 6 h 58"/>
                <a:gd name="T16" fmla="*/ 20 w 55"/>
                <a:gd name="T17" fmla="*/ 8 h 58"/>
                <a:gd name="T18" fmla="*/ 26 w 55"/>
                <a:gd name="T19" fmla="*/ 13 h 58"/>
                <a:gd name="T20" fmla="*/ 17 w 55"/>
                <a:gd name="T21" fmla="*/ 18 h 58"/>
                <a:gd name="T22" fmla="*/ 5 w 55"/>
                <a:gd name="T23" fmla="*/ 18 h 58"/>
                <a:gd name="T24" fmla="*/ 7 w 55"/>
                <a:gd name="T25" fmla="*/ 26 h 58"/>
                <a:gd name="T26" fmla="*/ 12 w 55"/>
                <a:gd name="T27" fmla="*/ 34 h 58"/>
                <a:gd name="T28" fmla="*/ 9 w 55"/>
                <a:gd name="T29" fmla="*/ 43 h 58"/>
                <a:gd name="T30" fmla="*/ 2 w 55"/>
                <a:gd name="T31" fmla="*/ 50 h 58"/>
                <a:gd name="T32" fmla="*/ 12 w 55"/>
                <a:gd name="T33" fmla="*/ 58 h 58"/>
                <a:gd name="T34" fmla="*/ 31 w 55"/>
                <a:gd name="T35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58">
                  <a:moveTo>
                    <a:pt x="31" y="50"/>
                  </a:moveTo>
                  <a:cubicBezTo>
                    <a:pt x="36" y="45"/>
                    <a:pt x="39" y="50"/>
                    <a:pt x="44" y="48"/>
                  </a:cubicBezTo>
                  <a:cubicBezTo>
                    <a:pt x="49" y="45"/>
                    <a:pt x="46" y="27"/>
                    <a:pt x="44" y="23"/>
                  </a:cubicBezTo>
                  <a:cubicBezTo>
                    <a:pt x="43" y="22"/>
                    <a:pt x="44" y="22"/>
                    <a:pt x="44" y="21"/>
                  </a:cubicBezTo>
                  <a:cubicBezTo>
                    <a:pt x="44" y="19"/>
                    <a:pt x="49" y="19"/>
                    <a:pt x="52" y="16"/>
                  </a:cubicBezTo>
                  <a:cubicBezTo>
                    <a:pt x="55" y="13"/>
                    <a:pt x="50" y="8"/>
                    <a:pt x="46" y="4"/>
                  </a:cubicBezTo>
                  <a:cubicBezTo>
                    <a:pt x="42" y="0"/>
                    <a:pt x="37" y="6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27" y="4"/>
                    <a:pt x="21" y="4"/>
                    <a:pt x="20" y="8"/>
                  </a:cubicBezTo>
                  <a:cubicBezTo>
                    <a:pt x="20" y="12"/>
                    <a:pt x="25" y="11"/>
                    <a:pt x="26" y="13"/>
                  </a:cubicBezTo>
                  <a:cubicBezTo>
                    <a:pt x="26" y="16"/>
                    <a:pt x="20" y="15"/>
                    <a:pt x="17" y="18"/>
                  </a:cubicBezTo>
                  <a:cubicBezTo>
                    <a:pt x="13" y="20"/>
                    <a:pt x="9" y="16"/>
                    <a:pt x="5" y="18"/>
                  </a:cubicBezTo>
                  <a:cubicBezTo>
                    <a:pt x="2" y="20"/>
                    <a:pt x="10" y="22"/>
                    <a:pt x="7" y="26"/>
                  </a:cubicBezTo>
                  <a:cubicBezTo>
                    <a:pt x="4" y="30"/>
                    <a:pt x="7" y="30"/>
                    <a:pt x="12" y="34"/>
                  </a:cubicBezTo>
                  <a:cubicBezTo>
                    <a:pt x="16" y="37"/>
                    <a:pt x="9" y="38"/>
                    <a:pt x="9" y="43"/>
                  </a:cubicBezTo>
                  <a:cubicBezTo>
                    <a:pt x="9" y="47"/>
                    <a:pt x="3" y="47"/>
                    <a:pt x="2" y="50"/>
                  </a:cubicBezTo>
                  <a:cubicBezTo>
                    <a:pt x="0" y="52"/>
                    <a:pt x="7" y="58"/>
                    <a:pt x="12" y="58"/>
                  </a:cubicBezTo>
                  <a:cubicBezTo>
                    <a:pt x="16" y="58"/>
                    <a:pt x="25" y="56"/>
                    <a:pt x="31" y="5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19119850" y="2479675"/>
              <a:ext cx="22225" cy="39688"/>
            </a:xfrm>
            <a:custGeom>
              <a:avLst/>
              <a:gdLst>
                <a:gd name="T0" fmla="*/ 2 w 8"/>
                <a:gd name="T1" fmla="*/ 13 h 14"/>
                <a:gd name="T2" fmla="*/ 4 w 8"/>
                <a:gd name="T3" fmla="*/ 1 h 14"/>
                <a:gd name="T4" fmla="*/ 2 w 8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4">
                  <a:moveTo>
                    <a:pt x="2" y="13"/>
                  </a:moveTo>
                  <a:cubicBezTo>
                    <a:pt x="5" y="10"/>
                    <a:pt x="8" y="0"/>
                    <a:pt x="4" y="1"/>
                  </a:cubicBezTo>
                  <a:cubicBezTo>
                    <a:pt x="0" y="2"/>
                    <a:pt x="1" y="14"/>
                    <a:pt x="2" y="1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18961100" y="2557463"/>
              <a:ext cx="261938" cy="377825"/>
            </a:xfrm>
            <a:custGeom>
              <a:avLst/>
              <a:gdLst>
                <a:gd name="T0" fmla="*/ 3 w 94"/>
                <a:gd name="T1" fmla="*/ 24 h 136"/>
                <a:gd name="T2" fmla="*/ 11 w 94"/>
                <a:gd name="T3" fmla="*/ 30 h 136"/>
                <a:gd name="T4" fmla="*/ 7 w 94"/>
                <a:gd name="T5" fmla="*/ 38 h 136"/>
                <a:gd name="T6" fmla="*/ 12 w 94"/>
                <a:gd name="T7" fmla="*/ 44 h 136"/>
                <a:gd name="T8" fmla="*/ 3 w 94"/>
                <a:gd name="T9" fmla="*/ 50 h 136"/>
                <a:gd name="T10" fmla="*/ 11 w 94"/>
                <a:gd name="T11" fmla="*/ 48 h 136"/>
                <a:gd name="T12" fmla="*/ 15 w 94"/>
                <a:gd name="T13" fmla="*/ 54 h 136"/>
                <a:gd name="T14" fmla="*/ 22 w 94"/>
                <a:gd name="T15" fmla="*/ 46 h 136"/>
                <a:gd name="T16" fmla="*/ 22 w 94"/>
                <a:gd name="T17" fmla="*/ 53 h 136"/>
                <a:gd name="T18" fmla="*/ 19 w 94"/>
                <a:gd name="T19" fmla="*/ 64 h 136"/>
                <a:gd name="T20" fmla="*/ 34 w 94"/>
                <a:gd name="T21" fmla="*/ 63 h 136"/>
                <a:gd name="T22" fmla="*/ 37 w 94"/>
                <a:gd name="T23" fmla="*/ 66 h 136"/>
                <a:gd name="T24" fmla="*/ 38 w 94"/>
                <a:gd name="T25" fmla="*/ 72 h 136"/>
                <a:gd name="T26" fmla="*/ 41 w 94"/>
                <a:gd name="T27" fmla="*/ 76 h 136"/>
                <a:gd name="T28" fmla="*/ 40 w 94"/>
                <a:gd name="T29" fmla="*/ 86 h 136"/>
                <a:gd name="T30" fmla="*/ 29 w 94"/>
                <a:gd name="T31" fmla="*/ 86 h 136"/>
                <a:gd name="T32" fmla="*/ 26 w 94"/>
                <a:gd name="T33" fmla="*/ 88 h 136"/>
                <a:gd name="T34" fmla="*/ 23 w 94"/>
                <a:gd name="T35" fmla="*/ 95 h 136"/>
                <a:gd name="T36" fmla="*/ 29 w 94"/>
                <a:gd name="T37" fmla="*/ 99 h 136"/>
                <a:gd name="T38" fmla="*/ 19 w 94"/>
                <a:gd name="T39" fmla="*/ 106 h 136"/>
                <a:gd name="T40" fmla="*/ 23 w 94"/>
                <a:gd name="T41" fmla="*/ 111 h 136"/>
                <a:gd name="T42" fmla="*/ 29 w 94"/>
                <a:gd name="T43" fmla="*/ 112 h 136"/>
                <a:gd name="T44" fmla="*/ 41 w 94"/>
                <a:gd name="T45" fmla="*/ 114 h 136"/>
                <a:gd name="T46" fmla="*/ 42 w 94"/>
                <a:gd name="T47" fmla="*/ 116 h 136"/>
                <a:gd name="T48" fmla="*/ 30 w 94"/>
                <a:gd name="T49" fmla="*/ 118 h 136"/>
                <a:gd name="T50" fmla="*/ 16 w 94"/>
                <a:gd name="T51" fmla="*/ 135 h 136"/>
                <a:gd name="T52" fmla="*/ 24 w 94"/>
                <a:gd name="T53" fmla="*/ 130 h 136"/>
                <a:gd name="T54" fmla="*/ 32 w 94"/>
                <a:gd name="T55" fmla="*/ 132 h 136"/>
                <a:gd name="T56" fmla="*/ 37 w 94"/>
                <a:gd name="T57" fmla="*/ 127 h 136"/>
                <a:gd name="T58" fmla="*/ 44 w 94"/>
                <a:gd name="T59" fmla="*/ 126 h 136"/>
                <a:gd name="T60" fmla="*/ 53 w 94"/>
                <a:gd name="T61" fmla="*/ 123 h 136"/>
                <a:gd name="T62" fmla="*/ 61 w 94"/>
                <a:gd name="T63" fmla="*/ 126 h 136"/>
                <a:gd name="T64" fmla="*/ 73 w 94"/>
                <a:gd name="T65" fmla="*/ 123 h 136"/>
                <a:gd name="T66" fmla="*/ 88 w 94"/>
                <a:gd name="T67" fmla="*/ 117 h 136"/>
                <a:gd name="T68" fmla="*/ 84 w 94"/>
                <a:gd name="T69" fmla="*/ 115 h 136"/>
                <a:gd name="T70" fmla="*/ 84 w 94"/>
                <a:gd name="T71" fmla="*/ 109 h 136"/>
                <a:gd name="T72" fmla="*/ 93 w 94"/>
                <a:gd name="T73" fmla="*/ 98 h 136"/>
                <a:gd name="T74" fmla="*/ 82 w 94"/>
                <a:gd name="T75" fmla="*/ 93 h 136"/>
                <a:gd name="T76" fmla="*/ 77 w 94"/>
                <a:gd name="T77" fmla="*/ 92 h 136"/>
                <a:gd name="T78" fmla="*/ 77 w 94"/>
                <a:gd name="T79" fmla="*/ 86 h 136"/>
                <a:gd name="T80" fmla="*/ 73 w 94"/>
                <a:gd name="T81" fmla="*/ 81 h 136"/>
                <a:gd name="T82" fmla="*/ 65 w 94"/>
                <a:gd name="T83" fmla="*/ 68 h 136"/>
                <a:gd name="T84" fmla="*/ 58 w 94"/>
                <a:gd name="T85" fmla="*/ 55 h 136"/>
                <a:gd name="T86" fmla="*/ 51 w 94"/>
                <a:gd name="T87" fmla="*/ 49 h 136"/>
                <a:gd name="T88" fmla="*/ 41 w 94"/>
                <a:gd name="T89" fmla="*/ 48 h 136"/>
                <a:gd name="T90" fmla="*/ 45 w 94"/>
                <a:gd name="T91" fmla="*/ 41 h 136"/>
                <a:gd name="T92" fmla="*/ 53 w 94"/>
                <a:gd name="T93" fmla="*/ 22 h 136"/>
                <a:gd name="T94" fmla="*/ 34 w 94"/>
                <a:gd name="T95" fmla="*/ 21 h 136"/>
                <a:gd name="T96" fmla="*/ 30 w 94"/>
                <a:gd name="T97" fmla="*/ 18 h 136"/>
                <a:gd name="T98" fmla="*/ 38 w 94"/>
                <a:gd name="T99" fmla="*/ 9 h 136"/>
                <a:gd name="T100" fmla="*/ 40 w 94"/>
                <a:gd name="T101" fmla="*/ 3 h 136"/>
                <a:gd name="T102" fmla="*/ 35 w 94"/>
                <a:gd name="T103" fmla="*/ 7 h 136"/>
                <a:gd name="T104" fmla="*/ 23 w 94"/>
                <a:gd name="T105" fmla="*/ 7 h 136"/>
                <a:gd name="T106" fmla="*/ 17 w 94"/>
                <a:gd name="T107" fmla="*/ 16 h 136"/>
                <a:gd name="T108" fmla="*/ 12 w 94"/>
                <a:gd name="T109" fmla="*/ 23 h 136"/>
                <a:gd name="T110" fmla="*/ 9 w 94"/>
                <a:gd name="T111" fmla="*/ 26 h 136"/>
                <a:gd name="T112" fmla="*/ 3 w 94"/>
                <a:gd name="T113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136">
                  <a:moveTo>
                    <a:pt x="3" y="24"/>
                  </a:moveTo>
                  <a:cubicBezTo>
                    <a:pt x="0" y="26"/>
                    <a:pt x="6" y="30"/>
                    <a:pt x="11" y="30"/>
                  </a:cubicBezTo>
                  <a:cubicBezTo>
                    <a:pt x="15" y="31"/>
                    <a:pt x="7" y="34"/>
                    <a:pt x="7" y="38"/>
                  </a:cubicBezTo>
                  <a:cubicBezTo>
                    <a:pt x="6" y="42"/>
                    <a:pt x="12" y="41"/>
                    <a:pt x="12" y="44"/>
                  </a:cubicBezTo>
                  <a:cubicBezTo>
                    <a:pt x="13" y="47"/>
                    <a:pt x="3" y="47"/>
                    <a:pt x="3" y="50"/>
                  </a:cubicBezTo>
                  <a:cubicBezTo>
                    <a:pt x="3" y="53"/>
                    <a:pt x="9" y="49"/>
                    <a:pt x="11" y="48"/>
                  </a:cubicBezTo>
                  <a:cubicBezTo>
                    <a:pt x="13" y="46"/>
                    <a:pt x="10" y="55"/>
                    <a:pt x="15" y="54"/>
                  </a:cubicBezTo>
                  <a:cubicBezTo>
                    <a:pt x="21" y="53"/>
                    <a:pt x="20" y="45"/>
                    <a:pt x="22" y="46"/>
                  </a:cubicBezTo>
                  <a:cubicBezTo>
                    <a:pt x="24" y="46"/>
                    <a:pt x="21" y="50"/>
                    <a:pt x="22" y="53"/>
                  </a:cubicBezTo>
                  <a:cubicBezTo>
                    <a:pt x="24" y="57"/>
                    <a:pt x="18" y="62"/>
                    <a:pt x="19" y="64"/>
                  </a:cubicBezTo>
                  <a:cubicBezTo>
                    <a:pt x="19" y="66"/>
                    <a:pt x="30" y="66"/>
                    <a:pt x="34" y="63"/>
                  </a:cubicBezTo>
                  <a:cubicBezTo>
                    <a:pt x="38" y="59"/>
                    <a:pt x="39" y="63"/>
                    <a:pt x="37" y="66"/>
                  </a:cubicBezTo>
                  <a:cubicBezTo>
                    <a:pt x="34" y="69"/>
                    <a:pt x="35" y="71"/>
                    <a:pt x="38" y="72"/>
                  </a:cubicBezTo>
                  <a:cubicBezTo>
                    <a:pt x="42" y="73"/>
                    <a:pt x="43" y="74"/>
                    <a:pt x="41" y="76"/>
                  </a:cubicBezTo>
                  <a:cubicBezTo>
                    <a:pt x="40" y="79"/>
                    <a:pt x="41" y="84"/>
                    <a:pt x="40" y="86"/>
                  </a:cubicBezTo>
                  <a:cubicBezTo>
                    <a:pt x="40" y="88"/>
                    <a:pt x="30" y="88"/>
                    <a:pt x="29" y="86"/>
                  </a:cubicBezTo>
                  <a:cubicBezTo>
                    <a:pt x="29" y="85"/>
                    <a:pt x="25" y="86"/>
                    <a:pt x="26" y="88"/>
                  </a:cubicBezTo>
                  <a:cubicBezTo>
                    <a:pt x="27" y="90"/>
                    <a:pt x="23" y="93"/>
                    <a:pt x="23" y="95"/>
                  </a:cubicBezTo>
                  <a:cubicBezTo>
                    <a:pt x="23" y="97"/>
                    <a:pt x="29" y="96"/>
                    <a:pt x="29" y="99"/>
                  </a:cubicBezTo>
                  <a:cubicBezTo>
                    <a:pt x="29" y="101"/>
                    <a:pt x="25" y="104"/>
                    <a:pt x="19" y="106"/>
                  </a:cubicBezTo>
                  <a:cubicBezTo>
                    <a:pt x="13" y="108"/>
                    <a:pt x="20" y="113"/>
                    <a:pt x="23" y="111"/>
                  </a:cubicBezTo>
                  <a:cubicBezTo>
                    <a:pt x="26" y="108"/>
                    <a:pt x="25" y="112"/>
                    <a:pt x="29" y="112"/>
                  </a:cubicBezTo>
                  <a:cubicBezTo>
                    <a:pt x="34" y="112"/>
                    <a:pt x="36" y="115"/>
                    <a:pt x="41" y="114"/>
                  </a:cubicBezTo>
                  <a:cubicBezTo>
                    <a:pt x="45" y="112"/>
                    <a:pt x="45" y="114"/>
                    <a:pt x="42" y="116"/>
                  </a:cubicBezTo>
                  <a:cubicBezTo>
                    <a:pt x="38" y="119"/>
                    <a:pt x="33" y="116"/>
                    <a:pt x="30" y="118"/>
                  </a:cubicBezTo>
                  <a:cubicBezTo>
                    <a:pt x="27" y="120"/>
                    <a:pt x="14" y="132"/>
                    <a:pt x="16" y="135"/>
                  </a:cubicBezTo>
                  <a:cubicBezTo>
                    <a:pt x="18" y="136"/>
                    <a:pt x="20" y="132"/>
                    <a:pt x="24" y="130"/>
                  </a:cubicBezTo>
                  <a:cubicBezTo>
                    <a:pt x="29" y="128"/>
                    <a:pt x="29" y="131"/>
                    <a:pt x="32" y="132"/>
                  </a:cubicBezTo>
                  <a:cubicBezTo>
                    <a:pt x="35" y="132"/>
                    <a:pt x="35" y="126"/>
                    <a:pt x="37" y="127"/>
                  </a:cubicBezTo>
                  <a:cubicBezTo>
                    <a:pt x="39" y="127"/>
                    <a:pt x="41" y="125"/>
                    <a:pt x="44" y="126"/>
                  </a:cubicBezTo>
                  <a:cubicBezTo>
                    <a:pt x="48" y="126"/>
                    <a:pt x="51" y="125"/>
                    <a:pt x="53" y="123"/>
                  </a:cubicBezTo>
                  <a:cubicBezTo>
                    <a:pt x="55" y="122"/>
                    <a:pt x="60" y="127"/>
                    <a:pt x="61" y="126"/>
                  </a:cubicBezTo>
                  <a:cubicBezTo>
                    <a:pt x="63" y="124"/>
                    <a:pt x="70" y="123"/>
                    <a:pt x="73" y="123"/>
                  </a:cubicBezTo>
                  <a:cubicBezTo>
                    <a:pt x="77" y="123"/>
                    <a:pt x="86" y="119"/>
                    <a:pt x="88" y="117"/>
                  </a:cubicBezTo>
                  <a:cubicBezTo>
                    <a:pt x="91" y="115"/>
                    <a:pt x="87" y="114"/>
                    <a:pt x="84" y="115"/>
                  </a:cubicBezTo>
                  <a:cubicBezTo>
                    <a:pt x="80" y="115"/>
                    <a:pt x="81" y="112"/>
                    <a:pt x="84" y="109"/>
                  </a:cubicBezTo>
                  <a:cubicBezTo>
                    <a:pt x="88" y="105"/>
                    <a:pt x="93" y="103"/>
                    <a:pt x="93" y="98"/>
                  </a:cubicBezTo>
                  <a:cubicBezTo>
                    <a:pt x="94" y="94"/>
                    <a:pt x="83" y="90"/>
                    <a:pt x="82" y="93"/>
                  </a:cubicBezTo>
                  <a:cubicBezTo>
                    <a:pt x="81" y="95"/>
                    <a:pt x="79" y="95"/>
                    <a:pt x="77" y="92"/>
                  </a:cubicBezTo>
                  <a:cubicBezTo>
                    <a:pt x="75" y="89"/>
                    <a:pt x="78" y="87"/>
                    <a:pt x="77" y="86"/>
                  </a:cubicBezTo>
                  <a:cubicBezTo>
                    <a:pt x="75" y="86"/>
                    <a:pt x="73" y="82"/>
                    <a:pt x="73" y="81"/>
                  </a:cubicBezTo>
                  <a:cubicBezTo>
                    <a:pt x="74" y="79"/>
                    <a:pt x="71" y="69"/>
                    <a:pt x="65" y="68"/>
                  </a:cubicBezTo>
                  <a:cubicBezTo>
                    <a:pt x="60" y="66"/>
                    <a:pt x="59" y="59"/>
                    <a:pt x="58" y="55"/>
                  </a:cubicBezTo>
                  <a:cubicBezTo>
                    <a:pt x="57" y="51"/>
                    <a:pt x="54" y="53"/>
                    <a:pt x="51" y="49"/>
                  </a:cubicBezTo>
                  <a:cubicBezTo>
                    <a:pt x="48" y="46"/>
                    <a:pt x="44" y="48"/>
                    <a:pt x="41" y="48"/>
                  </a:cubicBezTo>
                  <a:cubicBezTo>
                    <a:pt x="39" y="48"/>
                    <a:pt x="41" y="43"/>
                    <a:pt x="45" y="41"/>
                  </a:cubicBezTo>
                  <a:cubicBezTo>
                    <a:pt x="49" y="38"/>
                    <a:pt x="53" y="25"/>
                    <a:pt x="53" y="22"/>
                  </a:cubicBezTo>
                  <a:cubicBezTo>
                    <a:pt x="53" y="19"/>
                    <a:pt x="37" y="20"/>
                    <a:pt x="34" y="21"/>
                  </a:cubicBezTo>
                  <a:cubicBezTo>
                    <a:pt x="30" y="23"/>
                    <a:pt x="27" y="19"/>
                    <a:pt x="30" y="18"/>
                  </a:cubicBezTo>
                  <a:cubicBezTo>
                    <a:pt x="33" y="17"/>
                    <a:pt x="38" y="11"/>
                    <a:pt x="38" y="9"/>
                  </a:cubicBezTo>
                  <a:cubicBezTo>
                    <a:pt x="38" y="7"/>
                    <a:pt x="42" y="5"/>
                    <a:pt x="40" y="3"/>
                  </a:cubicBezTo>
                  <a:cubicBezTo>
                    <a:pt x="37" y="0"/>
                    <a:pt x="37" y="5"/>
                    <a:pt x="35" y="7"/>
                  </a:cubicBezTo>
                  <a:cubicBezTo>
                    <a:pt x="33" y="8"/>
                    <a:pt x="28" y="8"/>
                    <a:pt x="23" y="7"/>
                  </a:cubicBezTo>
                  <a:cubicBezTo>
                    <a:pt x="18" y="6"/>
                    <a:pt x="17" y="13"/>
                    <a:pt x="17" y="16"/>
                  </a:cubicBezTo>
                  <a:cubicBezTo>
                    <a:pt x="17" y="19"/>
                    <a:pt x="11" y="21"/>
                    <a:pt x="12" y="23"/>
                  </a:cubicBezTo>
                  <a:cubicBezTo>
                    <a:pt x="13" y="26"/>
                    <a:pt x="11" y="28"/>
                    <a:pt x="9" y="26"/>
                  </a:cubicBezTo>
                  <a:cubicBezTo>
                    <a:pt x="8" y="25"/>
                    <a:pt x="6" y="21"/>
                    <a:pt x="3" y="24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0"/>
            <p:cNvSpPr>
              <a:spLocks/>
            </p:cNvSpPr>
            <p:nvPr userDrawn="1"/>
          </p:nvSpPr>
          <p:spPr bwMode="auto">
            <a:xfrm>
              <a:off x="18948400" y="2579688"/>
              <a:ext cx="34925" cy="30163"/>
            </a:xfrm>
            <a:custGeom>
              <a:avLst/>
              <a:gdLst>
                <a:gd name="T0" fmla="*/ 3 w 13"/>
                <a:gd name="T1" fmla="*/ 11 h 11"/>
                <a:gd name="T2" fmla="*/ 10 w 13"/>
                <a:gd name="T3" fmla="*/ 2 h 11"/>
                <a:gd name="T4" fmla="*/ 3 w 1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8" y="11"/>
                    <a:pt x="13" y="4"/>
                    <a:pt x="10" y="2"/>
                  </a:cubicBezTo>
                  <a:cubicBezTo>
                    <a:pt x="8" y="0"/>
                    <a:pt x="0" y="11"/>
                    <a:pt x="3" y="11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 userDrawn="1"/>
          </p:nvSpPr>
          <p:spPr bwMode="auto">
            <a:xfrm>
              <a:off x="19494500" y="2679700"/>
              <a:ext cx="52388" cy="66675"/>
            </a:xfrm>
            <a:custGeom>
              <a:avLst/>
              <a:gdLst>
                <a:gd name="T0" fmla="*/ 17 w 19"/>
                <a:gd name="T1" fmla="*/ 3 h 24"/>
                <a:gd name="T2" fmla="*/ 14 w 19"/>
                <a:gd name="T3" fmla="*/ 6 h 24"/>
                <a:gd name="T4" fmla="*/ 10 w 19"/>
                <a:gd name="T5" fmla="*/ 3 h 24"/>
                <a:gd name="T6" fmla="*/ 3 w 19"/>
                <a:gd name="T7" fmla="*/ 6 h 24"/>
                <a:gd name="T8" fmla="*/ 7 w 19"/>
                <a:gd name="T9" fmla="*/ 16 h 24"/>
                <a:gd name="T10" fmla="*/ 4 w 19"/>
                <a:gd name="T11" fmla="*/ 19 h 24"/>
                <a:gd name="T12" fmla="*/ 7 w 19"/>
                <a:gd name="T13" fmla="*/ 24 h 24"/>
                <a:gd name="T14" fmla="*/ 15 w 19"/>
                <a:gd name="T15" fmla="*/ 15 h 24"/>
                <a:gd name="T16" fmla="*/ 17 w 19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4">
                  <a:moveTo>
                    <a:pt x="17" y="3"/>
                  </a:moveTo>
                  <a:cubicBezTo>
                    <a:pt x="16" y="2"/>
                    <a:pt x="15" y="5"/>
                    <a:pt x="14" y="6"/>
                  </a:cubicBezTo>
                  <a:cubicBezTo>
                    <a:pt x="12" y="6"/>
                    <a:pt x="11" y="0"/>
                    <a:pt x="10" y="3"/>
                  </a:cubicBezTo>
                  <a:cubicBezTo>
                    <a:pt x="10" y="7"/>
                    <a:pt x="6" y="2"/>
                    <a:pt x="3" y="6"/>
                  </a:cubicBezTo>
                  <a:cubicBezTo>
                    <a:pt x="0" y="11"/>
                    <a:pt x="5" y="15"/>
                    <a:pt x="7" y="16"/>
                  </a:cubicBezTo>
                  <a:cubicBezTo>
                    <a:pt x="10" y="17"/>
                    <a:pt x="7" y="19"/>
                    <a:pt x="4" y="19"/>
                  </a:cubicBezTo>
                  <a:cubicBezTo>
                    <a:pt x="2" y="18"/>
                    <a:pt x="3" y="23"/>
                    <a:pt x="7" y="24"/>
                  </a:cubicBezTo>
                  <a:cubicBezTo>
                    <a:pt x="11" y="24"/>
                    <a:pt x="15" y="17"/>
                    <a:pt x="15" y="15"/>
                  </a:cubicBezTo>
                  <a:cubicBezTo>
                    <a:pt x="14" y="13"/>
                    <a:pt x="19" y="4"/>
                    <a:pt x="17" y="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2"/>
            <p:cNvSpPr>
              <a:spLocks/>
            </p:cNvSpPr>
            <p:nvPr userDrawn="1"/>
          </p:nvSpPr>
          <p:spPr bwMode="auto">
            <a:xfrm>
              <a:off x="19694525" y="2608263"/>
              <a:ext cx="41275" cy="44450"/>
            </a:xfrm>
            <a:custGeom>
              <a:avLst/>
              <a:gdLst>
                <a:gd name="T0" fmla="*/ 2 w 15"/>
                <a:gd name="T1" fmla="*/ 14 h 16"/>
                <a:gd name="T2" fmla="*/ 9 w 15"/>
                <a:gd name="T3" fmla="*/ 0 h 16"/>
                <a:gd name="T4" fmla="*/ 2 w 15"/>
                <a:gd name="T5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2" y="14"/>
                  </a:moveTo>
                  <a:cubicBezTo>
                    <a:pt x="3" y="16"/>
                    <a:pt x="15" y="0"/>
                    <a:pt x="9" y="0"/>
                  </a:cubicBezTo>
                  <a:cubicBezTo>
                    <a:pt x="3" y="0"/>
                    <a:pt x="0" y="12"/>
                    <a:pt x="2" y="14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 userDrawn="1"/>
          </p:nvSpPr>
          <p:spPr bwMode="auto">
            <a:xfrm>
              <a:off x="19810413" y="2554288"/>
              <a:ext cx="30163" cy="11113"/>
            </a:xfrm>
            <a:custGeom>
              <a:avLst/>
              <a:gdLst>
                <a:gd name="T0" fmla="*/ 9 w 11"/>
                <a:gd name="T1" fmla="*/ 2 h 4"/>
                <a:gd name="T2" fmla="*/ 3 w 11"/>
                <a:gd name="T3" fmla="*/ 3 h 4"/>
                <a:gd name="T4" fmla="*/ 9 w 1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9" y="2"/>
                  </a:moveTo>
                  <a:cubicBezTo>
                    <a:pt x="11" y="0"/>
                    <a:pt x="0" y="1"/>
                    <a:pt x="3" y="3"/>
                  </a:cubicBezTo>
                  <a:cubicBezTo>
                    <a:pt x="4" y="4"/>
                    <a:pt x="8" y="4"/>
                    <a:pt x="9" y="2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 userDrawn="1"/>
          </p:nvSpPr>
          <p:spPr bwMode="auto">
            <a:xfrm>
              <a:off x="19805650" y="2568575"/>
              <a:ext cx="41275" cy="30163"/>
            </a:xfrm>
            <a:custGeom>
              <a:avLst/>
              <a:gdLst>
                <a:gd name="T0" fmla="*/ 2 w 15"/>
                <a:gd name="T1" fmla="*/ 11 h 11"/>
                <a:gd name="T2" fmla="*/ 13 w 15"/>
                <a:gd name="T3" fmla="*/ 4 h 11"/>
                <a:gd name="T4" fmla="*/ 7 w 15"/>
                <a:gd name="T5" fmla="*/ 2 h 11"/>
                <a:gd name="T6" fmla="*/ 2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2" y="11"/>
                  </a:moveTo>
                  <a:cubicBezTo>
                    <a:pt x="5" y="11"/>
                    <a:pt x="12" y="5"/>
                    <a:pt x="13" y="4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1" y="3"/>
                    <a:pt x="0" y="11"/>
                    <a:pt x="2" y="11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 userDrawn="1"/>
          </p:nvSpPr>
          <p:spPr bwMode="auto">
            <a:xfrm>
              <a:off x="20051713" y="2035175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 noEditPoints="1"/>
            </p:cNvSpPr>
            <p:nvPr userDrawn="1"/>
          </p:nvSpPr>
          <p:spPr bwMode="auto">
            <a:xfrm>
              <a:off x="19310350" y="1957388"/>
              <a:ext cx="781050" cy="760413"/>
            </a:xfrm>
            <a:custGeom>
              <a:avLst/>
              <a:gdLst>
                <a:gd name="T0" fmla="*/ 4 w 281"/>
                <a:gd name="T1" fmla="*/ 189 h 274"/>
                <a:gd name="T2" fmla="*/ 18 w 281"/>
                <a:gd name="T3" fmla="*/ 198 h 274"/>
                <a:gd name="T4" fmla="*/ 4 w 281"/>
                <a:gd name="T5" fmla="*/ 211 h 274"/>
                <a:gd name="T6" fmla="*/ 8 w 281"/>
                <a:gd name="T7" fmla="*/ 218 h 274"/>
                <a:gd name="T8" fmla="*/ 59 w 281"/>
                <a:gd name="T9" fmla="*/ 214 h 274"/>
                <a:gd name="T10" fmla="*/ 69 w 281"/>
                <a:gd name="T11" fmla="*/ 218 h 274"/>
                <a:gd name="T12" fmla="*/ 85 w 281"/>
                <a:gd name="T13" fmla="*/ 258 h 274"/>
                <a:gd name="T14" fmla="*/ 100 w 281"/>
                <a:gd name="T15" fmla="*/ 265 h 274"/>
                <a:gd name="T16" fmla="*/ 122 w 281"/>
                <a:gd name="T17" fmla="*/ 257 h 274"/>
                <a:gd name="T18" fmla="*/ 126 w 281"/>
                <a:gd name="T19" fmla="*/ 225 h 274"/>
                <a:gd name="T20" fmla="*/ 138 w 281"/>
                <a:gd name="T21" fmla="*/ 190 h 274"/>
                <a:gd name="T22" fmla="*/ 136 w 281"/>
                <a:gd name="T23" fmla="*/ 157 h 274"/>
                <a:gd name="T24" fmla="*/ 175 w 281"/>
                <a:gd name="T25" fmla="*/ 126 h 274"/>
                <a:gd name="T26" fmla="*/ 196 w 281"/>
                <a:gd name="T27" fmla="*/ 100 h 274"/>
                <a:gd name="T28" fmla="*/ 212 w 281"/>
                <a:gd name="T29" fmla="*/ 116 h 274"/>
                <a:gd name="T30" fmla="*/ 184 w 281"/>
                <a:gd name="T31" fmla="*/ 142 h 274"/>
                <a:gd name="T32" fmla="*/ 173 w 281"/>
                <a:gd name="T33" fmla="*/ 166 h 274"/>
                <a:gd name="T34" fmla="*/ 188 w 281"/>
                <a:gd name="T35" fmla="*/ 197 h 274"/>
                <a:gd name="T36" fmla="*/ 248 w 281"/>
                <a:gd name="T37" fmla="*/ 184 h 274"/>
                <a:gd name="T38" fmla="*/ 264 w 281"/>
                <a:gd name="T39" fmla="*/ 137 h 274"/>
                <a:gd name="T40" fmla="*/ 261 w 281"/>
                <a:gd name="T41" fmla="*/ 116 h 274"/>
                <a:gd name="T42" fmla="*/ 255 w 281"/>
                <a:gd name="T43" fmla="*/ 82 h 274"/>
                <a:gd name="T44" fmla="*/ 251 w 281"/>
                <a:gd name="T45" fmla="*/ 56 h 274"/>
                <a:gd name="T46" fmla="*/ 257 w 281"/>
                <a:gd name="T47" fmla="*/ 38 h 274"/>
                <a:gd name="T48" fmla="*/ 257 w 281"/>
                <a:gd name="T49" fmla="*/ 22 h 274"/>
                <a:gd name="T50" fmla="*/ 271 w 281"/>
                <a:gd name="T51" fmla="*/ 12 h 274"/>
                <a:gd name="T52" fmla="*/ 246 w 281"/>
                <a:gd name="T53" fmla="*/ 13 h 274"/>
                <a:gd name="T54" fmla="*/ 230 w 281"/>
                <a:gd name="T55" fmla="*/ 16 h 274"/>
                <a:gd name="T56" fmla="*/ 215 w 281"/>
                <a:gd name="T57" fmla="*/ 14 h 274"/>
                <a:gd name="T58" fmla="*/ 207 w 281"/>
                <a:gd name="T59" fmla="*/ 5 h 274"/>
                <a:gd name="T60" fmla="*/ 193 w 281"/>
                <a:gd name="T61" fmla="*/ 17 h 274"/>
                <a:gd name="T62" fmla="*/ 196 w 281"/>
                <a:gd name="T63" fmla="*/ 7 h 274"/>
                <a:gd name="T64" fmla="*/ 181 w 281"/>
                <a:gd name="T65" fmla="*/ 19 h 274"/>
                <a:gd name="T66" fmla="*/ 168 w 281"/>
                <a:gd name="T67" fmla="*/ 20 h 274"/>
                <a:gd name="T68" fmla="*/ 158 w 281"/>
                <a:gd name="T69" fmla="*/ 27 h 274"/>
                <a:gd name="T70" fmla="*/ 146 w 281"/>
                <a:gd name="T71" fmla="*/ 29 h 274"/>
                <a:gd name="T72" fmla="*/ 126 w 281"/>
                <a:gd name="T73" fmla="*/ 40 h 274"/>
                <a:gd name="T74" fmla="*/ 127 w 281"/>
                <a:gd name="T75" fmla="*/ 47 h 274"/>
                <a:gd name="T76" fmla="*/ 113 w 281"/>
                <a:gd name="T77" fmla="*/ 43 h 274"/>
                <a:gd name="T78" fmla="*/ 92 w 281"/>
                <a:gd name="T79" fmla="*/ 62 h 274"/>
                <a:gd name="T80" fmla="*/ 123 w 281"/>
                <a:gd name="T81" fmla="*/ 53 h 274"/>
                <a:gd name="T82" fmla="*/ 110 w 281"/>
                <a:gd name="T83" fmla="*/ 62 h 274"/>
                <a:gd name="T84" fmla="*/ 90 w 281"/>
                <a:gd name="T85" fmla="*/ 95 h 274"/>
                <a:gd name="T86" fmla="*/ 74 w 281"/>
                <a:gd name="T87" fmla="*/ 114 h 274"/>
                <a:gd name="T88" fmla="*/ 60 w 281"/>
                <a:gd name="T89" fmla="*/ 128 h 274"/>
                <a:gd name="T90" fmla="*/ 41 w 281"/>
                <a:gd name="T91" fmla="*/ 145 h 274"/>
                <a:gd name="T92" fmla="*/ 21 w 281"/>
                <a:gd name="T93" fmla="*/ 156 h 274"/>
                <a:gd name="T94" fmla="*/ 2 w 281"/>
                <a:gd name="T95" fmla="*/ 171 h 274"/>
                <a:gd name="T96" fmla="*/ 177 w 281"/>
                <a:gd name="T97" fmla="*/ 49 h 274"/>
                <a:gd name="T98" fmla="*/ 169 w 281"/>
                <a:gd name="T99" fmla="*/ 4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1" h="274">
                  <a:moveTo>
                    <a:pt x="6" y="176"/>
                  </a:moveTo>
                  <a:cubicBezTo>
                    <a:pt x="6" y="178"/>
                    <a:pt x="2" y="180"/>
                    <a:pt x="5" y="180"/>
                  </a:cubicBezTo>
                  <a:cubicBezTo>
                    <a:pt x="8" y="181"/>
                    <a:pt x="5" y="183"/>
                    <a:pt x="4" y="184"/>
                  </a:cubicBezTo>
                  <a:cubicBezTo>
                    <a:pt x="2" y="185"/>
                    <a:pt x="2" y="187"/>
                    <a:pt x="4" y="189"/>
                  </a:cubicBezTo>
                  <a:cubicBezTo>
                    <a:pt x="5" y="192"/>
                    <a:pt x="0" y="192"/>
                    <a:pt x="3" y="196"/>
                  </a:cubicBezTo>
                  <a:cubicBezTo>
                    <a:pt x="5" y="199"/>
                    <a:pt x="7" y="195"/>
                    <a:pt x="8" y="198"/>
                  </a:cubicBezTo>
                  <a:cubicBezTo>
                    <a:pt x="9" y="200"/>
                    <a:pt x="12" y="198"/>
                    <a:pt x="16" y="195"/>
                  </a:cubicBezTo>
                  <a:cubicBezTo>
                    <a:pt x="19" y="192"/>
                    <a:pt x="21" y="198"/>
                    <a:pt x="18" y="198"/>
                  </a:cubicBezTo>
                  <a:cubicBezTo>
                    <a:pt x="15" y="198"/>
                    <a:pt x="12" y="200"/>
                    <a:pt x="12" y="202"/>
                  </a:cubicBezTo>
                  <a:cubicBezTo>
                    <a:pt x="13" y="205"/>
                    <a:pt x="8" y="205"/>
                    <a:pt x="8" y="201"/>
                  </a:cubicBezTo>
                  <a:cubicBezTo>
                    <a:pt x="8" y="198"/>
                    <a:pt x="2" y="202"/>
                    <a:pt x="4" y="204"/>
                  </a:cubicBezTo>
                  <a:cubicBezTo>
                    <a:pt x="7" y="207"/>
                    <a:pt x="4" y="208"/>
                    <a:pt x="4" y="211"/>
                  </a:cubicBezTo>
                  <a:cubicBezTo>
                    <a:pt x="4" y="213"/>
                    <a:pt x="8" y="213"/>
                    <a:pt x="10" y="210"/>
                  </a:cubicBezTo>
                  <a:cubicBezTo>
                    <a:pt x="11" y="207"/>
                    <a:pt x="14" y="208"/>
                    <a:pt x="15" y="211"/>
                  </a:cubicBezTo>
                  <a:cubicBezTo>
                    <a:pt x="16" y="213"/>
                    <a:pt x="13" y="211"/>
                    <a:pt x="13" y="215"/>
                  </a:cubicBezTo>
                  <a:cubicBezTo>
                    <a:pt x="13" y="219"/>
                    <a:pt x="10" y="215"/>
                    <a:pt x="8" y="218"/>
                  </a:cubicBezTo>
                  <a:cubicBezTo>
                    <a:pt x="6" y="221"/>
                    <a:pt x="16" y="226"/>
                    <a:pt x="19" y="227"/>
                  </a:cubicBezTo>
                  <a:cubicBezTo>
                    <a:pt x="23" y="228"/>
                    <a:pt x="26" y="231"/>
                    <a:pt x="32" y="230"/>
                  </a:cubicBezTo>
                  <a:cubicBezTo>
                    <a:pt x="38" y="229"/>
                    <a:pt x="50" y="218"/>
                    <a:pt x="52" y="216"/>
                  </a:cubicBezTo>
                  <a:cubicBezTo>
                    <a:pt x="53" y="214"/>
                    <a:pt x="57" y="216"/>
                    <a:pt x="59" y="214"/>
                  </a:cubicBezTo>
                  <a:cubicBezTo>
                    <a:pt x="62" y="212"/>
                    <a:pt x="60" y="207"/>
                    <a:pt x="62" y="206"/>
                  </a:cubicBezTo>
                  <a:cubicBezTo>
                    <a:pt x="64" y="205"/>
                    <a:pt x="65" y="212"/>
                    <a:pt x="66" y="212"/>
                  </a:cubicBezTo>
                  <a:cubicBezTo>
                    <a:pt x="68" y="213"/>
                    <a:pt x="69" y="214"/>
                    <a:pt x="69" y="217"/>
                  </a:cubicBezTo>
                  <a:cubicBezTo>
                    <a:pt x="69" y="217"/>
                    <a:pt x="69" y="218"/>
                    <a:pt x="69" y="218"/>
                  </a:cubicBezTo>
                  <a:cubicBezTo>
                    <a:pt x="68" y="222"/>
                    <a:pt x="70" y="226"/>
                    <a:pt x="73" y="229"/>
                  </a:cubicBezTo>
                  <a:cubicBezTo>
                    <a:pt x="77" y="232"/>
                    <a:pt x="74" y="236"/>
                    <a:pt x="77" y="240"/>
                  </a:cubicBezTo>
                  <a:cubicBezTo>
                    <a:pt x="80" y="244"/>
                    <a:pt x="79" y="247"/>
                    <a:pt x="83" y="249"/>
                  </a:cubicBezTo>
                  <a:cubicBezTo>
                    <a:pt x="86" y="252"/>
                    <a:pt x="86" y="254"/>
                    <a:pt x="85" y="258"/>
                  </a:cubicBezTo>
                  <a:cubicBezTo>
                    <a:pt x="83" y="261"/>
                    <a:pt x="88" y="260"/>
                    <a:pt x="88" y="262"/>
                  </a:cubicBezTo>
                  <a:cubicBezTo>
                    <a:pt x="88" y="265"/>
                    <a:pt x="87" y="269"/>
                    <a:pt x="88" y="271"/>
                  </a:cubicBezTo>
                  <a:cubicBezTo>
                    <a:pt x="89" y="274"/>
                    <a:pt x="91" y="271"/>
                    <a:pt x="96" y="271"/>
                  </a:cubicBezTo>
                  <a:cubicBezTo>
                    <a:pt x="101" y="271"/>
                    <a:pt x="100" y="268"/>
                    <a:pt x="100" y="265"/>
                  </a:cubicBezTo>
                  <a:cubicBezTo>
                    <a:pt x="100" y="262"/>
                    <a:pt x="103" y="263"/>
                    <a:pt x="104" y="261"/>
                  </a:cubicBezTo>
                  <a:cubicBezTo>
                    <a:pt x="104" y="260"/>
                    <a:pt x="109" y="259"/>
                    <a:pt x="112" y="261"/>
                  </a:cubicBezTo>
                  <a:cubicBezTo>
                    <a:pt x="116" y="262"/>
                    <a:pt x="118" y="260"/>
                    <a:pt x="119" y="256"/>
                  </a:cubicBezTo>
                  <a:cubicBezTo>
                    <a:pt x="119" y="252"/>
                    <a:pt x="121" y="257"/>
                    <a:pt x="122" y="257"/>
                  </a:cubicBezTo>
                  <a:cubicBezTo>
                    <a:pt x="123" y="258"/>
                    <a:pt x="127" y="252"/>
                    <a:pt x="128" y="247"/>
                  </a:cubicBezTo>
                  <a:cubicBezTo>
                    <a:pt x="130" y="243"/>
                    <a:pt x="128" y="244"/>
                    <a:pt x="125" y="248"/>
                  </a:cubicBezTo>
                  <a:cubicBezTo>
                    <a:pt x="121" y="252"/>
                    <a:pt x="123" y="244"/>
                    <a:pt x="124" y="240"/>
                  </a:cubicBezTo>
                  <a:cubicBezTo>
                    <a:pt x="126" y="237"/>
                    <a:pt x="126" y="228"/>
                    <a:pt x="126" y="225"/>
                  </a:cubicBezTo>
                  <a:cubicBezTo>
                    <a:pt x="127" y="223"/>
                    <a:pt x="128" y="220"/>
                    <a:pt x="132" y="219"/>
                  </a:cubicBezTo>
                  <a:cubicBezTo>
                    <a:pt x="137" y="218"/>
                    <a:pt x="143" y="212"/>
                    <a:pt x="142" y="210"/>
                  </a:cubicBezTo>
                  <a:cubicBezTo>
                    <a:pt x="141" y="207"/>
                    <a:pt x="148" y="204"/>
                    <a:pt x="148" y="201"/>
                  </a:cubicBezTo>
                  <a:cubicBezTo>
                    <a:pt x="148" y="199"/>
                    <a:pt x="140" y="192"/>
                    <a:pt x="138" y="190"/>
                  </a:cubicBezTo>
                  <a:cubicBezTo>
                    <a:pt x="135" y="188"/>
                    <a:pt x="130" y="190"/>
                    <a:pt x="130" y="188"/>
                  </a:cubicBezTo>
                  <a:cubicBezTo>
                    <a:pt x="131" y="186"/>
                    <a:pt x="130" y="179"/>
                    <a:pt x="129" y="176"/>
                  </a:cubicBezTo>
                  <a:cubicBezTo>
                    <a:pt x="128" y="172"/>
                    <a:pt x="133" y="169"/>
                    <a:pt x="133" y="165"/>
                  </a:cubicBezTo>
                  <a:cubicBezTo>
                    <a:pt x="133" y="162"/>
                    <a:pt x="133" y="158"/>
                    <a:pt x="136" y="157"/>
                  </a:cubicBezTo>
                  <a:cubicBezTo>
                    <a:pt x="139" y="156"/>
                    <a:pt x="137" y="153"/>
                    <a:pt x="141" y="152"/>
                  </a:cubicBezTo>
                  <a:cubicBezTo>
                    <a:pt x="145" y="151"/>
                    <a:pt x="144" y="146"/>
                    <a:pt x="148" y="144"/>
                  </a:cubicBezTo>
                  <a:cubicBezTo>
                    <a:pt x="153" y="142"/>
                    <a:pt x="153" y="141"/>
                    <a:pt x="158" y="138"/>
                  </a:cubicBezTo>
                  <a:cubicBezTo>
                    <a:pt x="164" y="135"/>
                    <a:pt x="173" y="129"/>
                    <a:pt x="175" y="126"/>
                  </a:cubicBezTo>
                  <a:cubicBezTo>
                    <a:pt x="176" y="123"/>
                    <a:pt x="169" y="119"/>
                    <a:pt x="174" y="116"/>
                  </a:cubicBezTo>
                  <a:cubicBezTo>
                    <a:pt x="178" y="112"/>
                    <a:pt x="175" y="108"/>
                    <a:pt x="178" y="107"/>
                  </a:cubicBezTo>
                  <a:cubicBezTo>
                    <a:pt x="181" y="106"/>
                    <a:pt x="182" y="104"/>
                    <a:pt x="185" y="101"/>
                  </a:cubicBezTo>
                  <a:cubicBezTo>
                    <a:pt x="187" y="99"/>
                    <a:pt x="190" y="101"/>
                    <a:pt x="196" y="100"/>
                  </a:cubicBezTo>
                  <a:cubicBezTo>
                    <a:pt x="198" y="100"/>
                    <a:pt x="200" y="100"/>
                    <a:pt x="202" y="100"/>
                  </a:cubicBezTo>
                  <a:cubicBezTo>
                    <a:pt x="205" y="101"/>
                    <a:pt x="208" y="103"/>
                    <a:pt x="210" y="104"/>
                  </a:cubicBezTo>
                  <a:cubicBezTo>
                    <a:pt x="215" y="106"/>
                    <a:pt x="214" y="109"/>
                    <a:pt x="214" y="112"/>
                  </a:cubicBezTo>
                  <a:cubicBezTo>
                    <a:pt x="214" y="116"/>
                    <a:pt x="215" y="117"/>
                    <a:pt x="212" y="116"/>
                  </a:cubicBezTo>
                  <a:cubicBezTo>
                    <a:pt x="210" y="115"/>
                    <a:pt x="208" y="116"/>
                    <a:pt x="206" y="121"/>
                  </a:cubicBezTo>
                  <a:cubicBezTo>
                    <a:pt x="205" y="126"/>
                    <a:pt x="199" y="131"/>
                    <a:pt x="196" y="132"/>
                  </a:cubicBezTo>
                  <a:cubicBezTo>
                    <a:pt x="192" y="132"/>
                    <a:pt x="192" y="136"/>
                    <a:pt x="189" y="136"/>
                  </a:cubicBezTo>
                  <a:cubicBezTo>
                    <a:pt x="186" y="137"/>
                    <a:pt x="183" y="139"/>
                    <a:pt x="184" y="142"/>
                  </a:cubicBezTo>
                  <a:cubicBezTo>
                    <a:pt x="184" y="146"/>
                    <a:pt x="179" y="146"/>
                    <a:pt x="176" y="146"/>
                  </a:cubicBezTo>
                  <a:cubicBezTo>
                    <a:pt x="173" y="146"/>
                    <a:pt x="174" y="151"/>
                    <a:pt x="171" y="153"/>
                  </a:cubicBezTo>
                  <a:cubicBezTo>
                    <a:pt x="169" y="154"/>
                    <a:pt x="170" y="156"/>
                    <a:pt x="172" y="159"/>
                  </a:cubicBezTo>
                  <a:cubicBezTo>
                    <a:pt x="174" y="162"/>
                    <a:pt x="172" y="164"/>
                    <a:pt x="173" y="166"/>
                  </a:cubicBezTo>
                  <a:cubicBezTo>
                    <a:pt x="174" y="168"/>
                    <a:pt x="177" y="173"/>
                    <a:pt x="175" y="178"/>
                  </a:cubicBezTo>
                  <a:cubicBezTo>
                    <a:pt x="172" y="183"/>
                    <a:pt x="170" y="190"/>
                    <a:pt x="172" y="189"/>
                  </a:cubicBezTo>
                  <a:cubicBezTo>
                    <a:pt x="174" y="189"/>
                    <a:pt x="179" y="194"/>
                    <a:pt x="182" y="193"/>
                  </a:cubicBezTo>
                  <a:cubicBezTo>
                    <a:pt x="185" y="193"/>
                    <a:pt x="185" y="198"/>
                    <a:pt x="188" y="197"/>
                  </a:cubicBezTo>
                  <a:cubicBezTo>
                    <a:pt x="191" y="196"/>
                    <a:pt x="191" y="200"/>
                    <a:pt x="200" y="199"/>
                  </a:cubicBezTo>
                  <a:cubicBezTo>
                    <a:pt x="209" y="199"/>
                    <a:pt x="226" y="192"/>
                    <a:pt x="233" y="192"/>
                  </a:cubicBezTo>
                  <a:cubicBezTo>
                    <a:pt x="237" y="192"/>
                    <a:pt x="240" y="191"/>
                    <a:pt x="243" y="191"/>
                  </a:cubicBezTo>
                  <a:cubicBezTo>
                    <a:pt x="244" y="188"/>
                    <a:pt x="246" y="186"/>
                    <a:pt x="248" y="184"/>
                  </a:cubicBezTo>
                  <a:cubicBezTo>
                    <a:pt x="252" y="180"/>
                    <a:pt x="262" y="177"/>
                    <a:pt x="264" y="171"/>
                  </a:cubicBezTo>
                  <a:cubicBezTo>
                    <a:pt x="267" y="165"/>
                    <a:pt x="278" y="161"/>
                    <a:pt x="280" y="156"/>
                  </a:cubicBezTo>
                  <a:cubicBezTo>
                    <a:pt x="281" y="153"/>
                    <a:pt x="281" y="152"/>
                    <a:pt x="277" y="147"/>
                  </a:cubicBezTo>
                  <a:cubicBezTo>
                    <a:pt x="273" y="142"/>
                    <a:pt x="264" y="139"/>
                    <a:pt x="264" y="137"/>
                  </a:cubicBezTo>
                  <a:cubicBezTo>
                    <a:pt x="263" y="134"/>
                    <a:pt x="271" y="134"/>
                    <a:pt x="270" y="131"/>
                  </a:cubicBezTo>
                  <a:cubicBezTo>
                    <a:pt x="270" y="128"/>
                    <a:pt x="266" y="128"/>
                    <a:pt x="265" y="125"/>
                  </a:cubicBezTo>
                  <a:cubicBezTo>
                    <a:pt x="263" y="122"/>
                    <a:pt x="266" y="121"/>
                    <a:pt x="266" y="120"/>
                  </a:cubicBezTo>
                  <a:cubicBezTo>
                    <a:pt x="266" y="118"/>
                    <a:pt x="261" y="118"/>
                    <a:pt x="261" y="116"/>
                  </a:cubicBezTo>
                  <a:cubicBezTo>
                    <a:pt x="260" y="115"/>
                    <a:pt x="264" y="115"/>
                    <a:pt x="263" y="113"/>
                  </a:cubicBezTo>
                  <a:cubicBezTo>
                    <a:pt x="263" y="111"/>
                    <a:pt x="260" y="108"/>
                    <a:pt x="262" y="105"/>
                  </a:cubicBezTo>
                  <a:cubicBezTo>
                    <a:pt x="264" y="102"/>
                    <a:pt x="269" y="105"/>
                    <a:pt x="265" y="99"/>
                  </a:cubicBezTo>
                  <a:cubicBezTo>
                    <a:pt x="262" y="92"/>
                    <a:pt x="256" y="84"/>
                    <a:pt x="255" y="82"/>
                  </a:cubicBezTo>
                  <a:cubicBezTo>
                    <a:pt x="254" y="80"/>
                    <a:pt x="256" y="77"/>
                    <a:pt x="258" y="76"/>
                  </a:cubicBezTo>
                  <a:cubicBezTo>
                    <a:pt x="260" y="75"/>
                    <a:pt x="265" y="70"/>
                    <a:pt x="265" y="68"/>
                  </a:cubicBezTo>
                  <a:cubicBezTo>
                    <a:pt x="265" y="66"/>
                    <a:pt x="259" y="61"/>
                    <a:pt x="257" y="60"/>
                  </a:cubicBezTo>
                  <a:cubicBezTo>
                    <a:pt x="256" y="59"/>
                    <a:pt x="252" y="60"/>
                    <a:pt x="251" y="56"/>
                  </a:cubicBezTo>
                  <a:cubicBezTo>
                    <a:pt x="249" y="53"/>
                    <a:pt x="248" y="52"/>
                    <a:pt x="249" y="51"/>
                  </a:cubicBezTo>
                  <a:cubicBezTo>
                    <a:pt x="251" y="49"/>
                    <a:pt x="251" y="47"/>
                    <a:pt x="251" y="45"/>
                  </a:cubicBezTo>
                  <a:cubicBezTo>
                    <a:pt x="251" y="43"/>
                    <a:pt x="254" y="44"/>
                    <a:pt x="255" y="42"/>
                  </a:cubicBezTo>
                  <a:cubicBezTo>
                    <a:pt x="255" y="40"/>
                    <a:pt x="256" y="39"/>
                    <a:pt x="257" y="38"/>
                  </a:cubicBezTo>
                  <a:cubicBezTo>
                    <a:pt x="259" y="36"/>
                    <a:pt x="260" y="35"/>
                    <a:pt x="262" y="35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6" y="30"/>
                    <a:pt x="264" y="29"/>
                    <a:pt x="264" y="27"/>
                  </a:cubicBezTo>
                  <a:cubicBezTo>
                    <a:pt x="264" y="25"/>
                    <a:pt x="257" y="23"/>
                    <a:pt x="257" y="22"/>
                  </a:cubicBezTo>
                  <a:cubicBezTo>
                    <a:pt x="256" y="21"/>
                    <a:pt x="260" y="21"/>
                    <a:pt x="262" y="22"/>
                  </a:cubicBezTo>
                  <a:cubicBezTo>
                    <a:pt x="265" y="24"/>
                    <a:pt x="266" y="23"/>
                    <a:pt x="269" y="20"/>
                  </a:cubicBezTo>
                  <a:cubicBezTo>
                    <a:pt x="272" y="18"/>
                    <a:pt x="276" y="20"/>
                    <a:pt x="276" y="17"/>
                  </a:cubicBezTo>
                  <a:cubicBezTo>
                    <a:pt x="277" y="15"/>
                    <a:pt x="272" y="13"/>
                    <a:pt x="271" y="12"/>
                  </a:cubicBezTo>
                  <a:cubicBezTo>
                    <a:pt x="270" y="11"/>
                    <a:pt x="266" y="9"/>
                    <a:pt x="263" y="9"/>
                  </a:cubicBezTo>
                  <a:cubicBezTo>
                    <a:pt x="259" y="10"/>
                    <a:pt x="259" y="8"/>
                    <a:pt x="257" y="7"/>
                  </a:cubicBezTo>
                  <a:cubicBezTo>
                    <a:pt x="255" y="5"/>
                    <a:pt x="249" y="8"/>
                    <a:pt x="249" y="12"/>
                  </a:cubicBezTo>
                  <a:cubicBezTo>
                    <a:pt x="249" y="17"/>
                    <a:pt x="245" y="16"/>
                    <a:pt x="246" y="13"/>
                  </a:cubicBezTo>
                  <a:cubicBezTo>
                    <a:pt x="248" y="11"/>
                    <a:pt x="244" y="8"/>
                    <a:pt x="248" y="7"/>
                  </a:cubicBezTo>
                  <a:cubicBezTo>
                    <a:pt x="251" y="6"/>
                    <a:pt x="249" y="2"/>
                    <a:pt x="243" y="1"/>
                  </a:cubicBezTo>
                  <a:cubicBezTo>
                    <a:pt x="237" y="1"/>
                    <a:pt x="235" y="6"/>
                    <a:pt x="236" y="7"/>
                  </a:cubicBezTo>
                  <a:cubicBezTo>
                    <a:pt x="238" y="9"/>
                    <a:pt x="233" y="16"/>
                    <a:pt x="230" y="16"/>
                  </a:cubicBezTo>
                  <a:cubicBezTo>
                    <a:pt x="228" y="16"/>
                    <a:pt x="230" y="10"/>
                    <a:pt x="230" y="7"/>
                  </a:cubicBezTo>
                  <a:cubicBezTo>
                    <a:pt x="230" y="3"/>
                    <a:pt x="228" y="5"/>
                    <a:pt x="224" y="10"/>
                  </a:cubicBezTo>
                  <a:cubicBezTo>
                    <a:pt x="219" y="15"/>
                    <a:pt x="216" y="20"/>
                    <a:pt x="213" y="20"/>
                  </a:cubicBezTo>
                  <a:cubicBezTo>
                    <a:pt x="211" y="21"/>
                    <a:pt x="211" y="16"/>
                    <a:pt x="215" y="14"/>
                  </a:cubicBezTo>
                  <a:cubicBezTo>
                    <a:pt x="219" y="11"/>
                    <a:pt x="219" y="5"/>
                    <a:pt x="222" y="5"/>
                  </a:cubicBezTo>
                  <a:cubicBezTo>
                    <a:pt x="225" y="5"/>
                    <a:pt x="225" y="2"/>
                    <a:pt x="221" y="1"/>
                  </a:cubicBezTo>
                  <a:cubicBezTo>
                    <a:pt x="217" y="0"/>
                    <a:pt x="216" y="5"/>
                    <a:pt x="215" y="6"/>
                  </a:cubicBezTo>
                  <a:cubicBezTo>
                    <a:pt x="214" y="7"/>
                    <a:pt x="207" y="4"/>
                    <a:pt x="207" y="5"/>
                  </a:cubicBezTo>
                  <a:cubicBezTo>
                    <a:pt x="208" y="6"/>
                    <a:pt x="204" y="7"/>
                    <a:pt x="206" y="9"/>
                  </a:cubicBezTo>
                  <a:cubicBezTo>
                    <a:pt x="207" y="11"/>
                    <a:pt x="205" y="14"/>
                    <a:pt x="203" y="11"/>
                  </a:cubicBezTo>
                  <a:cubicBezTo>
                    <a:pt x="202" y="8"/>
                    <a:pt x="198" y="10"/>
                    <a:pt x="196" y="13"/>
                  </a:cubicBezTo>
                  <a:cubicBezTo>
                    <a:pt x="194" y="16"/>
                    <a:pt x="191" y="16"/>
                    <a:pt x="193" y="17"/>
                  </a:cubicBezTo>
                  <a:cubicBezTo>
                    <a:pt x="195" y="18"/>
                    <a:pt x="195" y="23"/>
                    <a:pt x="192" y="24"/>
                  </a:cubicBezTo>
                  <a:cubicBezTo>
                    <a:pt x="189" y="24"/>
                    <a:pt x="190" y="16"/>
                    <a:pt x="188" y="17"/>
                  </a:cubicBezTo>
                  <a:cubicBezTo>
                    <a:pt x="186" y="17"/>
                    <a:pt x="187" y="12"/>
                    <a:pt x="190" y="12"/>
                  </a:cubicBezTo>
                  <a:cubicBezTo>
                    <a:pt x="193" y="12"/>
                    <a:pt x="196" y="8"/>
                    <a:pt x="196" y="7"/>
                  </a:cubicBezTo>
                  <a:cubicBezTo>
                    <a:pt x="196" y="5"/>
                    <a:pt x="192" y="5"/>
                    <a:pt x="192" y="8"/>
                  </a:cubicBezTo>
                  <a:cubicBezTo>
                    <a:pt x="192" y="10"/>
                    <a:pt x="188" y="10"/>
                    <a:pt x="184" y="10"/>
                  </a:cubicBezTo>
                  <a:cubicBezTo>
                    <a:pt x="180" y="9"/>
                    <a:pt x="180" y="14"/>
                    <a:pt x="184" y="17"/>
                  </a:cubicBezTo>
                  <a:cubicBezTo>
                    <a:pt x="189" y="19"/>
                    <a:pt x="183" y="21"/>
                    <a:pt x="181" y="19"/>
                  </a:cubicBezTo>
                  <a:cubicBezTo>
                    <a:pt x="179" y="17"/>
                    <a:pt x="176" y="18"/>
                    <a:pt x="173" y="19"/>
                  </a:cubicBezTo>
                  <a:cubicBezTo>
                    <a:pt x="171" y="20"/>
                    <a:pt x="179" y="23"/>
                    <a:pt x="179" y="24"/>
                  </a:cubicBezTo>
                  <a:cubicBezTo>
                    <a:pt x="179" y="26"/>
                    <a:pt x="175" y="23"/>
                    <a:pt x="174" y="24"/>
                  </a:cubicBezTo>
                  <a:cubicBezTo>
                    <a:pt x="173" y="25"/>
                    <a:pt x="169" y="23"/>
                    <a:pt x="168" y="20"/>
                  </a:cubicBezTo>
                  <a:cubicBezTo>
                    <a:pt x="168" y="18"/>
                    <a:pt x="161" y="21"/>
                    <a:pt x="165" y="22"/>
                  </a:cubicBezTo>
                  <a:cubicBezTo>
                    <a:pt x="169" y="23"/>
                    <a:pt x="167" y="26"/>
                    <a:pt x="167" y="29"/>
                  </a:cubicBezTo>
                  <a:cubicBezTo>
                    <a:pt x="167" y="33"/>
                    <a:pt x="163" y="30"/>
                    <a:pt x="164" y="27"/>
                  </a:cubicBezTo>
                  <a:cubicBezTo>
                    <a:pt x="165" y="24"/>
                    <a:pt x="161" y="25"/>
                    <a:pt x="158" y="27"/>
                  </a:cubicBezTo>
                  <a:cubicBezTo>
                    <a:pt x="155" y="29"/>
                    <a:pt x="158" y="23"/>
                    <a:pt x="157" y="20"/>
                  </a:cubicBezTo>
                  <a:cubicBezTo>
                    <a:pt x="156" y="18"/>
                    <a:pt x="153" y="20"/>
                    <a:pt x="150" y="21"/>
                  </a:cubicBezTo>
                  <a:cubicBezTo>
                    <a:pt x="146" y="22"/>
                    <a:pt x="145" y="22"/>
                    <a:pt x="147" y="24"/>
                  </a:cubicBezTo>
                  <a:cubicBezTo>
                    <a:pt x="149" y="26"/>
                    <a:pt x="148" y="29"/>
                    <a:pt x="146" y="29"/>
                  </a:cubicBezTo>
                  <a:cubicBezTo>
                    <a:pt x="143" y="29"/>
                    <a:pt x="142" y="29"/>
                    <a:pt x="142" y="32"/>
                  </a:cubicBezTo>
                  <a:cubicBezTo>
                    <a:pt x="143" y="34"/>
                    <a:pt x="139" y="34"/>
                    <a:pt x="138" y="32"/>
                  </a:cubicBezTo>
                  <a:cubicBezTo>
                    <a:pt x="138" y="30"/>
                    <a:pt x="133" y="30"/>
                    <a:pt x="131" y="33"/>
                  </a:cubicBezTo>
                  <a:cubicBezTo>
                    <a:pt x="130" y="36"/>
                    <a:pt x="125" y="37"/>
                    <a:pt x="126" y="40"/>
                  </a:cubicBezTo>
                  <a:cubicBezTo>
                    <a:pt x="126" y="43"/>
                    <a:pt x="130" y="39"/>
                    <a:pt x="132" y="40"/>
                  </a:cubicBezTo>
                  <a:cubicBezTo>
                    <a:pt x="135" y="41"/>
                    <a:pt x="132" y="42"/>
                    <a:pt x="134" y="44"/>
                  </a:cubicBezTo>
                  <a:cubicBezTo>
                    <a:pt x="135" y="45"/>
                    <a:pt x="135" y="48"/>
                    <a:pt x="133" y="46"/>
                  </a:cubicBezTo>
                  <a:cubicBezTo>
                    <a:pt x="131" y="44"/>
                    <a:pt x="128" y="44"/>
                    <a:pt x="127" y="47"/>
                  </a:cubicBezTo>
                  <a:cubicBezTo>
                    <a:pt x="127" y="50"/>
                    <a:pt x="125" y="47"/>
                    <a:pt x="123" y="44"/>
                  </a:cubicBezTo>
                  <a:cubicBezTo>
                    <a:pt x="121" y="42"/>
                    <a:pt x="119" y="49"/>
                    <a:pt x="117" y="47"/>
                  </a:cubicBezTo>
                  <a:cubicBezTo>
                    <a:pt x="115" y="45"/>
                    <a:pt x="121" y="41"/>
                    <a:pt x="119" y="38"/>
                  </a:cubicBezTo>
                  <a:cubicBezTo>
                    <a:pt x="118" y="36"/>
                    <a:pt x="117" y="40"/>
                    <a:pt x="113" y="43"/>
                  </a:cubicBezTo>
                  <a:cubicBezTo>
                    <a:pt x="109" y="47"/>
                    <a:pt x="104" y="47"/>
                    <a:pt x="106" y="48"/>
                  </a:cubicBezTo>
                  <a:cubicBezTo>
                    <a:pt x="108" y="50"/>
                    <a:pt x="103" y="51"/>
                    <a:pt x="102" y="54"/>
                  </a:cubicBezTo>
                  <a:cubicBezTo>
                    <a:pt x="101" y="57"/>
                    <a:pt x="93" y="58"/>
                    <a:pt x="89" y="61"/>
                  </a:cubicBezTo>
                  <a:cubicBezTo>
                    <a:pt x="84" y="65"/>
                    <a:pt x="89" y="65"/>
                    <a:pt x="92" y="62"/>
                  </a:cubicBezTo>
                  <a:cubicBezTo>
                    <a:pt x="95" y="59"/>
                    <a:pt x="96" y="60"/>
                    <a:pt x="100" y="58"/>
                  </a:cubicBezTo>
                  <a:cubicBezTo>
                    <a:pt x="104" y="55"/>
                    <a:pt x="109" y="53"/>
                    <a:pt x="110" y="54"/>
                  </a:cubicBezTo>
                  <a:cubicBezTo>
                    <a:pt x="112" y="55"/>
                    <a:pt x="115" y="56"/>
                    <a:pt x="117" y="53"/>
                  </a:cubicBezTo>
                  <a:cubicBezTo>
                    <a:pt x="119" y="50"/>
                    <a:pt x="121" y="51"/>
                    <a:pt x="123" y="53"/>
                  </a:cubicBezTo>
                  <a:cubicBezTo>
                    <a:pt x="125" y="54"/>
                    <a:pt x="120" y="56"/>
                    <a:pt x="122" y="58"/>
                  </a:cubicBezTo>
                  <a:cubicBezTo>
                    <a:pt x="125" y="61"/>
                    <a:pt x="119" y="62"/>
                    <a:pt x="119" y="60"/>
                  </a:cubicBezTo>
                  <a:cubicBezTo>
                    <a:pt x="119" y="58"/>
                    <a:pt x="116" y="56"/>
                    <a:pt x="115" y="58"/>
                  </a:cubicBezTo>
                  <a:cubicBezTo>
                    <a:pt x="114" y="60"/>
                    <a:pt x="112" y="62"/>
                    <a:pt x="110" y="62"/>
                  </a:cubicBezTo>
                  <a:cubicBezTo>
                    <a:pt x="108" y="62"/>
                    <a:pt x="106" y="66"/>
                    <a:pt x="106" y="70"/>
                  </a:cubicBezTo>
                  <a:cubicBezTo>
                    <a:pt x="106" y="74"/>
                    <a:pt x="102" y="70"/>
                    <a:pt x="102" y="73"/>
                  </a:cubicBezTo>
                  <a:cubicBezTo>
                    <a:pt x="102" y="77"/>
                    <a:pt x="97" y="83"/>
                    <a:pt x="92" y="87"/>
                  </a:cubicBezTo>
                  <a:cubicBezTo>
                    <a:pt x="88" y="91"/>
                    <a:pt x="92" y="92"/>
                    <a:pt x="90" y="95"/>
                  </a:cubicBezTo>
                  <a:cubicBezTo>
                    <a:pt x="89" y="97"/>
                    <a:pt x="84" y="95"/>
                    <a:pt x="82" y="96"/>
                  </a:cubicBezTo>
                  <a:cubicBezTo>
                    <a:pt x="80" y="97"/>
                    <a:pt x="83" y="104"/>
                    <a:pt x="81" y="106"/>
                  </a:cubicBezTo>
                  <a:cubicBezTo>
                    <a:pt x="78" y="108"/>
                    <a:pt x="81" y="111"/>
                    <a:pt x="81" y="113"/>
                  </a:cubicBezTo>
                  <a:cubicBezTo>
                    <a:pt x="81" y="116"/>
                    <a:pt x="74" y="112"/>
                    <a:pt x="74" y="114"/>
                  </a:cubicBezTo>
                  <a:cubicBezTo>
                    <a:pt x="74" y="116"/>
                    <a:pt x="68" y="116"/>
                    <a:pt x="67" y="116"/>
                  </a:cubicBezTo>
                  <a:cubicBezTo>
                    <a:pt x="65" y="117"/>
                    <a:pt x="70" y="121"/>
                    <a:pt x="73" y="123"/>
                  </a:cubicBezTo>
                  <a:cubicBezTo>
                    <a:pt x="75" y="125"/>
                    <a:pt x="70" y="127"/>
                    <a:pt x="69" y="125"/>
                  </a:cubicBezTo>
                  <a:cubicBezTo>
                    <a:pt x="69" y="122"/>
                    <a:pt x="65" y="126"/>
                    <a:pt x="60" y="128"/>
                  </a:cubicBezTo>
                  <a:cubicBezTo>
                    <a:pt x="55" y="131"/>
                    <a:pt x="57" y="135"/>
                    <a:pt x="53" y="135"/>
                  </a:cubicBezTo>
                  <a:cubicBezTo>
                    <a:pt x="49" y="135"/>
                    <a:pt x="50" y="141"/>
                    <a:pt x="48" y="143"/>
                  </a:cubicBezTo>
                  <a:cubicBezTo>
                    <a:pt x="45" y="145"/>
                    <a:pt x="46" y="139"/>
                    <a:pt x="42" y="139"/>
                  </a:cubicBezTo>
                  <a:cubicBezTo>
                    <a:pt x="38" y="138"/>
                    <a:pt x="38" y="141"/>
                    <a:pt x="41" y="145"/>
                  </a:cubicBezTo>
                  <a:cubicBezTo>
                    <a:pt x="43" y="148"/>
                    <a:pt x="37" y="145"/>
                    <a:pt x="35" y="148"/>
                  </a:cubicBezTo>
                  <a:cubicBezTo>
                    <a:pt x="33" y="151"/>
                    <a:pt x="26" y="150"/>
                    <a:pt x="25" y="152"/>
                  </a:cubicBezTo>
                  <a:cubicBezTo>
                    <a:pt x="23" y="154"/>
                    <a:pt x="29" y="154"/>
                    <a:pt x="30" y="156"/>
                  </a:cubicBezTo>
                  <a:cubicBezTo>
                    <a:pt x="31" y="158"/>
                    <a:pt x="25" y="157"/>
                    <a:pt x="21" y="156"/>
                  </a:cubicBezTo>
                  <a:cubicBezTo>
                    <a:pt x="18" y="156"/>
                    <a:pt x="19" y="161"/>
                    <a:pt x="16" y="160"/>
                  </a:cubicBezTo>
                  <a:cubicBezTo>
                    <a:pt x="12" y="160"/>
                    <a:pt x="8" y="163"/>
                    <a:pt x="11" y="165"/>
                  </a:cubicBezTo>
                  <a:cubicBezTo>
                    <a:pt x="13" y="167"/>
                    <a:pt x="9" y="168"/>
                    <a:pt x="7" y="166"/>
                  </a:cubicBezTo>
                  <a:cubicBezTo>
                    <a:pt x="5" y="165"/>
                    <a:pt x="3" y="168"/>
                    <a:pt x="2" y="171"/>
                  </a:cubicBezTo>
                  <a:cubicBezTo>
                    <a:pt x="1" y="174"/>
                    <a:pt x="6" y="175"/>
                    <a:pt x="6" y="176"/>
                  </a:cubicBezTo>
                  <a:moveTo>
                    <a:pt x="177" y="49"/>
                  </a:moveTo>
                  <a:cubicBezTo>
                    <a:pt x="177" y="49"/>
                    <a:pt x="177" y="49"/>
                    <a:pt x="177" y="50"/>
                  </a:cubicBezTo>
                  <a:cubicBezTo>
                    <a:pt x="177" y="49"/>
                    <a:pt x="177" y="49"/>
                    <a:pt x="177" y="49"/>
                  </a:cubicBezTo>
                  <a:moveTo>
                    <a:pt x="178" y="50"/>
                  </a:moveTo>
                  <a:cubicBezTo>
                    <a:pt x="178" y="50"/>
                    <a:pt x="178" y="51"/>
                    <a:pt x="179" y="51"/>
                  </a:cubicBezTo>
                  <a:cubicBezTo>
                    <a:pt x="178" y="51"/>
                    <a:pt x="178" y="50"/>
                    <a:pt x="178" y="50"/>
                  </a:cubicBezTo>
                  <a:moveTo>
                    <a:pt x="169" y="43"/>
                  </a:moveTo>
                  <a:cubicBezTo>
                    <a:pt x="169" y="43"/>
                    <a:pt x="169" y="43"/>
                    <a:pt x="169" y="43"/>
                  </a:cubicBezTo>
                  <a:cubicBezTo>
                    <a:pt x="169" y="43"/>
                    <a:pt x="168" y="43"/>
                    <a:pt x="168" y="42"/>
                  </a:cubicBezTo>
                  <a:cubicBezTo>
                    <a:pt x="168" y="43"/>
                    <a:pt x="169" y="43"/>
                    <a:pt x="169" y="4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 noEditPoints="1"/>
            </p:cNvSpPr>
            <p:nvPr userDrawn="1"/>
          </p:nvSpPr>
          <p:spPr bwMode="auto">
            <a:xfrm>
              <a:off x="19005550" y="3157538"/>
              <a:ext cx="88900" cy="134938"/>
            </a:xfrm>
            <a:custGeom>
              <a:avLst/>
              <a:gdLst>
                <a:gd name="T0" fmla="*/ 16 w 32"/>
                <a:gd name="T1" fmla="*/ 0 h 49"/>
                <a:gd name="T2" fmla="*/ 0 w 32"/>
                <a:gd name="T3" fmla="*/ 16 h 49"/>
                <a:gd name="T4" fmla="*/ 16 w 32"/>
                <a:gd name="T5" fmla="*/ 49 h 49"/>
                <a:gd name="T6" fmla="*/ 32 w 32"/>
                <a:gd name="T7" fmla="*/ 16 h 49"/>
                <a:gd name="T8" fmla="*/ 16 w 32"/>
                <a:gd name="T9" fmla="*/ 0 h 49"/>
                <a:gd name="T10" fmla="*/ 16 w 32"/>
                <a:gd name="T11" fmla="*/ 22 h 49"/>
                <a:gd name="T12" fmla="*/ 9 w 32"/>
                <a:gd name="T13" fmla="*/ 16 h 49"/>
                <a:gd name="T14" fmla="*/ 16 w 32"/>
                <a:gd name="T15" fmla="*/ 9 h 49"/>
                <a:gd name="T16" fmla="*/ 23 w 32"/>
                <a:gd name="T17" fmla="*/ 16 h 49"/>
                <a:gd name="T18" fmla="*/ 16 w 32"/>
                <a:gd name="T19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9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16" y="49"/>
                    <a:pt x="16" y="49"/>
                  </a:cubicBezTo>
                  <a:cubicBezTo>
                    <a:pt x="16" y="49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moveTo>
                    <a:pt x="16" y="22"/>
                  </a:moveTo>
                  <a:cubicBezTo>
                    <a:pt x="12" y="22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2"/>
                    <a:pt x="16" y="22"/>
                  </a:cubicBezTo>
                </a:path>
              </a:pathLst>
            </a:custGeom>
            <a:solidFill>
              <a:srgbClr val="F2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281" tIns="107457" rIns="143281" bIns="107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187647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1"/>
            <a:ext cx="9860673" cy="1793881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44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1"/>
            <a:ext cx="9860673" cy="1793881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95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187647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695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810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5378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26566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239" y="1190735"/>
            <a:ext cx="11653523" cy="2206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13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52428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/>
            </a:lvl1pPr>
            <a:lvl2pPr marL="0" indent="0">
              <a:buNone/>
              <a:defRPr sz="1961"/>
            </a:lvl2pPr>
            <a:lvl3pPr marL="226976" indent="0">
              <a:buNone/>
              <a:tabLst/>
              <a:defRPr sz="1961"/>
            </a:lvl3pPr>
            <a:lvl4pPr marL="450846" indent="0">
              <a:buNone/>
              <a:defRPr sz="1765"/>
            </a:lvl4pPr>
            <a:lvl5pPr marL="671603" indent="0">
              <a:buNone/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78"/>
            <a:ext cx="5378548" cy="252428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/>
            </a:lvl1pPr>
            <a:lvl2pPr marL="0" indent="0">
              <a:buNone/>
              <a:defRPr sz="1961"/>
            </a:lvl2pPr>
            <a:lvl3pPr marL="226976" indent="0">
              <a:buNone/>
              <a:tabLst/>
              <a:defRPr sz="1961"/>
            </a:lvl3pPr>
            <a:lvl4pPr marL="450846" indent="0">
              <a:buNone/>
              <a:defRPr sz="1765"/>
            </a:lvl4pPr>
            <a:lvl5pPr marL="671603" indent="0">
              <a:buNone/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316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524281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431"/>
            </a:lvl1pPr>
            <a:lvl2pPr marL="520169" indent="-228367">
              <a:defRPr sz="1961"/>
            </a:lvl2pPr>
            <a:lvl3pPr marL="685101" indent="-164932">
              <a:tabLst/>
              <a:defRPr sz="1961"/>
            </a:lvl3pPr>
            <a:lvl4pPr marL="862719" indent="-177620">
              <a:defRPr sz="1765"/>
            </a:lvl4pPr>
            <a:lvl5pPr marL="1027650" indent="-164932"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86"/>
            <a:ext cx="5378548" cy="2524281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431"/>
            </a:lvl1pPr>
            <a:lvl2pPr marL="520169" indent="-228367">
              <a:defRPr sz="1961"/>
            </a:lvl2pPr>
            <a:lvl3pPr marL="685101" indent="-164932">
              <a:tabLst/>
              <a:defRPr sz="1961"/>
            </a:lvl3pPr>
            <a:lvl4pPr marL="862719" indent="-177620">
              <a:defRPr sz="1765"/>
            </a:lvl4pPr>
            <a:lvl5pPr marL="1027650" indent="-164932"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0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682016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43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69" indent="-228367">
              <a:defRPr sz="2353"/>
            </a:lvl2pPr>
            <a:lvl3pPr marL="685101" indent="-164932">
              <a:tabLst/>
              <a:defRPr sz="2353"/>
            </a:lvl3pPr>
            <a:lvl4pPr marL="862719" indent="-177620">
              <a:defRPr/>
            </a:lvl4pPr>
            <a:lvl5pPr marL="1027650" indent="-16493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86"/>
            <a:ext cx="5378548" cy="2682016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43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69" indent="-228367">
              <a:defRPr sz="2353"/>
            </a:lvl2pPr>
            <a:lvl3pPr marL="685101" indent="-164932">
              <a:tabLst/>
              <a:defRPr sz="2353"/>
            </a:lvl3pPr>
            <a:lvl4pPr marL="862719" indent="-177620">
              <a:defRPr/>
            </a:lvl4pPr>
            <a:lvl5pPr marL="1027650" indent="-16493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97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2498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704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0162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914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6173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76" tIns="45676" rIns="45676" bIns="456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50" y="1192425"/>
            <a:ext cx="11653522" cy="2113860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37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50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77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23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972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683283" y="6454031"/>
            <a:ext cx="9508717" cy="403969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3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863848" y="6517515"/>
            <a:ext cx="2638849" cy="27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430"/>
            <a:r>
              <a:rPr lang="en-US" sz="1200" dirty="0">
                <a:solidFill>
                  <a:srgbClr val="424CA0">
                    <a:lumMod val="75000"/>
                  </a:srgbClr>
                </a:solidFill>
                <a:latin typeface="Segoe"/>
                <a:cs typeface="Segoe"/>
              </a:rPr>
              <a:t>October 15-18, 2013 | Charlotte, NC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62128" y="1836570"/>
            <a:ext cx="716544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399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2518" y="2774606"/>
            <a:ext cx="7166540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134" y="6512734"/>
            <a:ext cx="465311" cy="2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85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778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9230" tIns="93269" rIns="149230" bIns="93269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9230" tIns="93269" rIns="149230" bIns="93269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9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</p:sldLayoutIdLst>
  <p:transition>
    <p:fade/>
  </p:transition>
  <p:txStyles>
    <p:titleStyle>
      <a:lvl1pPr algn="l" defTabSz="914105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0" marR="0" indent="-336050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27" marR="0" indent="-236479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15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47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79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8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3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6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4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9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3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673685"/>
            <a:ext cx="660458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pPr defTabSz="913430"/>
            <a:fld id="{D372AB51-BDCC-4F95-83CF-1CBB2D34E9E5}" type="slidenum">
              <a:rPr lang="en-US" smtClean="0">
                <a:solidFill>
                  <a:prstClr val="white"/>
                </a:solidFill>
              </a:rPr>
              <a:pPr defTabSz="91343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424CA0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john.deardurff.com/wp-content/uploads/2014/11/SetBatch2.png" TargetMode="Externa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://john.deardurff.com/wp-content/uploads/2014/11/varbatch.png" TargetMode="External"/><Relationship Id="rId1" Type="http://schemas.openxmlformats.org/officeDocument/2006/relationships/slideLayout" Target="../slideLayouts/slideLayout47.xml"/><Relationship Id="rId6" Type="http://schemas.openxmlformats.org/officeDocument/2006/relationships/hyperlink" Target="http://john.deardurff.com/wp-content/uploads/2014/11/5msg.png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://john.deardurff.com/wp-content/uploads/2014/11/5var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815" y="2610395"/>
            <a:ext cx="4857866" cy="1715588"/>
          </a:xfrm>
        </p:spPr>
        <p:txBody>
          <a:bodyPr/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The PROCESS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of Queries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535" y="4683624"/>
            <a:ext cx="6096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</a:rPr>
              <a:t>John Deardurff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Website: http://john.deardurff.com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Twitter: @</a:t>
            </a:r>
            <a:r>
              <a:rPr lang="en-US" sz="2400" dirty="0" err="1">
                <a:solidFill>
                  <a:srgbClr val="FFFFFF"/>
                </a:solidFill>
              </a:rPr>
              <a:t>John_Deardurff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Email: John@Deardurff.com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6695" y="4526280"/>
            <a:ext cx="4445325" cy="0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57400" y="1287963"/>
            <a:ext cx="3953608" cy="48898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66192" y="4178632"/>
            <a:ext cx="3953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2800" y="410736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Checkpoint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668963"/>
            <a:ext cx="3692769" cy="20574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22105"/>
            <a:ext cx="10972800" cy="70788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0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Auto Commit Transactions without Error Handling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005226" y="325224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TSQL2012.ldf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37212" y="1850263"/>
            <a:ext cx="2895600" cy="3043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86" y="2095483"/>
            <a:ext cx="2347440" cy="23474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34652" y="43168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TSQL2012.mdf</a:t>
            </a:r>
          </a:p>
        </p:txBody>
      </p:sp>
    </p:spTree>
    <p:extLst>
      <p:ext uri="{BB962C8B-B14F-4D97-AF65-F5344CB8AC3E}">
        <p14:creationId xmlns:p14="http://schemas.microsoft.com/office/powerpoint/2010/main" val="34145100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57400" y="1276812"/>
            <a:ext cx="3953608" cy="48563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66192" y="4167481"/>
            <a:ext cx="3953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2800" y="409621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Checkpoint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2" y="1611850"/>
            <a:ext cx="3528148" cy="236317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24608" y="91869"/>
            <a:ext cx="10972800" cy="76944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Explicit Transactions without Error Handling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005226" y="325224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TSQL2012.ldf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37212" y="1850263"/>
            <a:ext cx="2895600" cy="3043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86" y="2095483"/>
            <a:ext cx="2347440" cy="23474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34652" y="43168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TSQL2012.mdf</a:t>
            </a:r>
          </a:p>
        </p:txBody>
      </p:sp>
    </p:spTree>
    <p:extLst>
      <p:ext uri="{BB962C8B-B14F-4D97-AF65-F5344CB8AC3E}">
        <p14:creationId xmlns:p14="http://schemas.microsoft.com/office/powerpoint/2010/main" val="17325111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57400" y="1254510"/>
            <a:ext cx="3953608" cy="4979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66192" y="5147447"/>
            <a:ext cx="3953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1005226" y="325224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TSQL2012.ldf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50761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Checkpoint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540707"/>
            <a:ext cx="3676119" cy="343420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24608" y="91869"/>
            <a:ext cx="10972800" cy="76944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Explicit Transactions with Error Handling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37212" y="1850263"/>
            <a:ext cx="2895600" cy="3043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86" y="2095483"/>
            <a:ext cx="2347440" cy="23474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34652" y="43168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TSQL2012.mdf</a:t>
            </a:r>
          </a:p>
        </p:txBody>
      </p:sp>
    </p:spTree>
    <p:extLst>
      <p:ext uri="{BB962C8B-B14F-4D97-AF65-F5344CB8AC3E}">
        <p14:creationId xmlns:p14="http://schemas.microsoft.com/office/powerpoint/2010/main" val="6670896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1206186"/>
            <a:ext cx="88392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9139" y="1729839"/>
            <a:ext cx="8376137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A</a:t>
            </a:r>
            <a:r>
              <a:rPr lang="en-US" sz="40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tomicity – </a:t>
            </a:r>
            <a:r>
              <a:rPr lang="en-US" sz="4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All or Nothing</a:t>
            </a:r>
            <a:r>
              <a:rPr lang="en-US" sz="40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1554" y="2792526"/>
            <a:ext cx="839372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C</a:t>
            </a:r>
            <a:r>
              <a:rPr lang="en-US" sz="40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onsistent – </a:t>
            </a:r>
            <a:r>
              <a:rPr lang="en-US" sz="4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Only valid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3277" y="3855213"/>
            <a:ext cx="8382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I</a:t>
            </a:r>
            <a:r>
              <a:rPr lang="en-US" sz="40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solated – </a:t>
            </a:r>
            <a:r>
              <a:rPr lang="en-US" sz="4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No interference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917900"/>
            <a:ext cx="83820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D</a:t>
            </a:r>
            <a:r>
              <a:rPr lang="en-US" sz="40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urable – </a:t>
            </a:r>
            <a:r>
              <a:rPr lang="en-US" sz="4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Data is recoverable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135679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Transactions must pass the ACID test</a:t>
            </a:r>
          </a:p>
        </p:txBody>
      </p:sp>
    </p:spTree>
    <p:extLst>
      <p:ext uri="{BB962C8B-B14F-4D97-AF65-F5344CB8AC3E}">
        <p14:creationId xmlns:p14="http://schemas.microsoft.com/office/powerpoint/2010/main" val="14654963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914406" y="1638300"/>
            <a:ext cx="10319657" cy="4006850"/>
          </a:xfrm>
          <a:prstGeom prst="roundRect">
            <a:avLst>
              <a:gd name="adj" fmla="val 4116"/>
            </a:avLst>
          </a:prstGeom>
          <a:solidFill>
            <a:schemeClr val="accent1">
              <a:lumMod val="75000"/>
            </a:schemeClr>
          </a:solidFill>
          <a:ln w="3175">
            <a:solidFill>
              <a:srgbClr val="919191"/>
            </a:solidFill>
            <a:round/>
            <a:headEnd/>
            <a:tailEnd/>
          </a:ln>
          <a:effectLst>
            <a:outerShdw dist="35921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1652808" y="1222304"/>
            <a:ext cx="3744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Transaction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Recovery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8113454" y="1222304"/>
            <a:ext cx="2674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Action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Required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3514558" y="5656872"/>
            <a:ext cx="1821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Checkpoint</a:t>
            </a: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6525135" y="5645150"/>
            <a:ext cx="2265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System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Failure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281798" y="3409668"/>
            <a:ext cx="9481808" cy="464114"/>
          </a:xfrm>
          <a:prstGeom prst="rect">
            <a:avLst/>
          </a:prstGeom>
          <a:gradFill rotWithShape="0">
            <a:gsLst>
              <a:gs pos="0">
                <a:srgbClr val="8DACD0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281798" y="2759908"/>
            <a:ext cx="9481808" cy="464114"/>
          </a:xfrm>
          <a:prstGeom prst="rect">
            <a:avLst/>
          </a:prstGeom>
          <a:gradFill rotWithShape="0">
            <a:gsLst>
              <a:gs pos="0">
                <a:srgbClr val="8DACD0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1281798" y="2110149"/>
            <a:ext cx="9481808" cy="464114"/>
          </a:xfrm>
          <a:prstGeom prst="rect">
            <a:avLst/>
          </a:prstGeom>
          <a:gradFill rotWithShape="0">
            <a:gsLst>
              <a:gs pos="0">
                <a:srgbClr val="8DACD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281798" y="4059427"/>
            <a:ext cx="9481808" cy="464114"/>
          </a:xfrm>
          <a:prstGeom prst="rect">
            <a:avLst/>
          </a:prstGeom>
          <a:gradFill rotWithShape="0">
            <a:gsLst>
              <a:gs pos="0">
                <a:srgbClr val="8DACD0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281798" y="4709187"/>
            <a:ext cx="9481808" cy="464114"/>
          </a:xfrm>
          <a:prstGeom prst="rect">
            <a:avLst/>
          </a:prstGeom>
          <a:gradFill rotWithShape="0">
            <a:gsLst>
              <a:gs pos="0">
                <a:srgbClr val="8DACD0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1590987" y="1924503"/>
            <a:ext cx="0" cy="343444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476755" y="1924503"/>
            <a:ext cx="0" cy="343444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7568649" y="1924503"/>
            <a:ext cx="0" cy="343444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1797114" y="2110149"/>
            <a:ext cx="2164326" cy="408034"/>
          </a:xfrm>
          <a:prstGeom prst="rightArrow">
            <a:avLst>
              <a:gd name="adj1" fmla="val 50000"/>
              <a:gd name="adj2" fmla="val 119431"/>
            </a:avLst>
          </a:prstGeom>
          <a:solidFill>
            <a:srgbClr val="FF0000">
              <a:alpha val="74901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8599280" y="2202971"/>
            <a:ext cx="1442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7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None</a:t>
            </a: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3343061" y="2759908"/>
            <a:ext cx="2164326" cy="408034"/>
          </a:xfrm>
          <a:prstGeom prst="rightArrow">
            <a:avLst>
              <a:gd name="adj1" fmla="val 50000"/>
              <a:gd name="adj2" fmla="val 119431"/>
            </a:avLst>
          </a:prstGeom>
          <a:solidFill>
            <a:srgbClr val="FF0000">
              <a:alpha val="74901"/>
            </a:srgbClr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AutoShape 22"/>
          <p:cNvSpPr>
            <a:spLocks noChangeArrowheads="1"/>
          </p:cNvSpPr>
          <p:nvPr/>
        </p:nvSpPr>
        <p:spPr bwMode="auto">
          <a:xfrm>
            <a:off x="4167566" y="3446411"/>
            <a:ext cx="4225588" cy="408033"/>
          </a:xfrm>
          <a:prstGeom prst="rightArrow">
            <a:avLst>
              <a:gd name="adj1" fmla="val 49759"/>
              <a:gd name="adj2" fmla="val 112702"/>
            </a:avLst>
          </a:prstGeom>
          <a:solidFill>
            <a:srgbClr val="FF0000">
              <a:alpha val="74901"/>
            </a:srgbClr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AutoShape 23"/>
          <p:cNvSpPr>
            <a:spLocks noChangeArrowheads="1"/>
          </p:cNvSpPr>
          <p:nvPr/>
        </p:nvSpPr>
        <p:spPr bwMode="auto">
          <a:xfrm>
            <a:off x="4889008" y="4059427"/>
            <a:ext cx="2164326" cy="408034"/>
          </a:xfrm>
          <a:prstGeom prst="rightArrow">
            <a:avLst>
              <a:gd name="adj1" fmla="val 50000"/>
              <a:gd name="adj2" fmla="val 119431"/>
            </a:avLst>
          </a:prstGeom>
          <a:solidFill>
            <a:srgbClr val="FF0000">
              <a:alpha val="74901"/>
            </a:srgbClr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5713513" y="4745929"/>
            <a:ext cx="2679641" cy="408033"/>
          </a:xfrm>
          <a:prstGeom prst="rightArrow">
            <a:avLst>
              <a:gd name="adj1" fmla="val 49759"/>
              <a:gd name="adj2" fmla="val 121334"/>
            </a:avLst>
          </a:prstGeom>
          <a:solidFill>
            <a:srgbClr val="FF0000">
              <a:alpha val="74901"/>
            </a:srgbClr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8599280" y="2852731"/>
            <a:ext cx="2164326" cy="36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7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Roll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forward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8599280" y="3502490"/>
            <a:ext cx="2164326" cy="36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7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Roll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8599280" y="4152250"/>
            <a:ext cx="2267389" cy="36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7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Roll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forward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8599280" y="4802009"/>
            <a:ext cx="2267389" cy="36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7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sysClr val="windowText" lastClr="000000"/>
                </a:solidFill>
              </a:rPr>
              <a:t>Roll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55" name="AutoShape 29"/>
          <p:cNvSpPr>
            <a:spLocks noChangeArrowheads="1"/>
          </p:cNvSpPr>
          <p:nvPr/>
        </p:nvSpPr>
        <p:spPr bwMode="auto">
          <a:xfrm>
            <a:off x="2731124" y="2098546"/>
            <a:ext cx="382192" cy="41576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0066"/>
              </a:gs>
              <a:gs pos="50000">
                <a:srgbClr val="F0F0F0"/>
              </a:gs>
              <a:gs pos="100000">
                <a:srgbClr val="00006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 Narrow" pitchFamily="34" charset="0"/>
              </a:rPr>
              <a:t>1</a:t>
            </a:r>
          </a:p>
        </p:txBody>
      </p:sp>
      <p:sp>
        <p:nvSpPr>
          <p:cNvPr id="56" name="AutoShape 30"/>
          <p:cNvSpPr>
            <a:spLocks noChangeArrowheads="1"/>
          </p:cNvSpPr>
          <p:nvPr/>
        </p:nvSpPr>
        <p:spPr bwMode="auto">
          <a:xfrm>
            <a:off x="3758402" y="2752174"/>
            <a:ext cx="382192" cy="41576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0066"/>
              </a:gs>
              <a:gs pos="50000">
                <a:srgbClr val="F0F0F0"/>
              </a:gs>
              <a:gs pos="100000">
                <a:srgbClr val="00006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 Narrow" pitchFamily="34" charset="0"/>
              </a:rPr>
              <a:t>2</a:t>
            </a:r>
          </a:p>
        </p:txBody>
      </p:sp>
      <p:sp>
        <p:nvSpPr>
          <p:cNvPr id="57" name="AutoShape 31"/>
          <p:cNvSpPr>
            <a:spLocks noChangeArrowheads="1"/>
          </p:cNvSpPr>
          <p:nvPr/>
        </p:nvSpPr>
        <p:spPr bwMode="auto">
          <a:xfrm>
            <a:off x="4785680" y="3456079"/>
            <a:ext cx="382192" cy="41576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0066"/>
              </a:gs>
              <a:gs pos="50000">
                <a:srgbClr val="F0F0F0"/>
              </a:gs>
              <a:gs pos="100000">
                <a:srgbClr val="00006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 Narrow" pitchFamily="34" charset="0"/>
              </a:rPr>
              <a:t>3</a:t>
            </a:r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>
            <a:off x="5812958" y="4063295"/>
            <a:ext cx="382192" cy="41576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0066"/>
              </a:gs>
              <a:gs pos="50000">
                <a:srgbClr val="F0F0F0"/>
              </a:gs>
              <a:gs pos="100000">
                <a:srgbClr val="00006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 Narrow" pitchFamily="34" charset="0"/>
              </a:rPr>
              <a:t>4</a:t>
            </a:r>
          </a:p>
        </p:txBody>
      </p:sp>
      <p:sp>
        <p:nvSpPr>
          <p:cNvPr id="59" name="AutoShape 33"/>
          <p:cNvSpPr>
            <a:spLocks noChangeArrowheads="1"/>
          </p:cNvSpPr>
          <p:nvPr/>
        </p:nvSpPr>
        <p:spPr bwMode="auto">
          <a:xfrm>
            <a:off x="6840238" y="4718856"/>
            <a:ext cx="382192" cy="41576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0066"/>
              </a:gs>
              <a:gs pos="50000">
                <a:srgbClr val="F0F0F0"/>
              </a:gs>
              <a:gs pos="100000">
                <a:srgbClr val="00006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 Narrow" pitchFamily="34" charset="0"/>
              </a:rPr>
              <a:t>5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609600" y="135679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Transaction Recovery</a:t>
            </a:r>
          </a:p>
        </p:txBody>
      </p:sp>
    </p:spTree>
    <p:extLst>
      <p:ext uri="{BB962C8B-B14F-4D97-AF65-F5344CB8AC3E}">
        <p14:creationId xmlns:p14="http://schemas.microsoft.com/office/powerpoint/2010/main" val="15313835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 rot="5400000">
            <a:off x="6707752" y="1701257"/>
            <a:ext cx="2477876" cy="67608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21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8299" y="3751319"/>
            <a:ext cx="233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Clustered Index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0422" y="4146296"/>
            <a:ext cx="202311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How Data is Stored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00275" y="4334983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1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00274" y="4933069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2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00273" y="5531155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3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03185" y="4175900"/>
            <a:ext cx="202311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73038" y="4364587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4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3037" y="4962673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5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3036" y="5560759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6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075948" y="4171214"/>
            <a:ext cx="202311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245801" y="4359901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7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245800" y="4957987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8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45799" y="5556073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9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830" y="4117461"/>
            <a:ext cx="3714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Clustered Index data is stored in sorted order by the Clustering key. In many cases, this is the same value as the Primary Key.</a:t>
            </a:r>
          </a:p>
        </p:txBody>
      </p:sp>
      <p:sp>
        <p:nvSpPr>
          <p:cNvPr id="40" name="Rounded Rectangle 39"/>
          <p:cNvSpPr/>
          <p:nvPr/>
        </p:nvSpPr>
        <p:spPr>
          <a:xfrm rot="5400000">
            <a:off x="6707752" y="-1004002"/>
            <a:ext cx="2477876" cy="67608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21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36879" y="1034630"/>
            <a:ext cx="233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730422" y="1441037"/>
            <a:ext cx="202311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00275" y="1629724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8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00274" y="2227810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6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0273" y="2825896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1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903185" y="1470641"/>
            <a:ext cx="202311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73038" y="1659328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2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3037" y="2257414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5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73036" y="2855500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3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075948" y="1465955"/>
            <a:ext cx="2023110" cy="1965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245801" y="1654642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7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245800" y="2252728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4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245799" y="2850814"/>
            <a:ext cx="1683408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9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4263" y="1507725"/>
            <a:ext cx="3714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stored in a Heap is not stored in any order and normally does not have a Primary Key.</a:t>
            </a:r>
          </a:p>
        </p:txBody>
      </p:sp>
    </p:spTree>
    <p:extLst>
      <p:ext uri="{BB962C8B-B14F-4D97-AF65-F5344CB8AC3E}">
        <p14:creationId xmlns:p14="http://schemas.microsoft.com/office/powerpoint/2010/main" val="5247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ent Arrow 16"/>
          <p:cNvSpPr/>
          <p:nvPr/>
        </p:nvSpPr>
        <p:spPr>
          <a:xfrm rot="5400000">
            <a:off x="5329831" y="1817751"/>
            <a:ext cx="1309817" cy="1294585"/>
          </a:xfrm>
          <a:prstGeom prst="ben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6200000" flipV="1">
            <a:off x="5359251" y="4024798"/>
            <a:ext cx="1309817" cy="1294585"/>
          </a:xfrm>
          <a:prstGeom prst="ben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4608" y="91869"/>
            <a:ext cx="10972800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400" b="1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What are Locks?</a:t>
            </a:r>
            <a:endParaRPr lang="en-US" altLang="en-US" sz="4400" b="1" dirty="0">
              <a:ln w="1905"/>
              <a:solidFill>
                <a:srgbClr val="1F497D">
                  <a:lumMod val="75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21292" y="2070982"/>
            <a:ext cx="2895600" cy="3043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66" y="2316202"/>
            <a:ext cx="2347440" cy="2347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8732" y="453759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TSQL2012.mdf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5142" y="1328084"/>
            <a:ext cx="4951183" cy="14151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87" y="3267144"/>
            <a:ext cx="5385289" cy="710001"/>
          </a:xfrm>
          <a:prstGeom prst="rect">
            <a:avLst/>
          </a:prstGeom>
        </p:spPr>
      </p:pic>
      <p:pic>
        <p:nvPicPr>
          <p:cNvPr id="8" name="Picture 6" descr="Security_Secure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7829" y="3556323"/>
            <a:ext cx="4064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775142" y="4349801"/>
            <a:ext cx="4951183" cy="14151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09647" y="2532913"/>
            <a:ext cx="1975945" cy="4626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90924" y="2579556"/>
            <a:ext cx="2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Transaction 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09647" y="4083185"/>
            <a:ext cx="1975945" cy="4626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90924" y="4129828"/>
            <a:ext cx="2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Transaction 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83" y="1446999"/>
            <a:ext cx="4686300" cy="10191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43" y="4629225"/>
            <a:ext cx="46577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565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70" y="1082980"/>
            <a:ext cx="9281161" cy="533848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4608" y="91869"/>
            <a:ext cx="10972800" cy="76944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Creating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6926320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Presentation Topics</a:t>
            </a:r>
          </a:p>
        </p:txBody>
      </p:sp>
      <p:pic>
        <p:nvPicPr>
          <p:cNvPr id="2052" name="Picture 4" descr="http://sqlss.com/wp-content/uploads/2015/02/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60" y="1223573"/>
            <a:ext cx="5251028" cy="37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61851" y="1223573"/>
            <a:ext cx="7470814" cy="5078313"/>
          </a:xfrm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Batches vs Transactions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How Queries are Processed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Working with Batches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ACID Transactions 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Error Handling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Table Structures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600" b="1" dirty="0"/>
              <a:t>Execution Plans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82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5589" y="174413"/>
            <a:ext cx="10972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Batches vs. Transactions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437212" y="1850263"/>
            <a:ext cx="2895600" cy="3043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30854" y="1850263"/>
            <a:ext cx="2895600" cy="30430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91" y="2288876"/>
            <a:ext cx="2521245" cy="21540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0855" y="1399854"/>
            <a:ext cx="28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Batches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7213" y="1399854"/>
            <a:ext cx="28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9922" y="5090129"/>
            <a:ext cx="289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Sends Code to the Processor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7212" y="5090128"/>
            <a:ext cx="289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Modifies Data in the Database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62875" y="2990195"/>
            <a:ext cx="102752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2" name="AutoShape 2" descr="Image result for blu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blu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86" y="2095483"/>
            <a:ext cx="2347440" cy="2347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4652" y="43168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TSQL2012.mdf</a:t>
            </a:r>
          </a:p>
        </p:txBody>
      </p:sp>
    </p:spTree>
    <p:extLst>
      <p:ext uri="{BB962C8B-B14F-4D97-AF65-F5344CB8AC3E}">
        <p14:creationId xmlns:p14="http://schemas.microsoft.com/office/powerpoint/2010/main" val="25877571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8182" y="3833856"/>
            <a:ext cx="3352800" cy="1164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88182" y="2330851"/>
            <a:ext cx="3352800" cy="1430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88182" y="904047"/>
            <a:ext cx="3352800" cy="135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044074" y="2639128"/>
            <a:ext cx="2286000" cy="75175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7074" y="1110663"/>
            <a:ext cx="2133600" cy="461665"/>
          </a:xfrm>
          <a:prstGeom prst="rec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P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arse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77074" y="1648528"/>
            <a:ext cx="2133600" cy="461665"/>
          </a:xfrm>
          <a:prstGeom prst="rec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R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esolve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77074" y="2558463"/>
            <a:ext cx="2133600" cy="461665"/>
          </a:xfrm>
          <a:prstGeom prst="rec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O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ptimize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7074" y="3096328"/>
            <a:ext cx="2133600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C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ompile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77074" y="4163128"/>
            <a:ext cx="2133600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xecute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77074" y="5242983"/>
            <a:ext cx="2133600" cy="461665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S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QL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77074" y="5835063"/>
            <a:ext cx="2133600" cy="461665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S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6474" y="2854433"/>
            <a:ext cx="1981200" cy="3518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>
                <a:ln w="1905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Execution Plan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6274" y="124226"/>
            <a:ext cx="274320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Stored Procedure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01151" y="2854432"/>
            <a:ext cx="274320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Procedure Cache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37757" y="1115128"/>
            <a:ext cx="369332" cy="995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Syntax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234074" y="507306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6274" y="4387263"/>
            <a:ext cx="2743200" cy="461665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Execute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7608768" y="1298020"/>
            <a:ext cx="2327965" cy="75175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8295603" y="3426199"/>
            <a:ext cx="954296" cy="75175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3042376" y="407080"/>
            <a:ext cx="410651" cy="52205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37757" y="2558463"/>
            <a:ext cx="369332" cy="995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Compile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7757" y="3930063"/>
            <a:ext cx="369332" cy="995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Run Time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37757" y="124226"/>
            <a:ext cx="2743200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Ad Hoc Query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74" y="5168287"/>
            <a:ext cx="5328878" cy="12954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16200000">
            <a:off x="7636670" y="1456322"/>
            <a:ext cx="22533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>
                <a:ln w="1905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Execution Context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77074" y="3094095"/>
            <a:ext cx="2133600" cy="461665"/>
          </a:xfrm>
          <a:prstGeom prst="rec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C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ompile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77074" y="4160895"/>
            <a:ext cx="2133600" cy="461665"/>
          </a:xfrm>
          <a:prstGeom prst="rec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xecute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77074" y="5240750"/>
            <a:ext cx="2133600" cy="461665"/>
          </a:xfrm>
          <a:prstGeom prst="rec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S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QL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77074" y="5832830"/>
            <a:ext cx="2133600" cy="461665"/>
          </a:xfrm>
          <a:prstGeom prst="rec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S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06274" y="4385030"/>
            <a:ext cx="2743200" cy="461665"/>
          </a:xfrm>
          <a:prstGeom prst="rec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07705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Batch2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9" y="1204325"/>
            <a:ext cx="7170233" cy="500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BatchErro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64" y="2120842"/>
            <a:ext cx="4916411" cy="2863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7408" y="141031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Working with Batches</a:t>
            </a:r>
          </a:p>
        </p:txBody>
      </p:sp>
    </p:spTree>
    <p:extLst>
      <p:ext uri="{BB962C8B-B14F-4D97-AF65-F5344CB8AC3E}">
        <p14:creationId xmlns:p14="http://schemas.microsoft.com/office/powerpoint/2010/main" val="269308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rbatch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17" y="1276049"/>
            <a:ext cx="7324028" cy="2527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5var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1" y="4094448"/>
            <a:ext cx="3223399" cy="21330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 descr="5ms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766" y="4094448"/>
            <a:ext cx="5534142" cy="21330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26273" y="3726459"/>
            <a:ext cx="28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Batch Successful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7952" y="3725116"/>
            <a:ext cx="28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Batch Fails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108" y="318666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Batches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2487202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67" y="1892481"/>
            <a:ext cx="10417082" cy="389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4108" y="535836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Creating Synonyms</a:t>
            </a:r>
          </a:p>
        </p:txBody>
      </p:sp>
    </p:spTree>
    <p:extLst>
      <p:ext uri="{BB962C8B-B14F-4D97-AF65-F5344CB8AC3E}">
        <p14:creationId xmlns:p14="http://schemas.microsoft.com/office/powerpoint/2010/main" val="40790050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11" y="1401430"/>
            <a:ext cx="8641079" cy="50041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4350" y="272946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Inserting Records into an IDENTITY field</a:t>
            </a:r>
          </a:p>
        </p:txBody>
      </p:sp>
    </p:spTree>
    <p:extLst>
      <p:ext uri="{BB962C8B-B14F-4D97-AF65-F5344CB8AC3E}">
        <p14:creationId xmlns:p14="http://schemas.microsoft.com/office/powerpoint/2010/main" val="26274486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248" y="307236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Add Records using a While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393507"/>
            <a:ext cx="102584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5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MSVID_White_16x9_2012-08-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302</Words>
  <Application>Microsoft Office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Black</vt:lpstr>
      <vt:lpstr>Arial Narrow</vt:lpstr>
      <vt:lpstr>Calibri</vt:lpstr>
      <vt:lpstr>Century Gothic</vt:lpstr>
      <vt:lpstr>Consolas</vt:lpstr>
      <vt:lpstr>Segoe</vt:lpstr>
      <vt:lpstr>Segoe UI</vt:lpstr>
      <vt:lpstr>Segoe UI Light</vt:lpstr>
      <vt:lpstr>Wingdings</vt:lpstr>
      <vt:lpstr>3_MSVID_White_16x9_2012-08-18</vt:lpstr>
      <vt:lpstr>PASS 2013_SpeakerTemplate_Final</vt:lpstr>
      <vt:lpstr>The PROCESS  of Queries </vt:lpstr>
      <vt:lpstr>Presentation Topics</vt:lpstr>
      <vt:lpstr>PowerPoint Presentation</vt:lpstr>
      <vt:lpstr>PowerPoint Presentation</vt:lpstr>
      <vt:lpstr>Working with Batches</vt:lpstr>
      <vt:lpstr>Batches And Variables</vt:lpstr>
      <vt:lpstr>Creating Synonyms</vt:lpstr>
      <vt:lpstr>Inserting Records into an IDENTITY field</vt:lpstr>
      <vt:lpstr>Add Records using a While Loop</vt:lpstr>
      <vt:lpstr>Auto Commit Transactions without Error Handling</vt:lpstr>
      <vt:lpstr>Explicit Transactions without Error Handling</vt:lpstr>
      <vt:lpstr>Explicit Transactions with Error Handling</vt:lpstr>
      <vt:lpstr>Transactions must pass the ACID test</vt:lpstr>
      <vt:lpstr>Transaction Recovery</vt:lpstr>
      <vt:lpstr>How Data is Stored</vt:lpstr>
      <vt:lpstr>PowerPoint Presentation</vt:lpstr>
      <vt:lpstr>Creating Stored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Deardurff</dc:creator>
  <cp:lastModifiedBy>John Deardurff</cp:lastModifiedBy>
  <cp:revision>83</cp:revision>
  <dcterms:created xsi:type="dcterms:W3CDTF">2015-01-18T17:57:52Z</dcterms:created>
  <dcterms:modified xsi:type="dcterms:W3CDTF">2016-07-05T11:21:48Z</dcterms:modified>
</cp:coreProperties>
</file>