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58" r:id="rId6"/>
    <p:sldId id="265" r:id="rId7"/>
    <p:sldId id="266" r:id="rId8"/>
    <p:sldId id="267"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227C2EF-F329-497F-BBB2-1E0AAD8C0CFE}"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EB35C-93BF-4C9B-B644-1C12FA049DB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27C2EF-F329-497F-BBB2-1E0AAD8C0CFE}"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27C2EF-F329-497F-BBB2-1E0AAD8C0CFE}" type="datetimeFigureOut">
              <a:rPr lang="en-US" smtClean="0"/>
              <a:pPr/>
              <a:t>3/4/2014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27C2EF-F329-497F-BBB2-1E0AAD8C0CFE}"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27C2EF-F329-497F-BBB2-1E0AAD8C0CFE}"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27C2EF-F329-497F-BBB2-1E0AAD8C0CFE}" type="datetimeFigureOut">
              <a:rPr lang="en-US" smtClean="0"/>
              <a:pPr/>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27C2EF-F329-497F-BBB2-1E0AAD8C0CFE}" type="datetimeFigureOut">
              <a:rPr lang="en-US" smtClean="0"/>
              <a:pPr/>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27C2EF-F329-497F-BBB2-1E0AAD8C0CFE}" type="datetimeFigureOut">
              <a:rPr lang="en-US" smtClean="0"/>
              <a:pPr/>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7C2EF-F329-497F-BBB2-1E0AAD8C0CFE}" type="datetimeFigureOut">
              <a:rPr lang="en-US" smtClean="0"/>
              <a:pPr/>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EB35C-93BF-4C9B-B644-1C12FA049D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27C2EF-F329-497F-BBB2-1E0AAD8C0CFE}" type="datetimeFigureOut">
              <a:rPr lang="en-US" smtClean="0"/>
              <a:pPr/>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EB35C-93BF-4C9B-B644-1C12FA049DB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227C2EF-F329-497F-BBB2-1E0AAD8C0CFE}" type="datetimeFigureOut">
              <a:rPr lang="en-US" smtClean="0"/>
              <a:pPr/>
              <a:t>3/4/2014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627EB35C-93BF-4C9B-B644-1C12FA049D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227C2EF-F329-497F-BBB2-1E0AAD8C0CFE}" type="datetimeFigureOut">
              <a:rPr lang="en-US" smtClean="0"/>
              <a:pPr/>
              <a:t>3/4/2014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27EB35C-93BF-4C9B-B644-1C12FA049D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Triggers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UPDATE Trigger</a:t>
            </a:r>
            <a:endParaRPr lang="en-US" dirty="0"/>
          </a:p>
        </p:txBody>
      </p:sp>
      <p:sp>
        <p:nvSpPr>
          <p:cNvPr id="3" name="Content Placeholder 2"/>
          <p:cNvSpPr>
            <a:spLocks noGrp="1"/>
          </p:cNvSpPr>
          <p:nvPr>
            <p:ph idx="1"/>
          </p:nvPr>
        </p:nvSpPr>
        <p:spPr>
          <a:xfrm>
            <a:off x="457200" y="1775191"/>
            <a:ext cx="8229600" cy="4701809"/>
          </a:xfrm>
        </p:spPr>
        <p:txBody>
          <a:bodyPr>
            <a:normAutofit fontScale="70000" lnSpcReduction="20000"/>
          </a:bodyPr>
          <a:lstStyle/>
          <a:p>
            <a:r>
              <a:rPr lang="en-US" dirty="0" smtClean="0"/>
              <a:t>CREATE TRIGGER </a:t>
            </a:r>
            <a:r>
              <a:rPr lang="en-US" dirty="0" err="1" smtClean="0"/>
              <a:t>trgAfterUpdate</a:t>
            </a:r>
            <a:r>
              <a:rPr lang="en-US" dirty="0" smtClean="0"/>
              <a:t> ON </a:t>
            </a:r>
            <a:r>
              <a:rPr lang="en-US" dirty="0" err="1" smtClean="0"/>
              <a:t>Employee_Test</a:t>
            </a:r>
            <a:endParaRPr lang="en-US" dirty="0" smtClean="0"/>
          </a:p>
          <a:p>
            <a:r>
              <a:rPr lang="en-US" dirty="0" smtClean="0"/>
              <a:t> FOR UPDATE AS declare @</a:t>
            </a:r>
            <a:r>
              <a:rPr lang="en-US" dirty="0" err="1" smtClean="0"/>
              <a:t>empid</a:t>
            </a:r>
            <a:r>
              <a:rPr lang="en-US" dirty="0" smtClean="0"/>
              <a:t> </a:t>
            </a:r>
            <a:r>
              <a:rPr lang="en-US" dirty="0" err="1" smtClean="0"/>
              <a:t>int</a:t>
            </a:r>
            <a:r>
              <a:rPr lang="en-US" dirty="0" smtClean="0"/>
              <a:t>;</a:t>
            </a:r>
          </a:p>
          <a:p>
            <a:r>
              <a:rPr lang="en-US" dirty="0" smtClean="0"/>
              <a:t> declare @</a:t>
            </a:r>
            <a:r>
              <a:rPr lang="en-US" dirty="0" err="1" smtClean="0"/>
              <a:t>empname</a:t>
            </a:r>
            <a:r>
              <a:rPr lang="en-US" dirty="0" smtClean="0"/>
              <a:t> </a:t>
            </a:r>
            <a:r>
              <a:rPr lang="en-US" dirty="0" err="1" smtClean="0"/>
              <a:t>varchar</a:t>
            </a:r>
            <a:r>
              <a:rPr lang="en-US" dirty="0" smtClean="0"/>
              <a:t>(100);</a:t>
            </a:r>
          </a:p>
          <a:p>
            <a:r>
              <a:rPr lang="en-US" dirty="0" smtClean="0"/>
              <a:t> declare @</a:t>
            </a:r>
            <a:r>
              <a:rPr lang="en-US" dirty="0" err="1" smtClean="0"/>
              <a:t>empsal</a:t>
            </a:r>
            <a:r>
              <a:rPr lang="en-US" dirty="0" smtClean="0"/>
              <a:t> decimal(10,2); </a:t>
            </a:r>
          </a:p>
          <a:p>
            <a:r>
              <a:rPr lang="en-US" dirty="0" smtClean="0"/>
              <a:t>declare @</a:t>
            </a:r>
            <a:r>
              <a:rPr lang="en-US" dirty="0" err="1" smtClean="0"/>
              <a:t>audit_action</a:t>
            </a:r>
            <a:r>
              <a:rPr lang="en-US" dirty="0" smtClean="0"/>
              <a:t> </a:t>
            </a:r>
            <a:r>
              <a:rPr lang="en-US" dirty="0" err="1" smtClean="0"/>
              <a:t>varchar</a:t>
            </a:r>
            <a:r>
              <a:rPr lang="en-US" dirty="0" smtClean="0"/>
              <a:t>(100);</a:t>
            </a:r>
          </a:p>
          <a:p>
            <a:r>
              <a:rPr lang="en-US" dirty="0" smtClean="0"/>
              <a:t> select @</a:t>
            </a:r>
            <a:r>
              <a:rPr lang="en-US" dirty="0" err="1" smtClean="0"/>
              <a:t>empid</a:t>
            </a:r>
            <a:r>
              <a:rPr lang="en-US" dirty="0" smtClean="0"/>
              <a:t>=</a:t>
            </a:r>
            <a:r>
              <a:rPr lang="en-US" dirty="0" err="1" smtClean="0"/>
              <a:t>i.Emp_ID</a:t>
            </a:r>
            <a:r>
              <a:rPr lang="en-US" dirty="0" smtClean="0"/>
              <a:t> from inserted </a:t>
            </a:r>
            <a:r>
              <a:rPr lang="en-US" dirty="0" err="1" smtClean="0"/>
              <a:t>i</a:t>
            </a:r>
            <a:r>
              <a:rPr lang="en-US" dirty="0" smtClean="0"/>
              <a:t>;</a:t>
            </a:r>
          </a:p>
          <a:p>
            <a:r>
              <a:rPr lang="en-US" dirty="0" smtClean="0"/>
              <a:t>if update(</a:t>
            </a:r>
            <a:r>
              <a:rPr lang="en-US" dirty="0" err="1" smtClean="0"/>
              <a:t>Emp_Name</a:t>
            </a:r>
            <a:r>
              <a:rPr lang="en-US" dirty="0" smtClean="0"/>
              <a:t>) </a:t>
            </a:r>
          </a:p>
          <a:p>
            <a:r>
              <a:rPr lang="en-US" dirty="0" smtClean="0"/>
              <a:t> select @</a:t>
            </a:r>
            <a:r>
              <a:rPr lang="en-US" dirty="0" err="1" smtClean="0"/>
              <a:t>empname</a:t>
            </a:r>
            <a:r>
              <a:rPr lang="en-US" dirty="0" smtClean="0"/>
              <a:t>=</a:t>
            </a:r>
            <a:r>
              <a:rPr lang="en-US" dirty="0" err="1" smtClean="0"/>
              <a:t>i.Emp_Name</a:t>
            </a:r>
            <a:r>
              <a:rPr lang="en-US" dirty="0" smtClean="0"/>
              <a:t> from inserted </a:t>
            </a:r>
            <a:r>
              <a:rPr lang="en-US" dirty="0" err="1" smtClean="0"/>
              <a:t>i</a:t>
            </a:r>
            <a:r>
              <a:rPr lang="en-US" dirty="0" smtClean="0"/>
              <a:t>; </a:t>
            </a:r>
          </a:p>
          <a:p>
            <a:r>
              <a:rPr lang="en-US" dirty="0" smtClean="0"/>
              <a:t>set @</a:t>
            </a:r>
            <a:r>
              <a:rPr lang="en-US" dirty="0" err="1" smtClean="0"/>
              <a:t>audit_action</a:t>
            </a:r>
            <a:r>
              <a:rPr lang="en-US" dirty="0" smtClean="0"/>
              <a:t>='Updated Record -- After Update Trigger.'; </a:t>
            </a:r>
          </a:p>
          <a:p>
            <a:r>
              <a:rPr lang="en-US" dirty="0" smtClean="0"/>
              <a:t>if update(</a:t>
            </a:r>
            <a:r>
              <a:rPr lang="en-US" dirty="0" err="1" smtClean="0"/>
              <a:t>Emp_Sal</a:t>
            </a:r>
            <a:r>
              <a:rPr lang="en-US" dirty="0" smtClean="0"/>
              <a:t>)</a:t>
            </a:r>
          </a:p>
          <a:p>
            <a:r>
              <a:rPr lang="en-US" dirty="0" smtClean="0"/>
              <a:t>select @</a:t>
            </a:r>
            <a:r>
              <a:rPr lang="en-US" dirty="0" err="1" smtClean="0"/>
              <a:t>empsal</a:t>
            </a:r>
            <a:r>
              <a:rPr lang="en-US" dirty="0" smtClean="0"/>
              <a:t>=</a:t>
            </a:r>
            <a:r>
              <a:rPr lang="en-US" dirty="0" err="1" smtClean="0"/>
              <a:t>i.Emp_Sal</a:t>
            </a:r>
            <a:r>
              <a:rPr lang="en-US" dirty="0" smtClean="0"/>
              <a:t> from inserted </a:t>
            </a:r>
            <a:r>
              <a:rPr lang="en-US" dirty="0" err="1" smtClean="0"/>
              <a:t>i</a:t>
            </a:r>
            <a:r>
              <a:rPr lang="en-US" dirty="0" smtClean="0"/>
              <a:t>;</a:t>
            </a:r>
          </a:p>
          <a:p>
            <a:r>
              <a:rPr lang="en-US" dirty="0" smtClean="0"/>
              <a:t> set @</a:t>
            </a:r>
            <a:r>
              <a:rPr lang="en-US" dirty="0" err="1" smtClean="0"/>
              <a:t>audit_action</a:t>
            </a:r>
            <a:r>
              <a:rPr lang="en-US" dirty="0" smtClean="0"/>
              <a:t>='Updated Record -- After Update Trigger.';</a:t>
            </a:r>
          </a:p>
          <a:p>
            <a:r>
              <a:rPr lang="en-US" dirty="0" smtClean="0"/>
              <a:t> insert into </a:t>
            </a:r>
            <a:r>
              <a:rPr lang="en-US" dirty="0" err="1" smtClean="0"/>
              <a:t>Employee_Test_Audit</a:t>
            </a:r>
            <a:r>
              <a:rPr lang="en-US" dirty="0" smtClean="0"/>
              <a:t> </a:t>
            </a:r>
          </a:p>
          <a:p>
            <a:r>
              <a:rPr lang="en-US" dirty="0" smtClean="0"/>
              <a:t>values(@</a:t>
            </a:r>
            <a:r>
              <a:rPr lang="en-US" dirty="0" err="1" smtClean="0"/>
              <a:t>empid,@empname,@empsal,@audit_action,getdate</a:t>
            </a:r>
            <a:r>
              <a:rPr lang="en-US" dirty="0" smtClean="0"/>
              <a:t>()); PRINT 'AFTER UPDATE Trigger fired.'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DELETE Trigger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TRIGGER </a:t>
            </a:r>
            <a:r>
              <a:rPr lang="en-US" dirty="0" err="1" smtClean="0"/>
              <a:t>trgAfterDelete</a:t>
            </a:r>
            <a:r>
              <a:rPr lang="en-US" dirty="0" smtClean="0"/>
              <a:t> ON </a:t>
            </a:r>
            <a:r>
              <a:rPr lang="en-US" dirty="0" err="1" smtClean="0"/>
              <a:t>Employee_Test</a:t>
            </a:r>
            <a:r>
              <a:rPr lang="en-US" dirty="0" smtClean="0"/>
              <a:t> AFTER DELETE AS declare </a:t>
            </a:r>
          </a:p>
          <a:p>
            <a:r>
              <a:rPr lang="en-US" dirty="0" smtClean="0"/>
              <a:t>@</a:t>
            </a:r>
            <a:r>
              <a:rPr lang="en-US" dirty="0" err="1" smtClean="0"/>
              <a:t>empid</a:t>
            </a:r>
            <a:r>
              <a:rPr lang="en-US" dirty="0" smtClean="0"/>
              <a:t> </a:t>
            </a:r>
            <a:r>
              <a:rPr lang="en-US" dirty="0" err="1" smtClean="0"/>
              <a:t>int</a:t>
            </a:r>
            <a:r>
              <a:rPr lang="en-US" dirty="0" smtClean="0"/>
              <a:t>;</a:t>
            </a:r>
          </a:p>
          <a:p>
            <a:r>
              <a:rPr lang="en-US" dirty="0" smtClean="0"/>
              <a:t> declare @</a:t>
            </a:r>
            <a:r>
              <a:rPr lang="en-US" dirty="0" err="1" smtClean="0"/>
              <a:t>empname</a:t>
            </a:r>
            <a:r>
              <a:rPr lang="en-US" dirty="0" smtClean="0"/>
              <a:t> </a:t>
            </a:r>
            <a:r>
              <a:rPr lang="en-US" dirty="0" err="1" smtClean="0"/>
              <a:t>varchar</a:t>
            </a:r>
            <a:r>
              <a:rPr lang="en-US" dirty="0" smtClean="0"/>
              <a:t>(100); </a:t>
            </a:r>
          </a:p>
          <a:p>
            <a:r>
              <a:rPr lang="en-US" dirty="0" smtClean="0"/>
              <a:t>declare @</a:t>
            </a:r>
            <a:r>
              <a:rPr lang="en-US" dirty="0" err="1" smtClean="0"/>
              <a:t>empsal</a:t>
            </a:r>
            <a:r>
              <a:rPr lang="en-US" dirty="0" smtClean="0"/>
              <a:t> decimal(10,2);</a:t>
            </a:r>
          </a:p>
          <a:p>
            <a:r>
              <a:rPr lang="en-US" dirty="0" smtClean="0"/>
              <a:t> declare @</a:t>
            </a:r>
            <a:r>
              <a:rPr lang="en-US" dirty="0" err="1" smtClean="0"/>
              <a:t>audit_action</a:t>
            </a:r>
            <a:r>
              <a:rPr lang="en-US" dirty="0" smtClean="0"/>
              <a:t> </a:t>
            </a:r>
            <a:r>
              <a:rPr lang="en-US" dirty="0" err="1" smtClean="0"/>
              <a:t>varchar</a:t>
            </a:r>
            <a:r>
              <a:rPr lang="en-US" dirty="0" smtClean="0"/>
              <a:t>(100);</a:t>
            </a:r>
          </a:p>
          <a:p>
            <a:r>
              <a:rPr lang="en-US" dirty="0" smtClean="0"/>
              <a:t> select @</a:t>
            </a:r>
            <a:r>
              <a:rPr lang="en-US" dirty="0" err="1" smtClean="0"/>
              <a:t>empid</a:t>
            </a:r>
            <a:r>
              <a:rPr lang="en-US" dirty="0" smtClean="0"/>
              <a:t>=</a:t>
            </a:r>
            <a:r>
              <a:rPr lang="en-US" dirty="0" err="1" smtClean="0"/>
              <a:t>d.Emp_ID</a:t>
            </a:r>
            <a:r>
              <a:rPr lang="en-US" dirty="0" smtClean="0"/>
              <a:t> from deleted d;</a:t>
            </a:r>
          </a:p>
          <a:p>
            <a:r>
              <a:rPr lang="en-US" dirty="0" smtClean="0"/>
              <a:t> select @</a:t>
            </a:r>
            <a:r>
              <a:rPr lang="en-US" dirty="0" err="1" smtClean="0"/>
              <a:t>empname</a:t>
            </a:r>
            <a:r>
              <a:rPr lang="en-US" dirty="0" smtClean="0"/>
              <a:t>=</a:t>
            </a:r>
            <a:r>
              <a:rPr lang="en-US" dirty="0" err="1" smtClean="0"/>
              <a:t>d.Emp_Name</a:t>
            </a:r>
            <a:r>
              <a:rPr lang="en-US" dirty="0" smtClean="0"/>
              <a:t> from deleted d; </a:t>
            </a:r>
          </a:p>
          <a:p>
            <a:r>
              <a:rPr lang="en-US" dirty="0" smtClean="0"/>
              <a:t>select @</a:t>
            </a:r>
            <a:r>
              <a:rPr lang="en-US" dirty="0" err="1" smtClean="0"/>
              <a:t>empsal</a:t>
            </a:r>
            <a:r>
              <a:rPr lang="en-US" dirty="0" smtClean="0"/>
              <a:t>=</a:t>
            </a:r>
            <a:r>
              <a:rPr lang="en-US" dirty="0" err="1" smtClean="0"/>
              <a:t>d.Emp_Sal</a:t>
            </a:r>
            <a:r>
              <a:rPr lang="en-US" dirty="0" smtClean="0"/>
              <a:t> from deleted d; </a:t>
            </a:r>
          </a:p>
          <a:p>
            <a:r>
              <a:rPr lang="en-US" dirty="0" smtClean="0"/>
              <a:t>set @</a:t>
            </a:r>
            <a:r>
              <a:rPr lang="en-US" dirty="0" err="1" smtClean="0"/>
              <a:t>audit_action</a:t>
            </a:r>
            <a:r>
              <a:rPr lang="en-US" dirty="0" smtClean="0"/>
              <a:t>='Deleted -- After Delete Trigger.'; </a:t>
            </a:r>
          </a:p>
          <a:p>
            <a:r>
              <a:rPr lang="en-US" dirty="0" smtClean="0"/>
              <a:t>insert into </a:t>
            </a:r>
            <a:r>
              <a:rPr lang="en-US" dirty="0" err="1" smtClean="0"/>
              <a:t>Employee_Test_Audit</a:t>
            </a:r>
            <a:r>
              <a:rPr lang="en-US" dirty="0" smtClean="0"/>
              <a:t> (</a:t>
            </a:r>
            <a:r>
              <a:rPr lang="en-US" dirty="0" err="1" smtClean="0"/>
              <a:t>Emp_ID,Emp_Name,Emp_Sal,Audit_Action,Audit_Timestamp</a:t>
            </a:r>
            <a:r>
              <a:rPr lang="en-US" dirty="0" smtClean="0"/>
              <a:t>) values(@</a:t>
            </a:r>
            <a:r>
              <a:rPr lang="en-US" dirty="0" err="1" smtClean="0"/>
              <a:t>empid,@empname,@empsal,@audit_action,getdate</a:t>
            </a:r>
            <a:r>
              <a:rPr lang="en-US" dirty="0" smtClean="0"/>
              <a:t>()); PRINT 'AFTER DELETE TRIGGER fired.'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and disable trigger</a:t>
            </a:r>
            <a:endParaRPr lang="en-US" dirty="0"/>
          </a:p>
        </p:txBody>
      </p:sp>
      <p:sp>
        <p:nvSpPr>
          <p:cNvPr id="3" name="Content Placeholder 2"/>
          <p:cNvSpPr>
            <a:spLocks noGrp="1"/>
          </p:cNvSpPr>
          <p:nvPr>
            <p:ph idx="1"/>
          </p:nvPr>
        </p:nvSpPr>
        <p:spPr/>
        <p:txBody>
          <a:bodyPr/>
          <a:lstStyle/>
          <a:p>
            <a:r>
              <a:rPr lang="en-US" dirty="0" smtClean="0"/>
              <a:t>ALTER TABLE </a:t>
            </a:r>
            <a:r>
              <a:rPr lang="en-US" dirty="0" err="1" smtClean="0"/>
              <a:t>Employee_Test</a:t>
            </a:r>
            <a:r>
              <a:rPr lang="en-US" dirty="0" smtClean="0"/>
              <a:t> {ENABLE|DISBALE} TRIGGER ALL </a:t>
            </a:r>
          </a:p>
          <a:p>
            <a:endParaRPr lang="en-US" dirty="0" smtClean="0"/>
          </a:p>
          <a:p>
            <a:r>
              <a:rPr lang="en-US" dirty="0" smtClean="0"/>
              <a:t>ALTER TABLE </a:t>
            </a:r>
            <a:r>
              <a:rPr lang="en-US" dirty="0" err="1" smtClean="0"/>
              <a:t>Employee_Test</a:t>
            </a:r>
            <a:r>
              <a:rPr lang="en-US" dirty="0" smtClean="0"/>
              <a:t> DISABLE TRIGGER </a:t>
            </a:r>
            <a:r>
              <a:rPr lang="en-US" dirty="0" err="1" smtClean="0"/>
              <a:t>trgAfterDelete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Microsoft SQL Server provides two primary mechanisms for enforcing business rules and data integrity: constraints and triggers. A trigger is a special type of stored procedure that automatically takes effect when a language event executes. SQL Server includes three general types of triggers: DML triggers, DDL triggers, and logon triggers.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DDL triggers are invoked when a data definition language (DDL) event takes place in the server or database.</a:t>
            </a:r>
          </a:p>
          <a:p>
            <a:r>
              <a:rPr lang="en-US" dirty="0" smtClean="0"/>
              <a:t>DML triggers are invoked when a data manipulation language (DML) event takes place in the database. DML events include INSERT, UPDATE, or DELETE statements that modify data in a specified table or view. A DML trigger can query other tables and can include complex Transact-SQL statements. The trigger and the statement that fires it are treated as a single transaction, which can be rolled back from within the trigger. If a severe error is detected (for example, insufficient disk space), the entire transaction automatically rolls back.</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dirty="0" smtClean="0"/>
              <a:t>DML triggers are useful in these ways: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They can cascade changes through related tables in the database; however, these changes can be executed more efficiently using cascading referential integrity constraints.</a:t>
            </a:r>
          </a:p>
          <a:p>
            <a:r>
              <a:rPr lang="en-US" dirty="0" smtClean="0"/>
              <a:t>They can guard against malicious or incorrect INSERT, UPDATE, and DELETE operations and enforce other restrictions that are more complex than those defined with CHECK constraints. </a:t>
            </a:r>
          </a:p>
          <a:p>
            <a:r>
              <a:rPr lang="en-US" dirty="0" smtClean="0"/>
              <a:t>Unlike CHECK constraints, DML triggers can reference columns in other tables. For example, a trigger can use a SELECT from another table to compare to the inserted or updated data and to perform additional actions, such as modify the data or display a user-defined error message. </a:t>
            </a:r>
          </a:p>
          <a:p>
            <a:r>
              <a:rPr lang="en-US" dirty="0" smtClean="0"/>
              <a:t>They can evaluate the state of a table before and after a data modification and take actions based on that difference.</a:t>
            </a:r>
          </a:p>
          <a:p>
            <a:r>
              <a:rPr lang="en-US" dirty="0" smtClean="0"/>
              <a:t>Multiple DML triggers of the same type (INSERT, UPDATE, or DELETE) on a table allow multiple, different actions to take place in response to the same modification statement.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AFTER Triggers</a:t>
            </a:r>
          </a:p>
          <a:p>
            <a:r>
              <a:rPr lang="en-US" dirty="0" smtClean="0"/>
              <a:t>AFTER triggers are executed after the action of the INSERT, UPDATE, or DELETE statement is performed. Specifying AFTER is the same as specifying FOR, which is the only option available in earlier versions of Microsoft SQL Server. AFTER triggers can be specified only on tables. </a:t>
            </a:r>
          </a:p>
          <a:p>
            <a:r>
              <a:rPr lang="en-US" b="1" dirty="0" smtClean="0"/>
              <a:t>INSTEAD OF Triggers</a:t>
            </a:r>
          </a:p>
          <a:p>
            <a:r>
              <a:rPr lang="en-US" dirty="0" smtClean="0"/>
              <a:t>INSTEAD OF triggers are executed in place of the usual triggering action. INSTEAD OF triggers can also be defined on views with one or more base tables, where they can extend the types of updates a view can support.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t>Difference between Trigger and a Stored Procedure</a:t>
            </a:r>
            <a:endParaRPr lang="en-US" dirty="0"/>
          </a:p>
        </p:txBody>
      </p:sp>
      <p:sp>
        <p:nvSpPr>
          <p:cNvPr id="3" name="Text Placeholder 2"/>
          <p:cNvSpPr>
            <a:spLocks noGrp="1"/>
          </p:cNvSpPr>
          <p:nvPr>
            <p:ph type="body" idx="1"/>
          </p:nvPr>
        </p:nvSpPr>
        <p:spPr>
          <a:xfrm>
            <a:off x="457200" y="1535113"/>
            <a:ext cx="4191000" cy="639762"/>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US" sz="2800" dirty="0" smtClean="0"/>
              <a:t>Triggers</a:t>
            </a:r>
            <a:endParaRPr lang="en-US" sz="2800" dirty="0"/>
          </a:p>
        </p:txBody>
      </p:sp>
      <p:sp>
        <p:nvSpPr>
          <p:cNvPr id="4" name="Content Placeholder 3"/>
          <p:cNvSpPr>
            <a:spLocks noGrp="1"/>
          </p:cNvSpPr>
          <p:nvPr>
            <p:ph sz="half" idx="2"/>
          </p:nvPr>
        </p:nvSpPr>
        <p:spPr>
          <a:xfrm>
            <a:off x="457200" y="2174875"/>
            <a:ext cx="4191000" cy="3951288"/>
          </a:xfrm>
        </p:spPr>
        <p:style>
          <a:lnRef idx="2">
            <a:schemeClr val="dk1">
              <a:shade val="50000"/>
            </a:schemeClr>
          </a:lnRef>
          <a:fillRef idx="1">
            <a:schemeClr val="dk1"/>
          </a:fillRef>
          <a:effectRef idx="0">
            <a:schemeClr val="dk1"/>
          </a:effectRef>
          <a:fontRef idx="minor">
            <a:schemeClr val="lt1"/>
          </a:fontRef>
        </p:style>
        <p:txBody>
          <a:bodyPr/>
          <a:lstStyle/>
          <a:p>
            <a:pPr marL="457200" indent="-457200">
              <a:buFont typeface="+mj-lt"/>
              <a:buAutoNum type="arabicPeriod"/>
            </a:pPr>
            <a:r>
              <a:rPr lang="en-US" dirty="0" smtClean="0"/>
              <a:t>when you create a trigger you have to identify event and action of your trigger.</a:t>
            </a:r>
          </a:p>
          <a:p>
            <a:pPr marL="457200" indent="-457200">
              <a:buFont typeface="+mj-lt"/>
              <a:buAutoNum type="arabicPeriod"/>
            </a:pPr>
            <a:r>
              <a:rPr lang="en-US" dirty="0" smtClean="0"/>
              <a:t>trigger is run automatically if the event is occurred.</a:t>
            </a:r>
          </a:p>
          <a:p>
            <a:pPr marL="457200" indent="-457200">
              <a:buFont typeface="+mj-lt"/>
              <a:buAutoNum type="arabicPeriod"/>
            </a:pPr>
            <a:endParaRPr lang="en-US" dirty="0" smtClean="0"/>
          </a:p>
          <a:p>
            <a:pPr marL="457200" indent="-457200">
              <a:buFont typeface="+mj-lt"/>
              <a:buAutoNum type="arabicPeriod"/>
            </a:pPr>
            <a:r>
              <a:rPr lang="en-US" dirty="0" smtClean="0"/>
              <a:t>within </a:t>
            </a:r>
            <a:r>
              <a:rPr lang="en-US" dirty="0" smtClean="0"/>
              <a:t>a trigger you can call specific </a:t>
            </a:r>
            <a:r>
              <a:rPr lang="en-US" dirty="0" err="1" smtClean="0"/>
              <a:t>s.p</a:t>
            </a:r>
            <a:r>
              <a:rPr lang="en-US" dirty="0" smtClean="0"/>
              <a:t>.</a:t>
            </a:r>
            <a:endParaRPr lang="en-US" dirty="0"/>
          </a:p>
        </p:txBody>
      </p:sp>
      <p:sp>
        <p:nvSpPr>
          <p:cNvPr id="5" name="Text Placeholder 4"/>
          <p:cNvSpPr>
            <a:spLocks noGrp="1"/>
          </p:cNvSpPr>
          <p:nvPr>
            <p:ph type="body" sz="quarter" idx="3"/>
          </p:nvPr>
        </p:nvSpPr>
        <p:spPr>
          <a:xfrm>
            <a:off x="4724400" y="1524000"/>
            <a:ext cx="4041775" cy="715355"/>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US" sz="2800" dirty="0" smtClean="0"/>
              <a:t>Stored Procedures</a:t>
            </a:r>
            <a:endParaRPr lang="en-US" sz="2800" dirty="0"/>
          </a:p>
        </p:txBody>
      </p:sp>
      <p:sp>
        <p:nvSpPr>
          <p:cNvPr id="6" name="Content Placeholder 5"/>
          <p:cNvSpPr>
            <a:spLocks noGrp="1"/>
          </p:cNvSpPr>
          <p:nvPr>
            <p:ph sz="quarter" idx="4"/>
          </p:nvPr>
        </p:nvSpPr>
        <p:spPr>
          <a:xfrm>
            <a:off x="4724400" y="2209800"/>
            <a:ext cx="4041775" cy="3951288"/>
          </a:xfrm>
        </p:spPr>
        <p:style>
          <a:lnRef idx="2">
            <a:schemeClr val="dk1">
              <a:shade val="50000"/>
            </a:schemeClr>
          </a:lnRef>
          <a:fillRef idx="1">
            <a:schemeClr val="dk1"/>
          </a:fillRef>
          <a:effectRef idx="0">
            <a:schemeClr val="dk1"/>
          </a:effectRef>
          <a:fontRef idx="minor">
            <a:schemeClr val="lt1"/>
          </a:fontRef>
        </p:style>
        <p:txBody>
          <a:bodyPr/>
          <a:lstStyle/>
          <a:p>
            <a:pPr marL="457200" indent="-457200">
              <a:buFont typeface="+mj-lt"/>
              <a:buAutoNum type="arabicPeriod"/>
            </a:pPr>
            <a:r>
              <a:rPr lang="en-US" dirty="0" smtClean="0"/>
              <a:t>when you create </a:t>
            </a:r>
            <a:r>
              <a:rPr lang="en-US" dirty="0" err="1" smtClean="0"/>
              <a:t>s.p</a:t>
            </a:r>
            <a:r>
              <a:rPr lang="en-US" dirty="0" smtClean="0"/>
              <a:t> you don't identify event and action.</a:t>
            </a:r>
          </a:p>
          <a:p>
            <a:pPr marL="457200" indent="-457200">
              <a:buFont typeface="+mj-lt"/>
              <a:buAutoNum type="arabicPeriod"/>
            </a:pPr>
            <a:r>
              <a:rPr lang="en-US" dirty="0" smtClean="0"/>
              <a:t> </a:t>
            </a:r>
            <a:r>
              <a:rPr lang="en-US" dirty="0" err="1" smtClean="0"/>
              <a:t>s.p</a:t>
            </a:r>
            <a:r>
              <a:rPr lang="en-US" dirty="0" smtClean="0"/>
              <a:t> don't run automatically but you have to run it manually.</a:t>
            </a:r>
          </a:p>
          <a:p>
            <a:pPr marL="457200" indent="-457200">
              <a:buFont typeface="+mj-lt"/>
              <a:buAutoNum type="arabicPeriod"/>
            </a:pPr>
            <a:r>
              <a:rPr lang="en-US" dirty="0" smtClean="0"/>
              <a:t> within a </a:t>
            </a:r>
            <a:r>
              <a:rPr lang="en-US" dirty="0" err="1" smtClean="0"/>
              <a:t>s.p</a:t>
            </a:r>
            <a:r>
              <a:rPr lang="en-US" dirty="0" smtClean="0"/>
              <a:t> you cannot call a trigger.</a:t>
            </a:r>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CREATE TABLE </a:t>
            </a:r>
            <a:r>
              <a:rPr lang="en-US" dirty="0" err="1" smtClean="0"/>
              <a:t>Employee_Test</a:t>
            </a:r>
            <a:endParaRPr lang="en-US" dirty="0" smtClean="0"/>
          </a:p>
          <a:p>
            <a:pPr>
              <a:buNone/>
            </a:pPr>
            <a:r>
              <a:rPr lang="en-US" dirty="0" smtClean="0"/>
              <a:t>(</a:t>
            </a:r>
          </a:p>
          <a:p>
            <a:pPr>
              <a:buNone/>
            </a:pPr>
            <a:r>
              <a:rPr lang="en-US" dirty="0" err="1" smtClean="0"/>
              <a:t>Emp_ID</a:t>
            </a:r>
            <a:r>
              <a:rPr lang="en-US" dirty="0" smtClean="0"/>
              <a:t> INT Identity,</a:t>
            </a:r>
          </a:p>
          <a:p>
            <a:pPr>
              <a:buNone/>
            </a:pPr>
            <a:r>
              <a:rPr lang="en-US" dirty="0" err="1" smtClean="0"/>
              <a:t>Emp_name</a:t>
            </a:r>
            <a:r>
              <a:rPr lang="en-US" dirty="0" smtClean="0"/>
              <a:t> </a:t>
            </a:r>
            <a:r>
              <a:rPr lang="en-US" dirty="0" err="1" smtClean="0"/>
              <a:t>Varchar</a:t>
            </a:r>
            <a:r>
              <a:rPr lang="en-US" dirty="0" smtClean="0"/>
              <a:t>(100),</a:t>
            </a:r>
          </a:p>
          <a:p>
            <a:pPr>
              <a:buNone/>
            </a:pPr>
            <a:r>
              <a:rPr lang="en-US" dirty="0" err="1" smtClean="0"/>
              <a:t>Emp_Sal</a:t>
            </a:r>
            <a:r>
              <a:rPr lang="en-US" dirty="0" smtClean="0"/>
              <a:t> Decimal (10,2)</a:t>
            </a:r>
          </a:p>
          <a:p>
            <a:pPr>
              <a:buNone/>
            </a:pPr>
            <a:r>
              <a:rPr lang="en-US" dirty="0" smtClean="0"/>
              <a:t>)</a:t>
            </a:r>
          </a:p>
          <a:p>
            <a:endParaRPr lang="en-US" dirty="0" smtClean="0"/>
          </a:p>
          <a:p>
            <a:r>
              <a:rPr lang="en-US" dirty="0" smtClean="0"/>
              <a:t>INSERT INTO </a:t>
            </a:r>
            <a:r>
              <a:rPr lang="en-US" dirty="0" err="1" smtClean="0"/>
              <a:t>Employee_Test</a:t>
            </a:r>
            <a:r>
              <a:rPr lang="en-US" dirty="0" smtClean="0"/>
              <a:t> VALUES ('Anees',1000);</a:t>
            </a:r>
          </a:p>
          <a:p>
            <a:r>
              <a:rPr lang="en-US" dirty="0" smtClean="0"/>
              <a:t>INSERT INTO </a:t>
            </a:r>
            <a:r>
              <a:rPr lang="en-US" dirty="0" err="1" smtClean="0"/>
              <a:t>Employee_Test</a:t>
            </a:r>
            <a:r>
              <a:rPr lang="en-US" dirty="0" smtClean="0"/>
              <a:t> VALUES ('Rick',1200);</a:t>
            </a:r>
          </a:p>
          <a:p>
            <a:r>
              <a:rPr lang="en-US" dirty="0" smtClean="0"/>
              <a:t>INSERT INTO </a:t>
            </a:r>
            <a:r>
              <a:rPr lang="en-US" dirty="0" err="1" smtClean="0"/>
              <a:t>Employee_Test</a:t>
            </a:r>
            <a:r>
              <a:rPr lang="en-US" dirty="0" smtClean="0"/>
              <a:t> VALUES ('John',1100);</a:t>
            </a:r>
          </a:p>
          <a:p>
            <a:r>
              <a:rPr lang="en-US" dirty="0" smtClean="0"/>
              <a:t>INSERT INTO </a:t>
            </a:r>
            <a:r>
              <a:rPr lang="en-US" dirty="0" err="1" smtClean="0"/>
              <a:t>Employee_Test</a:t>
            </a:r>
            <a:r>
              <a:rPr lang="en-US" dirty="0" smtClean="0"/>
              <a:t> VALUES ('Stephen',1300);</a:t>
            </a:r>
          </a:p>
          <a:p>
            <a:r>
              <a:rPr lang="en-US" dirty="0" smtClean="0"/>
              <a:t>INSERT INTO </a:t>
            </a:r>
            <a:r>
              <a:rPr lang="en-US" dirty="0" err="1" smtClean="0"/>
              <a:t>Employee_Test</a:t>
            </a:r>
            <a:r>
              <a:rPr lang="en-US" dirty="0" smtClean="0"/>
              <a:t> VALUES ('Maria',1400);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CREATE TABLE </a:t>
            </a:r>
            <a:r>
              <a:rPr lang="en-US" dirty="0" err="1" smtClean="0"/>
              <a:t>Employee_Test_Audit</a:t>
            </a:r>
            <a:endParaRPr lang="en-US" dirty="0" smtClean="0"/>
          </a:p>
          <a:p>
            <a:r>
              <a:rPr lang="en-US" dirty="0" smtClean="0"/>
              <a:t>(</a:t>
            </a:r>
          </a:p>
          <a:p>
            <a:r>
              <a:rPr lang="en-US" dirty="0" err="1" smtClean="0"/>
              <a:t>Emp_ID</a:t>
            </a:r>
            <a:r>
              <a:rPr lang="en-US" dirty="0" smtClean="0"/>
              <a:t> </a:t>
            </a:r>
            <a:r>
              <a:rPr lang="en-US" dirty="0" err="1" smtClean="0"/>
              <a:t>int</a:t>
            </a:r>
            <a:r>
              <a:rPr lang="en-US" dirty="0" smtClean="0"/>
              <a:t>,</a:t>
            </a:r>
          </a:p>
          <a:p>
            <a:r>
              <a:rPr lang="en-US" dirty="0" err="1" smtClean="0"/>
              <a:t>Emp_name</a:t>
            </a:r>
            <a:r>
              <a:rPr lang="en-US" dirty="0" smtClean="0"/>
              <a:t> </a:t>
            </a:r>
            <a:r>
              <a:rPr lang="en-US" dirty="0" err="1" smtClean="0"/>
              <a:t>varchar</a:t>
            </a:r>
            <a:r>
              <a:rPr lang="en-US" dirty="0" smtClean="0"/>
              <a:t>(100),</a:t>
            </a:r>
          </a:p>
          <a:p>
            <a:r>
              <a:rPr lang="en-US" dirty="0" err="1" smtClean="0"/>
              <a:t>Emp_Sal</a:t>
            </a:r>
            <a:r>
              <a:rPr lang="en-US" dirty="0" smtClean="0"/>
              <a:t> decimal (10,2),</a:t>
            </a:r>
          </a:p>
          <a:p>
            <a:r>
              <a:rPr lang="en-US" dirty="0" err="1" smtClean="0"/>
              <a:t>Audit_Action</a:t>
            </a:r>
            <a:r>
              <a:rPr lang="en-US" dirty="0" smtClean="0"/>
              <a:t> </a:t>
            </a:r>
            <a:r>
              <a:rPr lang="en-US" dirty="0" err="1" smtClean="0"/>
              <a:t>varchar</a:t>
            </a:r>
            <a:r>
              <a:rPr lang="en-US" dirty="0" smtClean="0"/>
              <a:t>(100),</a:t>
            </a:r>
          </a:p>
          <a:p>
            <a:r>
              <a:rPr lang="en-US" dirty="0" err="1" smtClean="0"/>
              <a:t>Audit_Timestamp</a:t>
            </a:r>
            <a:r>
              <a:rPr lang="en-US" dirty="0" smtClean="0"/>
              <a:t> </a:t>
            </a:r>
            <a:r>
              <a:rPr lang="en-US" dirty="0" err="1" smtClean="0"/>
              <a:t>datetime</a:t>
            </a:r>
            <a:endParaRPr lang="en-US" dirty="0" smtClean="0"/>
          </a:p>
          <a:p>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INSERT Trigger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TRIGGER </a:t>
            </a:r>
            <a:r>
              <a:rPr lang="en-US" dirty="0" err="1" smtClean="0"/>
              <a:t>trgAfterInsert</a:t>
            </a:r>
            <a:r>
              <a:rPr lang="en-US" dirty="0" smtClean="0"/>
              <a:t> ON  </a:t>
            </a:r>
            <a:r>
              <a:rPr lang="en-US" dirty="0" err="1" smtClean="0"/>
              <a:t>Employee_Test</a:t>
            </a:r>
            <a:r>
              <a:rPr lang="en-US" dirty="0" smtClean="0"/>
              <a:t> FOR INSERT </a:t>
            </a:r>
          </a:p>
          <a:p>
            <a:r>
              <a:rPr lang="en-US" dirty="0" smtClean="0"/>
              <a:t>AS declare @</a:t>
            </a:r>
            <a:r>
              <a:rPr lang="en-US" dirty="0" err="1" smtClean="0"/>
              <a:t>empid</a:t>
            </a:r>
            <a:r>
              <a:rPr lang="en-US" dirty="0" smtClean="0"/>
              <a:t> </a:t>
            </a:r>
            <a:r>
              <a:rPr lang="en-US" dirty="0" err="1" smtClean="0"/>
              <a:t>int</a:t>
            </a:r>
            <a:r>
              <a:rPr lang="en-US" dirty="0" smtClean="0"/>
              <a:t>;</a:t>
            </a:r>
          </a:p>
          <a:p>
            <a:r>
              <a:rPr lang="en-US" dirty="0" smtClean="0"/>
              <a:t> declare @</a:t>
            </a:r>
            <a:r>
              <a:rPr lang="en-US" dirty="0" err="1" smtClean="0"/>
              <a:t>empname</a:t>
            </a:r>
            <a:r>
              <a:rPr lang="en-US" dirty="0" smtClean="0"/>
              <a:t> </a:t>
            </a:r>
            <a:r>
              <a:rPr lang="en-US" dirty="0" err="1" smtClean="0"/>
              <a:t>varchar</a:t>
            </a:r>
            <a:r>
              <a:rPr lang="en-US" dirty="0" smtClean="0"/>
              <a:t>(100);</a:t>
            </a:r>
          </a:p>
          <a:p>
            <a:r>
              <a:rPr lang="en-US" dirty="0" smtClean="0"/>
              <a:t> declare @</a:t>
            </a:r>
            <a:r>
              <a:rPr lang="en-US" dirty="0" err="1" smtClean="0"/>
              <a:t>empsal</a:t>
            </a:r>
            <a:r>
              <a:rPr lang="en-US" dirty="0" smtClean="0"/>
              <a:t> decimal(10,2);</a:t>
            </a:r>
          </a:p>
          <a:p>
            <a:r>
              <a:rPr lang="en-US" dirty="0" smtClean="0"/>
              <a:t> declare @</a:t>
            </a:r>
            <a:r>
              <a:rPr lang="en-US" dirty="0" err="1" smtClean="0"/>
              <a:t>audit_action</a:t>
            </a:r>
            <a:r>
              <a:rPr lang="en-US" dirty="0" smtClean="0"/>
              <a:t> </a:t>
            </a:r>
            <a:r>
              <a:rPr lang="en-US" dirty="0" err="1" smtClean="0"/>
              <a:t>varchar</a:t>
            </a:r>
            <a:r>
              <a:rPr lang="en-US" dirty="0" smtClean="0"/>
              <a:t>(100);</a:t>
            </a:r>
          </a:p>
          <a:p>
            <a:r>
              <a:rPr lang="en-US" b="1" dirty="0" smtClean="0"/>
              <a:t> select @</a:t>
            </a:r>
            <a:r>
              <a:rPr lang="en-US" b="1" dirty="0" err="1" smtClean="0"/>
              <a:t>empid</a:t>
            </a:r>
            <a:r>
              <a:rPr lang="en-US" b="1" dirty="0" smtClean="0"/>
              <a:t>=</a:t>
            </a:r>
            <a:r>
              <a:rPr lang="en-US" b="1" dirty="0" err="1" smtClean="0"/>
              <a:t>i.Emp_ID</a:t>
            </a:r>
            <a:r>
              <a:rPr lang="en-US" b="1" dirty="0" smtClean="0"/>
              <a:t> from inserted </a:t>
            </a:r>
            <a:r>
              <a:rPr lang="en-US" b="1" dirty="0" err="1" smtClean="0"/>
              <a:t>i</a:t>
            </a:r>
            <a:r>
              <a:rPr lang="en-US" b="1" dirty="0" smtClean="0"/>
              <a:t>; </a:t>
            </a:r>
          </a:p>
          <a:p>
            <a:r>
              <a:rPr lang="en-US" b="1" dirty="0" smtClean="0"/>
              <a:t>select @</a:t>
            </a:r>
            <a:r>
              <a:rPr lang="en-US" b="1" dirty="0" err="1" smtClean="0"/>
              <a:t>empname</a:t>
            </a:r>
            <a:r>
              <a:rPr lang="en-US" b="1" dirty="0" smtClean="0"/>
              <a:t>=</a:t>
            </a:r>
            <a:r>
              <a:rPr lang="en-US" b="1" dirty="0" err="1" smtClean="0"/>
              <a:t>i.Emp_Name</a:t>
            </a:r>
            <a:r>
              <a:rPr lang="en-US" b="1" dirty="0" smtClean="0"/>
              <a:t> from inserted </a:t>
            </a:r>
            <a:r>
              <a:rPr lang="en-US" b="1" dirty="0" err="1" smtClean="0"/>
              <a:t>i</a:t>
            </a:r>
            <a:r>
              <a:rPr lang="en-US" b="1" dirty="0" smtClean="0"/>
              <a:t>; </a:t>
            </a:r>
          </a:p>
          <a:p>
            <a:r>
              <a:rPr lang="en-US" b="1" dirty="0" smtClean="0"/>
              <a:t>select @</a:t>
            </a:r>
            <a:r>
              <a:rPr lang="en-US" b="1" dirty="0" err="1" smtClean="0"/>
              <a:t>empsal</a:t>
            </a:r>
            <a:r>
              <a:rPr lang="en-US" b="1" dirty="0" smtClean="0"/>
              <a:t>=</a:t>
            </a:r>
            <a:r>
              <a:rPr lang="en-US" b="1" dirty="0" err="1" smtClean="0"/>
              <a:t>i.Emp_Sal</a:t>
            </a:r>
            <a:r>
              <a:rPr lang="en-US" b="1" dirty="0" smtClean="0"/>
              <a:t> from inserted </a:t>
            </a:r>
            <a:r>
              <a:rPr lang="en-US" b="1" dirty="0" err="1" smtClean="0"/>
              <a:t>i</a:t>
            </a:r>
            <a:r>
              <a:rPr lang="en-US" b="1" dirty="0" smtClean="0"/>
              <a:t>;</a:t>
            </a:r>
          </a:p>
          <a:p>
            <a:r>
              <a:rPr lang="en-US" dirty="0" smtClean="0"/>
              <a:t> set @</a:t>
            </a:r>
            <a:r>
              <a:rPr lang="en-US" dirty="0" err="1" smtClean="0"/>
              <a:t>audit_action</a:t>
            </a:r>
            <a:r>
              <a:rPr lang="en-US" dirty="0" smtClean="0"/>
              <a:t>='Inserted Record -- After Insert Trigger.'; </a:t>
            </a:r>
          </a:p>
          <a:p>
            <a:r>
              <a:rPr lang="en-US" dirty="0" smtClean="0"/>
              <a:t>insert into </a:t>
            </a:r>
            <a:r>
              <a:rPr lang="en-US" dirty="0" err="1" smtClean="0"/>
              <a:t>Employee_Test_Audit</a:t>
            </a:r>
            <a:r>
              <a:rPr lang="en-US" dirty="0" smtClean="0"/>
              <a:t> (</a:t>
            </a:r>
            <a:r>
              <a:rPr lang="en-US" dirty="0" err="1" smtClean="0"/>
              <a:t>Emp_ID,Emp_Name,Emp_Sal,Audit_Action,Audit_Timestamp</a:t>
            </a:r>
            <a:r>
              <a:rPr lang="en-US" dirty="0" smtClean="0"/>
              <a:t>) values(@</a:t>
            </a:r>
            <a:r>
              <a:rPr lang="en-US" dirty="0" err="1" smtClean="0"/>
              <a:t>empid,@empname,@empsal,@audit_action,getdate</a:t>
            </a:r>
            <a:r>
              <a:rPr lang="en-US" dirty="0" smtClean="0"/>
              <a:t>()); PRINT 'AFTER INSERT trigger fired.‘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653</TotalTime>
  <Words>798</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Triggers </vt:lpstr>
      <vt:lpstr>PowerPoint Presentation</vt:lpstr>
      <vt:lpstr>PowerPoint Presentation</vt:lpstr>
      <vt:lpstr>DML triggers are useful in these ways:  </vt:lpstr>
      <vt:lpstr>PowerPoint Presentation</vt:lpstr>
      <vt:lpstr>Difference between Trigger and a Stored Procedure</vt:lpstr>
      <vt:lpstr>example</vt:lpstr>
      <vt:lpstr>PowerPoint Presentation</vt:lpstr>
      <vt:lpstr>AFTER INSERT Trigger</vt:lpstr>
      <vt:lpstr>AFTER UPDATE Trigger</vt:lpstr>
      <vt:lpstr>AFTER DELETE Trigger</vt:lpstr>
      <vt:lpstr>Enable and disable trigger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anum</dc:creator>
  <cp:lastModifiedBy>hina</cp:lastModifiedBy>
  <cp:revision>45</cp:revision>
  <dcterms:created xsi:type="dcterms:W3CDTF">2011-06-09T07:31:26Z</dcterms:created>
  <dcterms:modified xsi:type="dcterms:W3CDTF">2014-03-04T11:48:21Z</dcterms:modified>
</cp:coreProperties>
</file>