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simple-talk.com/iwritefor/articlefiles/1396-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715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2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Bandi, Vijay               VIRTUSA CORPORATION</dc:creator>
  <cp:lastModifiedBy>Administrator </cp:lastModifiedBy>
  <cp:revision>1</cp:revision>
  <dcterms:created xsi:type="dcterms:W3CDTF">2006-08-16T00:00:00Z</dcterms:created>
  <dcterms:modified xsi:type="dcterms:W3CDTF">2016-05-15T14:16:31Z</dcterms:modified>
</cp:coreProperties>
</file>