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5.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6.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7.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8.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9.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0.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notesSlides/notesSlide11.xml" ContentType="application/vnd.openxmlformats-officedocument.presentationml.notes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12.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notesSlides/notesSlide13.xml" ContentType="application/vnd.openxmlformats-officedocument.presentationml.notesSlide+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14.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15.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16.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notesSlides/notesSlide17.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notesSlides/notesSlide18.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19.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20.xml" ContentType="application/vnd.openxmlformats-officedocument.presentationml.notesSlide+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21.xml" ContentType="application/vnd.openxmlformats-officedocument.presentationml.notesSlide+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notesSlides/notesSlide22.xml" ContentType="application/vnd.openxmlformats-officedocument.presentationml.notesSlide+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notesSlides/notesSlide23.xml" ContentType="application/vnd.openxmlformats-officedocument.presentationml.notesSlide+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notesSlides/notesSlide24.xml" ContentType="application/vnd.openxmlformats-officedocument.presentationml.notesSlide+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notesSlides/notesSlide25.xml" ContentType="application/vnd.openxmlformats-officedocument.presentationml.notesSlide+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notesSlides/notesSlide26.xml" ContentType="application/vnd.openxmlformats-officedocument.presentationml.notesSlide+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notesSlides/notesSlide27.xml" ContentType="application/vnd.openxmlformats-officedocument.presentationml.notesSlide+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notesSlides/notesSlide28.xml" ContentType="application/vnd.openxmlformats-officedocument.presentationml.notesSlide+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notesSlides/notesSlide29.xml" ContentType="application/vnd.openxmlformats-officedocument.presentationml.notesSlide+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notesSlides/notesSlide30.xml" ContentType="application/vnd.openxmlformats-officedocument.presentationml.notesSlide+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notesSlides/notesSlide31.xml" ContentType="application/vnd.openxmlformats-officedocument.presentationml.notesSlide+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notesSlides/notesSlide32.xml" ContentType="application/vnd.openxmlformats-officedocument.presentationml.notesSlide+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notesSlides/notesSlide33.xml" ContentType="application/vnd.openxmlformats-officedocument.presentationml.notesSlide+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notesSlides/notesSlide34.xml" ContentType="application/vnd.openxmlformats-officedocument.presentationml.notesSlide+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notesSlides/notesSlide35.xml" ContentType="application/vnd.openxmlformats-officedocument.presentationml.notesSlide+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notesSlides/notesSlide36.xml" ContentType="application/vnd.openxmlformats-officedocument.presentationml.notesSlide+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notesSlides/notesSlide37.xml" ContentType="application/vnd.openxmlformats-officedocument.presentationml.notesSlide+xml"/>
  <Override PartName="/ppt/tags/tag762.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sldIdLst>
    <p:sldId id="257" r:id="rId5"/>
    <p:sldId id="289"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90" r:id="rId38"/>
    <p:sldId id="294" r:id="rId39"/>
    <p:sldId id="291"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9" d="100"/>
          <a:sy n="59" d="100"/>
        </p:scale>
        <p:origin x="5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4EC0C-E7E5-4D3A-B339-113CCC2BEC6B}" type="datetimeFigureOut">
              <a:rPr lang="en-US" smtClean="0"/>
              <a:t>5/11/2015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EB94E-FB2E-42D6-AC3C-A357781CFF5B}" type="slidenum">
              <a:rPr lang="en-US" smtClean="0"/>
              <a:t>‹#›</a:t>
            </a:fld>
            <a:endParaRPr lang="en-US"/>
          </a:p>
        </p:txBody>
      </p:sp>
    </p:spTree>
    <p:extLst>
      <p:ext uri="{BB962C8B-B14F-4D97-AF65-F5344CB8AC3E}">
        <p14:creationId xmlns:p14="http://schemas.microsoft.com/office/powerpoint/2010/main" val="236693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a:t>
            </a:fld>
            <a:endParaRPr lang="en-US">
              <a:solidFill>
                <a:prstClr val="black"/>
              </a:solidFill>
              <a:latin typeface="Segoe UI"/>
            </a:endParaRPr>
          </a:p>
        </p:txBody>
      </p:sp>
    </p:spTree>
    <p:extLst>
      <p:ext uri="{BB962C8B-B14F-4D97-AF65-F5344CB8AC3E}">
        <p14:creationId xmlns:p14="http://schemas.microsoft.com/office/powerpoint/2010/main" val="90713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10</a:t>
            </a:fld>
            <a:endParaRPr lang="en-US">
              <a:solidFill>
                <a:prstClr val="black"/>
              </a:solidFill>
              <a:latin typeface="Segoe UI"/>
            </a:endParaRPr>
          </a:p>
        </p:txBody>
      </p:sp>
    </p:spTree>
    <p:extLst>
      <p:ext uri="{BB962C8B-B14F-4D97-AF65-F5344CB8AC3E}">
        <p14:creationId xmlns:p14="http://schemas.microsoft.com/office/powerpoint/2010/main" val="3163562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11</a:t>
            </a:fld>
            <a:endParaRPr lang="en-US">
              <a:solidFill>
                <a:prstClr val="black"/>
              </a:solidFill>
              <a:latin typeface="Segoe UI"/>
            </a:endParaRPr>
          </a:p>
        </p:txBody>
      </p:sp>
    </p:spTree>
    <p:extLst>
      <p:ext uri="{BB962C8B-B14F-4D97-AF65-F5344CB8AC3E}">
        <p14:creationId xmlns:p14="http://schemas.microsoft.com/office/powerpoint/2010/main" val="2401321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Segoe UI"/>
              </a:rPr>
              <a:t>http://msdn.microsoft.com/en-us/library/hh213417(v=sql.110).aspx#Aglisteners</a:t>
            </a:r>
          </a:p>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12</a:t>
            </a:fld>
            <a:endParaRPr lang="en-US">
              <a:solidFill>
                <a:prstClr val="black"/>
              </a:solidFill>
              <a:latin typeface="Segoe UI"/>
            </a:endParaRPr>
          </a:p>
        </p:txBody>
      </p:sp>
    </p:spTree>
    <p:extLst>
      <p:ext uri="{BB962C8B-B14F-4D97-AF65-F5344CB8AC3E}">
        <p14:creationId xmlns:p14="http://schemas.microsoft.com/office/powerpoint/2010/main" val="36959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13</a:t>
            </a:fld>
            <a:endParaRPr lang="en-US">
              <a:solidFill>
                <a:prstClr val="black"/>
              </a:solidFill>
              <a:latin typeface="Segoe UI"/>
            </a:endParaRPr>
          </a:p>
        </p:txBody>
      </p:sp>
    </p:spTree>
    <p:extLst>
      <p:ext uri="{BB962C8B-B14F-4D97-AF65-F5344CB8AC3E}">
        <p14:creationId xmlns:p14="http://schemas.microsoft.com/office/powerpoint/2010/main" val="157150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Segoe UI"/>
              </a:rPr>
              <a:t>http://msdn.microsoft.com/en-us/library/hh403386(v=sql.110).aspx</a:t>
            </a:r>
          </a:p>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14</a:t>
            </a:fld>
            <a:endParaRPr lang="en-US">
              <a:solidFill>
                <a:prstClr val="black"/>
              </a:solidFill>
              <a:latin typeface="Segoe UI"/>
            </a:endParaRPr>
          </a:p>
        </p:txBody>
      </p:sp>
    </p:spTree>
    <p:extLst>
      <p:ext uri="{BB962C8B-B14F-4D97-AF65-F5344CB8AC3E}">
        <p14:creationId xmlns:p14="http://schemas.microsoft.com/office/powerpoint/2010/main" val="3841128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15</a:t>
            </a:fld>
            <a:endParaRPr lang="en-US">
              <a:solidFill>
                <a:prstClr val="black"/>
              </a:solidFill>
              <a:latin typeface="Segoe UI"/>
            </a:endParaRPr>
          </a:p>
        </p:txBody>
      </p:sp>
    </p:spTree>
    <p:extLst>
      <p:ext uri="{BB962C8B-B14F-4D97-AF65-F5344CB8AC3E}">
        <p14:creationId xmlns:p14="http://schemas.microsoft.com/office/powerpoint/2010/main" val="1829117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16</a:t>
            </a:fld>
            <a:endParaRPr lang="en-US">
              <a:solidFill>
                <a:prstClr val="black"/>
              </a:solidFill>
              <a:latin typeface="Segoe UI"/>
            </a:endParaRPr>
          </a:p>
        </p:txBody>
      </p:sp>
    </p:spTree>
    <p:extLst>
      <p:ext uri="{BB962C8B-B14F-4D97-AF65-F5344CB8AC3E}">
        <p14:creationId xmlns:p14="http://schemas.microsoft.com/office/powerpoint/2010/main" val="1291466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A5701-857F-425D-80A2-C09F381C2788}" type="slidenum">
              <a:rPr lang="en-US" smtClean="0">
                <a:solidFill>
                  <a:prstClr val="black"/>
                </a:solidFill>
                <a:latin typeface="Segoe UI"/>
              </a:rPr>
              <a:pPr/>
              <a:t>17</a:t>
            </a:fld>
            <a:endParaRPr lang="en-US">
              <a:solidFill>
                <a:prstClr val="black"/>
              </a:solidFill>
              <a:latin typeface="Segoe UI"/>
            </a:endParaRPr>
          </a:p>
        </p:txBody>
      </p:sp>
    </p:spTree>
    <p:extLst>
      <p:ext uri="{BB962C8B-B14F-4D97-AF65-F5344CB8AC3E}">
        <p14:creationId xmlns:p14="http://schemas.microsoft.com/office/powerpoint/2010/main" val="2423655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18</a:t>
            </a:fld>
            <a:endParaRPr lang="en-US">
              <a:solidFill>
                <a:prstClr val="black"/>
              </a:solidFill>
              <a:latin typeface="Segoe UI"/>
            </a:endParaRPr>
          </a:p>
        </p:txBody>
      </p:sp>
    </p:spTree>
    <p:extLst>
      <p:ext uri="{BB962C8B-B14F-4D97-AF65-F5344CB8AC3E}">
        <p14:creationId xmlns:p14="http://schemas.microsoft.com/office/powerpoint/2010/main" val="264621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19</a:t>
            </a:fld>
            <a:endParaRPr lang="en-US">
              <a:solidFill>
                <a:prstClr val="black"/>
              </a:solidFill>
              <a:latin typeface="Segoe UI"/>
            </a:endParaRPr>
          </a:p>
        </p:txBody>
      </p:sp>
    </p:spTree>
    <p:extLst>
      <p:ext uri="{BB962C8B-B14F-4D97-AF65-F5344CB8AC3E}">
        <p14:creationId xmlns:p14="http://schemas.microsoft.com/office/powerpoint/2010/main" val="159345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2</a:t>
            </a:fld>
            <a:endParaRPr lang="en-US">
              <a:solidFill>
                <a:prstClr val="black"/>
              </a:solidFill>
              <a:latin typeface="Segoe UI"/>
            </a:endParaRPr>
          </a:p>
        </p:txBody>
      </p:sp>
    </p:spTree>
    <p:extLst>
      <p:ext uri="{BB962C8B-B14F-4D97-AF65-F5344CB8AC3E}">
        <p14:creationId xmlns:p14="http://schemas.microsoft.com/office/powerpoint/2010/main" val="2128250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Segoe UI"/>
              </a:rPr>
              <a:t>http://msdn.microsoft.com/en-us/library/ff878253(v=sql.110).aspx</a:t>
            </a:r>
            <a:r>
              <a:rPr lang="en-US" baseline="0" dirty="0" smtClean="0">
                <a:latin typeface="Segoe UI"/>
              </a:rPr>
              <a:t> </a:t>
            </a:r>
            <a:endParaRPr lang="en-US" dirty="0" smtClean="0">
              <a:latin typeface="Segoe UI"/>
            </a:endParaRPr>
          </a:p>
          <a:p>
            <a:r>
              <a:rPr lang="en-US" dirty="0" smtClean="0">
                <a:latin typeface="Segoe UI"/>
              </a:rPr>
              <a:t>Explains</a:t>
            </a:r>
            <a:r>
              <a:rPr lang="en-US" baseline="0" dirty="0" smtClean="0">
                <a:latin typeface="Segoe UI"/>
              </a:rPr>
              <a:t> purpose and “close to real-time” nature of queries</a:t>
            </a:r>
          </a:p>
          <a:p>
            <a:endParaRPr lang="en-US" dirty="0" smtClean="0">
              <a:latin typeface="Segoe UI"/>
            </a:endParaRPr>
          </a:p>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20</a:t>
            </a:fld>
            <a:endParaRPr lang="en-US">
              <a:solidFill>
                <a:prstClr val="black"/>
              </a:solidFill>
              <a:latin typeface="Segoe UI"/>
            </a:endParaRPr>
          </a:p>
        </p:txBody>
      </p:sp>
    </p:spTree>
    <p:extLst>
      <p:ext uri="{BB962C8B-B14F-4D97-AF65-F5344CB8AC3E}">
        <p14:creationId xmlns:p14="http://schemas.microsoft.com/office/powerpoint/2010/main" val="1996982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latin typeface="Segoe UI"/>
              </a:rPr>
              <a:pPr/>
              <a:t>21</a:t>
            </a:fld>
            <a:endParaRPr lang="en-CA">
              <a:solidFill>
                <a:prstClr val="black"/>
              </a:solidFill>
              <a:latin typeface="Segoe UI"/>
            </a:endParaRPr>
          </a:p>
        </p:txBody>
      </p:sp>
    </p:spTree>
    <p:extLst>
      <p:ext uri="{BB962C8B-B14F-4D97-AF65-F5344CB8AC3E}">
        <p14:creationId xmlns:p14="http://schemas.microsoft.com/office/powerpoint/2010/main" val="4064993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latin typeface="Segoe UI"/>
              </a:rPr>
              <a:pPr/>
              <a:t>22</a:t>
            </a:fld>
            <a:endParaRPr lang="en-CA">
              <a:solidFill>
                <a:prstClr val="black"/>
              </a:solidFill>
              <a:latin typeface="Segoe UI"/>
            </a:endParaRPr>
          </a:p>
        </p:txBody>
      </p:sp>
    </p:spTree>
    <p:extLst>
      <p:ext uri="{BB962C8B-B14F-4D97-AF65-F5344CB8AC3E}">
        <p14:creationId xmlns:p14="http://schemas.microsoft.com/office/powerpoint/2010/main" val="118430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latin typeface="Segoe UI"/>
              </a:rPr>
              <a:pPr/>
              <a:t>23</a:t>
            </a:fld>
            <a:endParaRPr lang="en-CA">
              <a:solidFill>
                <a:prstClr val="black"/>
              </a:solidFill>
              <a:latin typeface="Segoe UI"/>
            </a:endParaRPr>
          </a:p>
        </p:txBody>
      </p:sp>
    </p:spTree>
    <p:extLst>
      <p:ext uri="{BB962C8B-B14F-4D97-AF65-F5344CB8AC3E}">
        <p14:creationId xmlns:p14="http://schemas.microsoft.com/office/powerpoint/2010/main" val="1555070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32244-B5A3-4E6E-84AC-493637A0D344}" type="slidenum">
              <a:rPr lang="en-US" smtClean="0">
                <a:solidFill>
                  <a:prstClr val="black"/>
                </a:solidFill>
                <a:latin typeface="Segoe UI"/>
              </a:rPr>
              <a:pPr/>
              <a:t>24</a:t>
            </a:fld>
            <a:endParaRPr lang="en-US">
              <a:solidFill>
                <a:prstClr val="black"/>
              </a:solidFill>
              <a:latin typeface="Segoe UI"/>
            </a:endParaRPr>
          </a:p>
        </p:txBody>
      </p:sp>
    </p:spTree>
    <p:extLst>
      <p:ext uri="{BB962C8B-B14F-4D97-AF65-F5344CB8AC3E}">
        <p14:creationId xmlns:p14="http://schemas.microsoft.com/office/powerpoint/2010/main" val="4192116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Arial" pitchFamily="34" charset="0"/>
              <a:buChar char="•"/>
            </a:pPr>
            <a:r>
              <a:rPr lang="en-US" sz="2400" dirty="0" smtClean="0">
                <a:latin typeface="Segoe UI"/>
              </a:rPr>
              <a:t>Read/Write Workload</a:t>
            </a:r>
          </a:p>
          <a:p>
            <a:pPr marL="555881" lvl="1" indent="-342900"/>
            <a:r>
              <a:rPr lang="en-US" sz="2400" dirty="0" smtClean="0">
                <a:latin typeface="Segoe UI"/>
              </a:rPr>
              <a:t>If you already have FAILOVER_PARTNER in the connection string, and can’t change the connection string, it will continue to work, provided:</a:t>
            </a:r>
          </a:p>
          <a:p>
            <a:pPr marL="482846" lvl="3" indent="-115090"/>
            <a:r>
              <a:rPr lang="en-US" dirty="0" smtClean="0">
                <a:latin typeface="Segoe UI"/>
              </a:rPr>
              <a:t>There are only two replicas – primary and one secondary, and</a:t>
            </a:r>
          </a:p>
          <a:p>
            <a:pPr marL="482846" lvl="3" indent="-115090"/>
            <a:r>
              <a:rPr lang="en-US" dirty="0" smtClean="0">
                <a:latin typeface="Segoe UI"/>
              </a:rPr>
              <a:t>The replicas have been set to NOT “Allow All Connections” in secondary role</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dirty="0" smtClean="0">
                <a:latin typeface="Segoe UI"/>
              </a:rPr>
              <a:t>If using new client libraries, use </a:t>
            </a:r>
            <a:r>
              <a:rPr lang="en-US" sz="900" dirty="0" err="1" smtClean="0">
                <a:latin typeface="Segoe UI"/>
              </a:rPr>
              <a:t>MultiSubnetFailover</a:t>
            </a:r>
            <a:r>
              <a:rPr lang="en-US" sz="900" dirty="0" smtClean="0">
                <a:latin typeface="Segoe UI"/>
              </a:rPr>
              <a:t>=True in the connection string</a:t>
            </a: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sz="900" dirty="0" smtClean="0">
              <a:latin typeface="Segoe UI"/>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dirty="0" smtClean="0">
                <a:latin typeface="Segoe UI"/>
              </a:rPr>
              <a:t>Read</a:t>
            </a:r>
            <a:r>
              <a:rPr lang="en-US" sz="900" baseline="0" dirty="0" smtClean="0">
                <a:latin typeface="Segoe UI"/>
              </a:rPr>
              <a:t> Only Workload</a:t>
            </a:r>
          </a:p>
          <a:p>
            <a:r>
              <a:rPr lang="en-US" sz="2400" dirty="0" smtClean="0">
                <a:latin typeface="Segoe UI"/>
              </a:rPr>
              <a:t>If using legacy client libraries:</a:t>
            </a:r>
          </a:p>
          <a:p>
            <a:pPr lvl="1"/>
            <a:r>
              <a:rPr lang="en-US" sz="2400" dirty="0" smtClean="0">
                <a:latin typeface="Segoe UI"/>
              </a:rPr>
              <a:t>Set the “Connection Mode in Secondary Role” for the AG replicas to “Allow All Connections”</a:t>
            </a:r>
          </a:p>
          <a:p>
            <a:pPr lvl="1"/>
            <a:r>
              <a:rPr lang="en-US" sz="2400" dirty="0" smtClean="0">
                <a:latin typeface="Segoe UI"/>
              </a:rPr>
              <a:t>Connect directly to the secondary instance</a:t>
            </a:r>
          </a:p>
          <a:p>
            <a:r>
              <a:rPr lang="en-US" sz="2400" dirty="0" smtClean="0">
                <a:latin typeface="Segoe UI"/>
              </a:rPr>
              <a:t>If using new client libraries:</a:t>
            </a:r>
          </a:p>
          <a:p>
            <a:pPr lvl="1"/>
            <a:r>
              <a:rPr lang="en-US" sz="2400" dirty="0" smtClean="0">
                <a:latin typeface="Segoe UI"/>
              </a:rPr>
              <a:t>Set the “Connection Mode in Secondary Role” for the AG replicas to “Allow </a:t>
            </a:r>
            <a:r>
              <a:rPr lang="en-US" sz="2400" dirty="0" err="1" smtClean="0">
                <a:latin typeface="Segoe UI"/>
              </a:rPr>
              <a:t>ReadOnly</a:t>
            </a:r>
            <a:r>
              <a:rPr lang="en-US" sz="2400" dirty="0" smtClean="0">
                <a:latin typeface="Segoe UI"/>
              </a:rPr>
              <a:t> Connections”</a:t>
            </a:r>
          </a:p>
          <a:p>
            <a:pPr lvl="1"/>
            <a:r>
              <a:rPr lang="en-US" sz="2400" dirty="0" smtClean="0">
                <a:latin typeface="Segoe UI"/>
              </a:rPr>
              <a:t>Define Routing List for the AG (to take advantage of </a:t>
            </a:r>
            <a:r>
              <a:rPr lang="en-US" sz="2400" dirty="0" err="1" smtClean="0">
                <a:latin typeface="Segoe UI"/>
              </a:rPr>
              <a:t>ReadOnly</a:t>
            </a:r>
            <a:r>
              <a:rPr lang="en-US" sz="2400" dirty="0" smtClean="0">
                <a:latin typeface="Segoe UI"/>
              </a:rPr>
              <a:t> Rerouting)</a:t>
            </a:r>
          </a:p>
          <a:p>
            <a:pPr lvl="1"/>
            <a:r>
              <a:rPr lang="en-US" sz="2400" dirty="0" smtClean="0">
                <a:latin typeface="Segoe UI"/>
              </a:rPr>
              <a:t>Use the AG VNN (Listener) to connect to the Availability Group, AND</a:t>
            </a:r>
          </a:p>
          <a:p>
            <a:pPr lvl="1"/>
            <a:r>
              <a:rPr lang="en-US" sz="2400" dirty="0" smtClean="0">
                <a:latin typeface="Segoe UI"/>
              </a:rPr>
              <a:t>Specify </a:t>
            </a:r>
            <a:r>
              <a:rPr lang="en-US" sz="2400" dirty="0" err="1" smtClean="0">
                <a:latin typeface="Segoe UI"/>
              </a:rPr>
              <a:t>ApplicationIntent</a:t>
            </a:r>
            <a:r>
              <a:rPr lang="en-US" sz="2400" dirty="0" smtClean="0">
                <a:latin typeface="Segoe UI"/>
              </a:rPr>
              <a:t>=</a:t>
            </a:r>
            <a:r>
              <a:rPr lang="en-US" sz="2400" dirty="0" err="1" smtClean="0">
                <a:latin typeface="Segoe UI"/>
              </a:rPr>
              <a:t>ReadOnly</a:t>
            </a:r>
            <a:r>
              <a:rPr lang="en-US" sz="2400" dirty="0" smtClean="0">
                <a:latin typeface="Segoe UI"/>
              </a:rPr>
              <a:t> in the connection string</a:t>
            </a:r>
          </a:p>
          <a:p>
            <a:r>
              <a:rPr lang="en-US" sz="2400" dirty="0" smtClean="0">
                <a:latin typeface="Segoe UI"/>
              </a:rPr>
              <a:t>If using new client libraries, use </a:t>
            </a:r>
            <a:r>
              <a:rPr lang="en-US" sz="2400" dirty="0" err="1" smtClean="0">
                <a:latin typeface="Segoe UI"/>
              </a:rPr>
              <a:t>MultiSubnetFailover</a:t>
            </a:r>
            <a:r>
              <a:rPr lang="en-US" sz="2400" dirty="0" smtClean="0">
                <a:latin typeface="Segoe UI"/>
              </a:rPr>
              <a:t>=True in the connection string</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dirty="0" smtClean="0">
              <a:latin typeface="Segoe UI"/>
            </a:endParaRPr>
          </a:p>
          <a:p>
            <a:endParaRPr lang="en-US" dirty="0" smtClean="0">
              <a:latin typeface="Segoe UI"/>
            </a:endParaRPr>
          </a:p>
          <a:p>
            <a:endParaRPr lang="en-US" dirty="0" smtClean="0">
              <a:latin typeface="Segoe UI"/>
            </a:endParaRPr>
          </a:p>
          <a:p>
            <a:endParaRPr lang="en-US" dirty="0" smtClean="0">
              <a:latin typeface="Segoe UI"/>
            </a:endParaRPr>
          </a:p>
          <a:p>
            <a:endParaRPr lang="en-US" dirty="0" smtClean="0">
              <a:latin typeface="Segoe UI"/>
            </a:endParaRPr>
          </a:p>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25</a:t>
            </a:fld>
            <a:endParaRPr lang="en-US">
              <a:solidFill>
                <a:prstClr val="black"/>
              </a:solidFill>
              <a:latin typeface="Segoe UI"/>
            </a:endParaRPr>
          </a:p>
        </p:txBody>
      </p:sp>
    </p:spTree>
    <p:extLst>
      <p:ext uri="{BB962C8B-B14F-4D97-AF65-F5344CB8AC3E}">
        <p14:creationId xmlns:p14="http://schemas.microsoft.com/office/powerpoint/2010/main" val="1636074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latin typeface="Segoe UI"/>
              </a:rPr>
              <a:pPr/>
              <a:t>26</a:t>
            </a:fld>
            <a:endParaRPr lang="en-US" dirty="0">
              <a:solidFill>
                <a:prstClr val="black"/>
              </a:solidFill>
              <a:latin typeface="Segoe UI"/>
            </a:endParaRPr>
          </a:p>
        </p:txBody>
      </p:sp>
    </p:spTree>
    <p:extLst>
      <p:ext uri="{BB962C8B-B14F-4D97-AF65-F5344CB8AC3E}">
        <p14:creationId xmlns:p14="http://schemas.microsoft.com/office/powerpoint/2010/main" val="251554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latin typeface="Segoe UI"/>
              </a:rPr>
              <a:pPr/>
              <a:t>27</a:t>
            </a:fld>
            <a:endParaRPr lang="en-US" dirty="0">
              <a:solidFill>
                <a:prstClr val="black"/>
              </a:solidFill>
              <a:latin typeface="Segoe UI"/>
            </a:endParaRPr>
          </a:p>
        </p:txBody>
      </p:sp>
    </p:spTree>
    <p:extLst>
      <p:ext uri="{BB962C8B-B14F-4D97-AF65-F5344CB8AC3E}">
        <p14:creationId xmlns:p14="http://schemas.microsoft.com/office/powerpoint/2010/main" val="2548418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28</a:t>
            </a:fld>
            <a:endParaRPr lang="en-US">
              <a:solidFill>
                <a:prstClr val="black"/>
              </a:solidFill>
              <a:latin typeface="Segoe UI"/>
            </a:endParaRPr>
          </a:p>
        </p:txBody>
      </p:sp>
    </p:spTree>
    <p:extLst>
      <p:ext uri="{BB962C8B-B14F-4D97-AF65-F5344CB8AC3E}">
        <p14:creationId xmlns:p14="http://schemas.microsoft.com/office/powerpoint/2010/main" val="701723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29</a:t>
            </a:fld>
            <a:endParaRPr lang="en-US">
              <a:solidFill>
                <a:prstClr val="black"/>
              </a:solidFill>
              <a:latin typeface="Segoe UI"/>
            </a:endParaRPr>
          </a:p>
        </p:txBody>
      </p:sp>
    </p:spTree>
    <p:extLst>
      <p:ext uri="{BB962C8B-B14F-4D97-AF65-F5344CB8AC3E}">
        <p14:creationId xmlns:p14="http://schemas.microsoft.com/office/powerpoint/2010/main" val="4289594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3</a:t>
            </a:fld>
            <a:endParaRPr lang="en-US">
              <a:solidFill>
                <a:prstClr val="black"/>
              </a:solidFill>
              <a:latin typeface="Segoe UI"/>
            </a:endParaRPr>
          </a:p>
        </p:txBody>
      </p:sp>
    </p:spTree>
    <p:extLst>
      <p:ext uri="{BB962C8B-B14F-4D97-AF65-F5344CB8AC3E}">
        <p14:creationId xmlns:p14="http://schemas.microsoft.com/office/powerpoint/2010/main" val="1057617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30</a:t>
            </a:fld>
            <a:endParaRPr lang="en-US">
              <a:solidFill>
                <a:prstClr val="black"/>
              </a:solidFill>
              <a:latin typeface="Segoe UI"/>
            </a:endParaRPr>
          </a:p>
        </p:txBody>
      </p:sp>
    </p:spTree>
    <p:extLst>
      <p:ext uri="{BB962C8B-B14F-4D97-AF65-F5344CB8AC3E}">
        <p14:creationId xmlns:p14="http://schemas.microsoft.com/office/powerpoint/2010/main" val="534727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http://msdn.microsoft.com/en-us/library/hh245119(v=sql.110).aspx</a:t>
            </a: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31</a:t>
            </a:fld>
            <a:endParaRPr lang="en-US">
              <a:solidFill>
                <a:prstClr val="black"/>
              </a:solidFill>
              <a:latin typeface="Segoe UI"/>
            </a:endParaRPr>
          </a:p>
        </p:txBody>
      </p:sp>
    </p:spTree>
    <p:extLst>
      <p:ext uri="{BB962C8B-B14F-4D97-AF65-F5344CB8AC3E}">
        <p14:creationId xmlns:p14="http://schemas.microsoft.com/office/powerpoint/2010/main" val="1155947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32</a:t>
            </a:fld>
            <a:endParaRPr lang="en-US">
              <a:solidFill>
                <a:prstClr val="black"/>
              </a:solidFill>
              <a:latin typeface="Segoe UI"/>
            </a:endParaRPr>
          </a:p>
        </p:txBody>
      </p:sp>
    </p:spTree>
    <p:extLst>
      <p:ext uri="{BB962C8B-B14F-4D97-AF65-F5344CB8AC3E}">
        <p14:creationId xmlns:p14="http://schemas.microsoft.com/office/powerpoint/2010/main" val="3273522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33</a:t>
            </a:fld>
            <a:endParaRPr lang="en-US">
              <a:solidFill>
                <a:prstClr val="black"/>
              </a:solidFill>
              <a:latin typeface="Segoe UI"/>
            </a:endParaRPr>
          </a:p>
        </p:txBody>
      </p:sp>
    </p:spTree>
    <p:extLst>
      <p:ext uri="{BB962C8B-B14F-4D97-AF65-F5344CB8AC3E}">
        <p14:creationId xmlns:p14="http://schemas.microsoft.com/office/powerpoint/2010/main" val="882090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34</a:t>
            </a:fld>
            <a:endParaRPr lang="en-US">
              <a:solidFill>
                <a:prstClr val="black"/>
              </a:solidFill>
              <a:latin typeface="Segoe UI"/>
            </a:endParaRPr>
          </a:p>
        </p:txBody>
      </p:sp>
    </p:spTree>
    <p:extLst>
      <p:ext uri="{BB962C8B-B14F-4D97-AF65-F5344CB8AC3E}">
        <p14:creationId xmlns:p14="http://schemas.microsoft.com/office/powerpoint/2010/main" val="1615575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A5701-857F-425D-80A2-C09F381C2788}" type="slidenum">
              <a:rPr lang="en-US" smtClean="0">
                <a:solidFill>
                  <a:prstClr val="black"/>
                </a:solidFill>
                <a:latin typeface="Segoe UI"/>
              </a:rPr>
              <a:pPr/>
              <a:t>35</a:t>
            </a:fld>
            <a:endParaRPr lang="en-US">
              <a:solidFill>
                <a:prstClr val="black"/>
              </a:solidFill>
              <a:latin typeface="Segoe UI"/>
            </a:endParaRPr>
          </a:p>
        </p:txBody>
      </p:sp>
    </p:spTree>
    <p:extLst>
      <p:ext uri="{BB962C8B-B14F-4D97-AF65-F5344CB8AC3E}">
        <p14:creationId xmlns:p14="http://schemas.microsoft.com/office/powerpoint/2010/main" val="1536232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latin typeface="Segoe UI"/>
              </a:rPr>
              <a:pPr/>
              <a:t>36</a:t>
            </a:fld>
            <a:endParaRPr lang="en-US" dirty="0">
              <a:solidFill>
                <a:prstClr val="black"/>
              </a:solidFill>
              <a:latin typeface="Segoe UI"/>
            </a:endParaRPr>
          </a:p>
        </p:txBody>
      </p:sp>
    </p:spTree>
    <p:extLst>
      <p:ext uri="{BB962C8B-B14F-4D97-AF65-F5344CB8AC3E}">
        <p14:creationId xmlns:p14="http://schemas.microsoft.com/office/powerpoint/2010/main" val="7707389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37</a:t>
            </a:fld>
            <a:endParaRPr lang="en-US">
              <a:latin typeface="Segoe UI"/>
            </a:endParaRPr>
          </a:p>
        </p:txBody>
      </p:sp>
    </p:spTree>
    <p:extLst>
      <p:ext uri="{BB962C8B-B14F-4D97-AF65-F5344CB8AC3E}">
        <p14:creationId xmlns:p14="http://schemas.microsoft.com/office/powerpoint/2010/main" val="39350745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38</a:t>
            </a:fld>
            <a:endParaRPr lang="en-US">
              <a:latin typeface="Segoe UI"/>
            </a:endParaRPr>
          </a:p>
        </p:txBody>
      </p:sp>
    </p:spTree>
    <p:extLst>
      <p:ext uri="{BB962C8B-B14F-4D97-AF65-F5344CB8AC3E}">
        <p14:creationId xmlns:p14="http://schemas.microsoft.com/office/powerpoint/2010/main" val="285724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4</a:t>
            </a:fld>
            <a:endParaRPr lang="en-US">
              <a:solidFill>
                <a:prstClr val="black"/>
              </a:solidFill>
              <a:latin typeface="Segoe UI"/>
            </a:endParaRPr>
          </a:p>
        </p:txBody>
      </p:sp>
    </p:spTree>
    <p:extLst>
      <p:ext uri="{BB962C8B-B14F-4D97-AF65-F5344CB8AC3E}">
        <p14:creationId xmlns:p14="http://schemas.microsoft.com/office/powerpoint/2010/main" val="419058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5</a:t>
            </a:fld>
            <a:endParaRPr lang="en-US">
              <a:solidFill>
                <a:prstClr val="black"/>
              </a:solidFill>
              <a:latin typeface="Segoe UI"/>
            </a:endParaRPr>
          </a:p>
        </p:txBody>
      </p:sp>
    </p:spTree>
    <p:extLst>
      <p:ext uri="{BB962C8B-B14F-4D97-AF65-F5344CB8AC3E}">
        <p14:creationId xmlns:p14="http://schemas.microsoft.com/office/powerpoint/2010/main" val="258207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6</a:t>
            </a:fld>
            <a:endParaRPr lang="en-US">
              <a:solidFill>
                <a:prstClr val="black"/>
              </a:solidFill>
              <a:latin typeface="Segoe UI"/>
            </a:endParaRPr>
          </a:p>
        </p:txBody>
      </p:sp>
    </p:spTree>
    <p:extLst>
      <p:ext uri="{BB962C8B-B14F-4D97-AF65-F5344CB8AC3E}">
        <p14:creationId xmlns:p14="http://schemas.microsoft.com/office/powerpoint/2010/main" val="279675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Segoe UI"/>
              </a:rPr>
              <a:t>http://msdn.microsoft.com/en-us/library/hh510230(v=sql.110).aspx</a:t>
            </a:r>
          </a:p>
          <a:p>
            <a:endParaRPr lang="en-US" dirty="0" smtClean="0">
              <a:latin typeface="Segoe UI"/>
            </a:endParaRPr>
          </a:p>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7</a:t>
            </a:fld>
            <a:endParaRPr lang="en-US">
              <a:solidFill>
                <a:prstClr val="black"/>
              </a:solidFill>
              <a:latin typeface="Segoe UI"/>
            </a:endParaRPr>
          </a:p>
        </p:txBody>
      </p:sp>
    </p:spTree>
    <p:extLst>
      <p:ext uri="{BB962C8B-B14F-4D97-AF65-F5344CB8AC3E}">
        <p14:creationId xmlns:p14="http://schemas.microsoft.com/office/powerpoint/2010/main" val="335943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latin typeface="Segoe UI"/>
              </a:rPr>
              <a:t>© 2010 Microsoft Corporation. Microsoft Materials - Confidential. All rights reserved.</a:t>
            </a:r>
            <a:endParaRPr lang="en-US" dirty="0">
              <a:solidFill>
                <a:prstClr val="black"/>
              </a:solidFill>
              <a:latin typeface="Segoe UI"/>
            </a:endParaRPr>
          </a:p>
        </p:txBody>
      </p:sp>
    </p:spTree>
    <p:extLst>
      <p:ext uri="{BB962C8B-B14F-4D97-AF65-F5344CB8AC3E}">
        <p14:creationId xmlns:p14="http://schemas.microsoft.com/office/powerpoint/2010/main" val="206010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latin typeface="Segoe UI"/>
              </a:rPr>
              <a:t>© 2010 Microsoft Corporation. Microsoft Materials - Confidential. All rights reserved.</a:t>
            </a:r>
            <a:endParaRPr lang="en-US" dirty="0">
              <a:solidFill>
                <a:prstClr val="black"/>
              </a:solidFill>
              <a:latin typeface="Segoe UI"/>
            </a:endParaRPr>
          </a:p>
        </p:txBody>
      </p:sp>
    </p:spTree>
    <p:extLst>
      <p:ext uri="{BB962C8B-B14F-4D97-AF65-F5344CB8AC3E}">
        <p14:creationId xmlns:p14="http://schemas.microsoft.com/office/powerpoint/2010/main" val="18584872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4.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3.jpg"/><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image" Target="../media/image1.emf"/><Relationship Id="rId5" Type="http://schemas.openxmlformats.org/officeDocument/2006/relationships/tags" Target="../tags/tag9.xml"/><Relationship Id="rId10" Type="http://schemas.openxmlformats.org/officeDocument/2006/relationships/oleObject" Target="../embeddings/oleObject2.bin"/><Relationship Id="rId4" Type="http://schemas.openxmlformats.org/officeDocument/2006/relationships/tags" Target="../tags/tag8.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4.xml"/><Relationship Id="rId7" Type="http://schemas.openxmlformats.org/officeDocument/2006/relationships/oleObject" Target="../embeddings/oleObject3.bin"/><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5.bin"/><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6.bin"/><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7.bin"/><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8.bin"/><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tags" Target="../tags/tag37.xml"/><Relationship Id="rId7"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7" name="Object 6" hidden="1"/>
          <p:cNvGraphicFramePr>
            <a:graphicFrameLocks/>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2065"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211667" cy="211667"/>
                      </a:xfrm>
                      <a:prstGeom prst="rect">
                        <a:avLst/>
                      </a:prstGeom>
                    </p:spPr>
                  </p:pic>
                </p:oleObj>
              </mc:Fallback>
            </mc:AlternateContent>
          </a:graphicData>
        </a:graphic>
      </p:graphicFrame>
      <p:pic>
        <p:nvPicPr>
          <p:cNvPr id="8" name="Picture 7"/>
          <p:cNvPicPr>
            <a:picLocks noChangeAspect="1"/>
          </p:cNvPicPr>
          <p:nvPr userDrawn="1">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9021" y="0"/>
            <a:ext cx="12173964" cy="6858000"/>
          </a:xfrm>
          <a:prstGeom prst="rect">
            <a:avLst/>
          </a:prstGeom>
        </p:spPr>
      </p:pic>
      <p:sp>
        <p:nvSpPr>
          <p:cNvPr id="2" name="Title 1"/>
          <p:cNvSpPr>
            <a:spLocks noGrp="1"/>
          </p:cNvSpPr>
          <p:nvPr>
            <p:ph type="ctrTitle"/>
            <p:custDataLst>
              <p:tags r:id="rId4"/>
            </p:custDataLst>
          </p:nvPr>
        </p:nvSpPr>
        <p:spPr>
          <a:xfrm>
            <a:off x="570471" y="1143001"/>
            <a:ext cx="10363200" cy="1143000"/>
          </a:xfrm>
        </p:spPr>
        <p:txBody>
          <a:bodyPr>
            <a:normAutofit/>
          </a:bodyPr>
          <a:lstStyle>
            <a:lvl1pPr>
              <a:defRPr sz="4800">
                <a:ln>
                  <a:noFill/>
                </a:ln>
              </a:defRPr>
            </a:lvl1pPr>
          </a:lstStyle>
          <a:p>
            <a:r>
              <a:rPr lang="en-US" dirty="0" smtClean="0"/>
              <a:t>Click to edit Master title style</a:t>
            </a:r>
            <a:endParaRPr lang="en-US" dirty="0"/>
          </a:p>
        </p:txBody>
      </p:sp>
      <p:sp>
        <p:nvSpPr>
          <p:cNvPr id="3" name="Subtitle 2"/>
          <p:cNvSpPr>
            <a:spLocks noGrp="1"/>
          </p:cNvSpPr>
          <p:nvPr>
            <p:ph type="subTitle" idx="1"/>
            <p:custDataLst>
              <p:tags r:id="rId5"/>
            </p:custDataLst>
          </p:nvPr>
        </p:nvSpPr>
        <p:spPr>
          <a:xfrm>
            <a:off x="570471" y="2275705"/>
            <a:ext cx="9372843" cy="772297"/>
          </a:xfrm>
        </p:spPr>
        <p:txBody>
          <a:bodyPr>
            <a:normAutofit/>
          </a:bodyPr>
          <a:lstStyle>
            <a:lvl1pPr marL="0" indent="0" algn="l">
              <a:buNone/>
              <a:defRPr sz="3200">
                <a:ln>
                  <a:noFill/>
                </a:ln>
                <a:solidFill>
                  <a:srgbClr val="595959"/>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9" name="Rectangle 7"/>
          <p:cNvSpPr>
            <a:spLocks/>
          </p:cNvSpPr>
          <p:nvPr userDrawn="1">
            <p:custDataLst>
              <p:tags r:id="rId6"/>
            </p:custDataLst>
          </p:nvPr>
        </p:nvSpPr>
        <p:spPr bwMode="auto">
          <a:xfrm>
            <a:off x="570472" y="3332164"/>
            <a:ext cx="5566833" cy="62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67733" tIns="67733" rIns="67733" bIns="67733"/>
          <a:lstStyle/>
          <a:p>
            <a:r>
              <a:rPr lang="en-US" sz="1067" dirty="0">
                <a:solidFill>
                  <a:srgbClr val="595959"/>
                </a:solidFill>
              </a:rPr>
              <a:t>This document has been prepared for limited distribution within Microsoft. This document contains materials and information that Microsoft considers confidential, proprietary, and significant for the protection of its business. The distribution of this document is limited to those solely involved with the program described within.</a:t>
            </a:r>
            <a:endParaRPr lang="en-US" sz="1067" dirty="0">
              <a:solidFill>
                <a:srgbClr val="595959"/>
              </a:solidFill>
              <a:ea typeface="MS PGothic" pitchFamily="34" charset="-128"/>
              <a:sym typeface="Segoe" charset="0"/>
            </a:endParaRPr>
          </a:p>
        </p:txBody>
      </p:sp>
      <p:sp>
        <p:nvSpPr>
          <p:cNvPr id="10" name="TextBox 9"/>
          <p:cNvSpPr txBox="1">
            <a:spLocks noChangeArrowheads="1"/>
          </p:cNvSpPr>
          <p:nvPr userDrawn="1">
            <p:custDataLst>
              <p:tags r:id="rId7"/>
            </p:custDataLst>
          </p:nvPr>
        </p:nvSpPr>
        <p:spPr bwMode="auto">
          <a:xfrm>
            <a:off x="570471" y="5569983"/>
            <a:ext cx="2986715" cy="42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r>
              <a:rPr lang="en-US" sz="1067" dirty="0">
                <a:solidFill>
                  <a:srgbClr val="A9A9A9"/>
                </a:solidFill>
                <a:latin typeface="Segoe UI"/>
                <a:cs typeface="Segoe UI"/>
              </a:rPr>
              <a:t>Confidential and Proprietary © </a:t>
            </a:r>
            <a:r>
              <a:rPr lang="en-US" sz="1067" dirty="0" smtClean="0">
                <a:solidFill>
                  <a:srgbClr val="A9A9A9"/>
                </a:solidFill>
                <a:latin typeface="Segoe UI"/>
                <a:cs typeface="Segoe UI"/>
              </a:rPr>
              <a:t>2012 </a:t>
            </a:r>
            <a:r>
              <a:rPr lang="en-US" sz="1067" dirty="0">
                <a:solidFill>
                  <a:srgbClr val="A9A9A9"/>
                </a:solidFill>
                <a:latin typeface="Segoe UI"/>
                <a:cs typeface="Segoe UI"/>
              </a:rPr>
              <a:t>Microsoft</a:t>
            </a:r>
          </a:p>
          <a:p>
            <a:pPr eaLnBrk="1" hangingPunct="1"/>
            <a:r>
              <a:rPr lang="en-US" sz="1067" dirty="0">
                <a:solidFill>
                  <a:srgbClr val="A9A9A9"/>
                </a:solidFill>
                <a:latin typeface="Segoe UI"/>
                <a:ea typeface="Segoe UI"/>
                <a:cs typeface="Segoe UI"/>
              </a:rPr>
              <a:t>Last Updated: </a:t>
            </a:r>
            <a:fld id="{AD4E979C-9C54-42F0-B9E0-2724E2F47EF2}" type="datetime2">
              <a:rPr lang="en-US" sz="1067">
                <a:solidFill>
                  <a:srgbClr val="A9A9A9"/>
                </a:solidFill>
                <a:latin typeface="Segoe UI"/>
                <a:ea typeface="Segoe UI"/>
                <a:cs typeface="Segoe UI"/>
              </a:rPr>
              <a:pPr eaLnBrk="1" hangingPunct="1"/>
              <a:t>Monday, May 11, 2015</a:t>
            </a:fld>
            <a:endParaRPr lang="en-US" sz="1067" dirty="0">
              <a:solidFill>
                <a:srgbClr val="A9A9A9"/>
              </a:solidFill>
              <a:latin typeface="Segoe UI"/>
              <a:ea typeface="Segoe UI"/>
              <a:cs typeface="Segoe UI"/>
            </a:endParaRPr>
          </a:p>
        </p:txBody>
      </p:sp>
      <p:pic>
        <p:nvPicPr>
          <p:cNvPr id="11" name="Picture 10"/>
          <p:cNvPicPr>
            <a:picLocks noChangeAspect="1"/>
          </p:cNvPicPr>
          <p:nvPr userDrawn="1">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824330" y="4847553"/>
            <a:ext cx="2190980" cy="556683"/>
          </a:xfrm>
          <a:prstGeom prst="rect">
            <a:avLst/>
          </a:prstGeom>
        </p:spPr>
      </p:pic>
    </p:spTree>
    <p:extLst>
      <p:ext uri="{BB962C8B-B14F-4D97-AF65-F5344CB8AC3E}">
        <p14:creationId xmlns:p14="http://schemas.microsoft.com/office/powerpoint/2010/main" val="39184161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7" name="Object 6" hidden="1"/>
          <p:cNvGraphicFramePr>
            <a:graphicFrameLocks/>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308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4"/>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custDataLst>
              <p:tags r:id="rId5"/>
            </p:custDataLst>
          </p:nvPr>
        </p:nvSpPr>
        <p:spPr/>
        <p:txBody>
          <a:bodyPr/>
          <a:lstStyle/>
          <a:p>
            <a:fld id="{BD271169-D5A2-4E26-9D3F-58E320BF9E89}" type="slidenum">
              <a:rPr lang="en-US" smtClean="0">
                <a:solidFill>
                  <a:srgbClr val="595959">
                    <a:tint val="75000"/>
                  </a:srgbClr>
                </a:solidFill>
              </a:rPr>
              <a:pPr/>
              <a:t>‹#›</a:t>
            </a:fld>
            <a:endParaRPr lang="en-US">
              <a:solidFill>
                <a:srgbClr val="595959">
                  <a:tint val="75000"/>
                </a:srgbClr>
              </a:solidFill>
            </a:endParaRPr>
          </a:p>
        </p:txBody>
      </p:sp>
    </p:spTree>
    <p:extLst>
      <p:ext uri="{BB962C8B-B14F-4D97-AF65-F5344CB8AC3E}">
        <p14:creationId xmlns:p14="http://schemas.microsoft.com/office/powerpoint/2010/main" val="3338334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411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Click to edit Master title style</a:t>
            </a:r>
            <a:endParaRPr lang="en-US"/>
          </a:p>
        </p:txBody>
      </p:sp>
      <p:sp>
        <p:nvSpPr>
          <p:cNvPr id="6" name="Slide Number Placeholder 5"/>
          <p:cNvSpPr>
            <a:spLocks noGrp="1"/>
          </p:cNvSpPr>
          <p:nvPr>
            <p:ph type="sldNum" sz="quarter" idx="12"/>
            <p:custDataLst>
              <p:tags r:id="rId4"/>
            </p:custDataLst>
          </p:nvPr>
        </p:nvSpPr>
        <p:spPr/>
        <p:txBody>
          <a:bodyPr/>
          <a:lstStyle/>
          <a:p>
            <a:fld id="{BD271169-D5A2-4E26-9D3F-58E320BF9E89}" type="slidenum">
              <a:rPr lang="en-US" smtClean="0">
                <a:solidFill>
                  <a:srgbClr val="595959">
                    <a:tint val="75000"/>
                  </a:srgbClr>
                </a:solidFill>
              </a:rPr>
              <a:pPr/>
              <a:t>‹#›</a:t>
            </a:fld>
            <a:endParaRPr lang="en-US">
              <a:solidFill>
                <a:srgbClr val="595959">
                  <a:tint val="75000"/>
                </a:srgbClr>
              </a:solidFill>
            </a:endParaRPr>
          </a:p>
        </p:txBody>
      </p:sp>
    </p:spTree>
    <p:extLst>
      <p:ext uri="{BB962C8B-B14F-4D97-AF65-F5344CB8AC3E}">
        <p14:creationId xmlns:p14="http://schemas.microsoft.com/office/powerpoint/2010/main" val="2335662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aphicFrame>
        <p:nvGraphicFramePr>
          <p:cNvPr id="8" name="Object 7" hidden="1"/>
          <p:cNvGraphicFramePr>
            <a:graphicFrameLocks/>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513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211667" cy="211667"/>
                      </a:xfrm>
                      <a:prstGeom prst="rect">
                        <a:avLst/>
                      </a:prstGeom>
                    </p:spPr>
                  </p:pic>
                </p:oleObj>
              </mc:Fallback>
            </mc:AlternateContent>
          </a:graphicData>
        </a:graphic>
      </p:graphicFrame>
      <p:pic>
        <p:nvPicPr>
          <p:cNvPr id="7" name="Picture 6"/>
          <p:cNvPicPr>
            <a:picLocks noChangeAspect="1"/>
          </p:cNvPicPr>
          <p:nvPr userDrawn="1">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9016" y="0"/>
            <a:ext cx="12192000" cy="6868160"/>
          </a:xfrm>
          <a:prstGeom prst="rect">
            <a:avLst/>
          </a:prstGeom>
        </p:spPr>
      </p:pic>
      <p:sp>
        <p:nvSpPr>
          <p:cNvPr id="2" name="Title 1"/>
          <p:cNvSpPr>
            <a:spLocks noGrp="1"/>
          </p:cNvSpPr>
          <p:nvPr>
            <p:ph type="title"/>
            <p:custDataLst>
              <p:tags r:id="rId4"/>
            </p:custDataLst>
          </p:nvPr>
        </p:nvSpPr>
        <p:spPr>
          <a:xfrm>
            <a:off x="570471" y="1752601"/>
            <a:ext cx="10363200" cy="1219200"/>
          </a:xfrm>
        </p:spPr>
        <p:txBody>
          <a:bodyPr anchor="t" anchorCtr="0">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hasCustomPrompt="1"/>
            <p:custDataLst>
              <p:tags r:id="rId5"/>
            </p:custDataLst>
          </p:nvPr>
        </p:nvSpPr>
        <p:spPr>
          <a:xfrm>
            <a:off x="583059" y="3048000"/>
            <a:ext cx="7838952" cy="1498600"/>
          </a:xfrm>
        </p:spPr>
        <p:txBody>
          <a:bodyPr anchor="t" anchorCtr="0">
            <a:normAutofit/>
          </a:bodyPr>
          <a:lstStyle>
            <a:lvl1pPr marL="0" indent="0">
              <a:buNone/>
              <a:defRPr sz="2400" b="0">
                <a:solidFill>
                  <a:srgbClr val="595959"/>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Name</a:t>
            </a:r>
          </a:p>
          <a:p>
            <a:pPr lvl="0"/>
            <a:r>
              <a:rPr lang="en-US" dirty="0" smtClean="0"/>
              <a:t>Title</a:t>
            </a:r>
          </a:p>
          <a:p>
            <a:pPr lvl="0"/>
            <a:r>
              <a:rPr lang="en-US" dirty="0" smtClean="0"/>
              <a:t>Group</a:t>
            </a:r>
          </a:p>
        </p:txBody>
      </p:sp>
    </p:spTree>
    <p:extLst>
      <p:ext uri="{BB962C8B-B14F-4D97-AF65-F5344CB8AC3E}">
        <p14:creationId xmlns:p14="http://schemas.microsoft.com/office/powerpoint/2010/main" val="24075490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graphicFrame>
        <p:nvGraphicFramePr>
          <p:cNvPr id="7" name="Object 6" hidden="1"/>
          <p:cNvGraphicFramePr>
            <a:graphicFrameLocks/>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616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211667" cy="211667"/>
                      </a:xfrm>
                      <a:prstGeom prst="rect">
                        <a:avLst/>
                      </a:prstGeom>
                    </p:spPr>
                  </p:pic>
                </p:oleObj>
              </mc:Fallback>
            </mc:AlternateContent>
          </a:graphicData>
        </a:graphic>
      </p:graphicFrame>
      <p:pic>
        <p:nvPicPr>
          <p:cNvPr id="8" name="Picture 7"/>
          <p:cNvPicPr>
            <a:picLocks noChangeAspect="1"/>
          </p:cNvPicPr>
          <p:nvPr userDrawn="1">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9016" y="0"/>
            <a:ext cx="12192000" cy="6868160"/>
          </a:xfrm>
          <a:prstGeom prst="rect">
            <a:avLst/>
          </a:prstGeom>
        </p:spPr>
      </p:pic>
      <p:sp>
        <p:nvSpPr>
          <p:cNvPr id="2" name="Title 1"/>
          <p:cNvSpPr>
            <a:spLocks noGrp="1"/>
          </p:cNvSpPr>
          <p:nvPr>
            <p:ph type="title"/>
            <p:custDataLst>
              <p:tags r:id="rId4"/>
            </p:custDataLst>
          </p:nvPr>
        </p:nvSpPr>
        <p:spPr>
          <a:xfrm>
            <a:off x="570471" y="1752601"/>
            <a:ext cx="10363200" cy="1219200"/>
          </a:xfrm>
        </p:spPr>
        <p:txBody>
          <a:bodyPr anchor="t" anchorCtr="0">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hasCustomPrompt="1"/>
            <p:custDataLst>
              <p:tags r:id="rId5"/>
            </p:custDataLst>
          </p:nvPr>
        </p:nvSpPr>
        <p:spPr>
          <a:xfrm>
            <a:off x="583059" y="3048000"/>
            <a:ext cx="7838952" cy="1498600"/>
          </a:xfrm>
        </p:spPr>
        <p:txBody>
          <a:bodyPr anchor="t" anchorCtr="0">
            <a:normAutofit/>
          </a:bodyPr>
          <a:lstStyle>
            <a:lvl1pPr marL="0" indent="0">
              <a:buNone/>
              <a:defRPr sz="2400" b="0">
                <a:solidFill>
                  <a:srgbClr val="595959"/>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Name</a:t>
            </a:r>
          </a:p>
          <a:p>
            <a:pPr lvl="0"/>
            <a:r>
              <a:rPr lang="en-US" dirty="0" smtClean="0"/>
              <a:t>Title</a:t>
            </a:r>
          </a:p>
          <a:p>
            <a:pPr lvl="0"/>
            <a:r>
              <a:rPr lang="en-US" dirty="0" smtClean="0"/>
              <a:t>Group</a:t>
            </a:r>
          </a:p>
        </p:txBody>
      </p:sp>
    </p:spTree>
    <p:extLst>
      <p:ext uri="{BB962C8B-B14F-4D97-AF65-F5344CB8AC3E}">
        <p14:creationId xmlns:p14="http://schemas.microsoft.com/office/powerpoint/2010/main" val="24321401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graphicFrame>
        <p:nvGraphicFramePr>
          <p:cNvPr id="7" name="Object 6" hidden="1"/>
          <p:cNvGraphicFramePr>
            <a:graphicFrameLocks/>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718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211667" cy="211667"/>
                      </a:xfrm>
                      <a:prstGeom prst="rect">
                        <a:avLst/>
                      </a:prstGeom>
                    </p:spPr>
                  </p:pic>
                </p:oleObj>
              </mc:Fallback>
            </mc:AlternateContent>
          </a:graphicData>
        </a:graphic>
      </p:graphicFrame>
      <p:pic>
        <p:nvPicPr>
          <p:cNvPr id="8" name="Picture 7"/>
          <p:cNvPicPr>
            <a:picLocks noChangeAspect="1"/>
          </p:cNvPicPr>
          <p:nvPr userDrawn="1">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9016" y="0"/>
            <a:ext cx="12192000" cy="6868160"/>
          </a:xfrm>
          <a:prstGeom prst="rect">
            <a:avLst/>
          </a:prstGeom>
        </p:spPr>
      </p:pic>
      <p:sp>
        <p:nvSpPr>
          <p:cNvPr id="2" name="Title 1"/>
          <p:cNvSpPr>
            <a:spLocks noGrp="1"/>
          </p:cNvSpPr>
          <p:nvPr>
            <p:ph type="title"/>
            <p:custDataLst>
              <p:tags r:id="rId4"/>
            </p:custDataLst>
          </p:nvPr>
        </p:nvSpPr>
        <p:spPr>
          <a:xfrm>
            <a:off x="570471" y="1752601"/>
            <a:ext cx="10363200" cy="1219200"/>
          </a:xfrm>
        </p:spPr>
        <p:txBody>
          <a:bodyPr anchor="t" anchorCtr="0">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hasCustomPrompt="1"/>
            <p:custDataLst>
              <p:tags r:id="rId5"/>
            </p:custDataLst>
          </p:nvPr>
        </p:nvSpPr>
        <p:spPr>
          <a:xfrm>
            <a:off x="583059" y="3048000"/>
            <a:ext cx="7838952" cy="1498600"/>
          </a:xfrm>
        </p:spPr>
        <p:txBody>
          <a:bodyPr anchor="t" anchorCtr="0">
            <a:normAutofit/>
          </a:bodyPr>
          <a:lstStyle>
            <a:lvl1pPr marL="0" indent="0">
              <a:buNone/>
              <a:defRPr sz="2400" b="0">
                <a:solidFill>
                  <a:srgbClr val="595959"/>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Name</a:t>
            </a:r>
          </a:p>
          <a:p>
            <a:pPr lvl="0"/>
            <a:r>
              <a:rPr lang="en-US" dirty="0" smtClean="0"/>
              <a:t>Title</a:t>
            </a:r>
          </a:p>
          <a:p>
            <a:pPr lvl="0"/>
            <a:r>
              <a:rPr lang="en-US" dirty="0" smtClean="0"/>
              <a:t>Group</a:t>
            </a:r>
          </a:p>
        </p:txBody>
      </p:sp>
    </p:spTree>
    <p:extLst>
      <p:ext uri="{BB962C8B-B14F-4D97-AF65-F5344CB8AC3E}">
        <p14:creationId xmlns:p14="http://schemas.microsoft.com/office/powerpoint/2010/main" val="34931525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graphicFrame>
        <p:nvGraphicFramePr>
          <p:cNvPr id="7" name="Object 6" hidden="1"/>
          <p:cNvGraphicFramePr>
            <a:graphicFrameLocks/>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820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211667" cy="211667"/>
                      </a:xfrm>
                      <a:prstGeom prst="rect">
                        <a:avLst/>
                      </a:prstGeom>
                    </p:spPr>
                  </p:pic>
                </p:oleObj>
              </mc:Fallback>
            </mc:AlternateContent>
          </a:graphicData>
        </a:graphic>
      </p:graphicFrame>
      <p:pic>
        <p:nvPicPr>
          <p:cNvPr id="8" name="Picture 7"/>
          <p:cNvPicPr>
            <a:picLocks noChangeAspect="1"/>
          </p:cNvPicPr>
          <p:nvPr userDrawn="1">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9016" y="0"/>
            <a:ext cx="12192000" cy="6868160"/>
          </a:xfrm>
          <a:prstGeom prst="rect">
            <a:avLst/>
          </a:prstGeom>
        </p:spPr>
      </p:pic>
      <p:sp>
        <p:nvSpPr>
          <p:cNvPr id="2" name="Title 1"/>
          <p:cNvSpPr>
            <a:spLocks noGrp="1"/>
          </p:cNvSpPr>
          <p:nvPr>
            <p:ph type="title"/>
            <p:custDataLst>
              <p:tags r:id="rId4"/>
            </p:custDataLst>
          </p:nvPr>
        </p:nvSpPr>
        <p:spPr>
          <a:xfrm>
            <a:off x="570471" y="1752601"/>
            <a:ext cx="10363200" cy="1219200"/>
          </a:xfrm>
        </p:spPr>
        <p:txBody>
          <a:bodyPr anchor="t" anchorCtr="0">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hasCustomPrompt="1"/>
            <p:custDataLst>
              <p:tags r:id="rId5"/>
            </p:custDataLst>
          </p:nvPr>
        </p:nvSpPr>
        <p:spPr>
          <a:xfrm>
            <a:off x="583059" y="3048000"/>
            <a:ext cx="7838952" cy="1498600"/>
          </a:xfrm>
        </p:spPr>
        <p:txBody>
          <a:bodyPr anchor="t" anchorCtr="0">
            <a:normAutofit/>
          </a:bodyPr>
          <a:lstStyle>
            <a:lvl1pPr marL="0" indent="0">
              <a:buNone/>
              <a:defRPr sz="2400" b="0">
                <a:solidFill>
                  <a:srgbClr val="595959"/>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Name</a:t>
            </a:r>
          </a:p>
          <a:p>
            <a:pPr lvl="0"/>
            <a:r>
              <a:rPr lang="en-US" dirty="0" smtClean="0"/>
              <a:t>Title</a:t>
            </a:r>
          </a:p>
          <a:p>
            <a:pPr lvl="0"/>
            <a:r>
              <a:rPr lang="en-US" dirty="0" smtClean="0"/>
              <a:t>Group</a:t>
            </a:r>
          </a:p>
        </p:txBody>
      </p:sp>
    </p:spTree>
    <p:extLst>
      <p:ext uri="{BB962C8B-B14F-4D97-AF65-F5344CB8AC3E}">
        <p14:creationId xmlns:p14="http://schemas.microsoft.com/office/powerpoint/2010/main" val="21518575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ack Cover">
    <p:spTree>
      <p:nvGrpSpPr>
        <p:cNvPr id="1" name=""/>
        <p:cNvGrpSpPr/>
        <p:nvPr/>
      </p:nvGrpSpPr>
      <p:grpSpPr>
        <a:xfrm>
          <a:off x="0" y="0"/>
          <a:ext cx="0" cy="0"/>
          <a:chOff x="0" y="0"/>
          <a:chExt cx="0" cy="0"/>
        </a:xfrm>
      </p:grpSpPr>
      <p:graphicFrame>
        <p:nvGraphicFramePr>
          <p:cNvPr id="7" name="Object 6" hidden="1"/>
          <p:cNvGraphicFramePr>
            <a:graphicFrameLocks/>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923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211667" cy="211667"/>
                      </a:xfrm>
                      <a:prstGeom prst="rect">
                        <a:avLst/>
                      </a:prstGeom>
                    </p:spPr>
                  </p:pic>
                </p:oleObj>
              </mc:Fallback>
            </mc:AlternateContent>
          </a:graphicData>
        </a:graphic>
      </p:graphicFrame>
      <p:pic>
        <p:nvPicPr>
          <p:cNvPr id="5" name="Picture 4"/>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9017" y="0"/>
            <a:ext cx="12192000" cy="6868160"/>
          </a:xfrm>
          <a:prstGeom prst="rect">
            <a:avLst/>
          </a:prstGeom>
        </p:spPr>
      </p:pic>
      <p:pic>
        <p:nvPicPr>
          <p:cNvPr id="6" name="Picture 3"/>
          <p:cNvPicPr>
            <a:picLocks noChangeAspect="1" noChangeArrowheads="1"/>
          </p:cNvPicPr>
          <p:nvPr userDrawn="1">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4951859" y="3022600"/>
            <a:ext cx="2288287" cy="38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8782119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2EA674F4-B362-45BF-B6A5-B7D53F7AB230}" type="datetime1">
              <a:rPr lang="en-US">
                <a:solidFill>
                  <a:srgbClr val="595959"/>
                </a:solidFill>
              </a:rPr>
              <a:pPr/>
              <a:t>5/11/2015</a:t>
            </a:fld>
            <a:endParaRPr lang="en-US">
              <a:solidFill>
                <a:srgbClr val="595959"/>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solidFill>
                <a:srgbClr val="595959"/>
              </a:solidFill>
            </a:endParaRPr>
          </a:p>
        </p:txBody>
      </p:sp>
      <p:sp>
        <p:nvSpPr>
          <p:cNvPr id="5" name="Slide Number Placeholder 4"/>
          <p:cNvSpPr>
            <a:spLocks noGrp="1"/>
          </p:cNvSpPr>
          <p:nvPr>
            <p:ph type="sldNum" sz="quarter" idx="12"/>
          </p:nvPr>
        </p:nvSpPr>
        <p:spPr>
          <a:xfrm>
            <a:off x="11582402" y="6441724"/>
            <a:ext cx="495623" cy="365125"/>
          </a:xfrm>
          <a:prstGeom prst="rect">
            <a:avLst/>
          </a:prstGeom>
        </p:spPr>
        <p:txBody>
          <a:bodyPr/>
          <a:lstStyle/>
          <a:p>
            <a:fld id="{BD271169-D5A2-4E26-9D3F-58E320BF9E89}" type="slidenum">
              <a:rPr lang="en-US" smtClean="0">
                <a:solidFill>
                  <a:srgbClr val="595959">
                    <a:tint val="75000"/>
                  </a:srgbClr>
                </a:solidFill>
              </a:rPr>
              <a:pPr/>
              <a:t>‹#›</a:t>
            </a:fld>
            <a:endParaRPr lang="en-US">
              <a:solidFill>
                <a:srgbClr val="595959">
                  <a:tint val="75000"/>
                </a:srgbClr>
              </a:solidFill>
            </a:endParaRPr>
          </a:p>
        </p:txBody>
      </p:sp>
      <p:sp>
        <p:nvSpPr>
          <p:cNvPr id="7" name="Text Placeholder 2"/>
          <p:cNvSpPr>
            <a:spLocks noGrp="1"/>
          </p:cNvSpPr>
          <p:nvPr>
            <p:ph idx="1"/>
          </p:nvPr>
        </p:nvSpPr>
        <p:spPr>
          <a:xfrm>
            <a:off x="609600" y="990600"/>
            <a:ext cx="10972800" cy="5181600"/>
          </a:xfrm>
          <a:prstGeom prst="rect">
            <a:avLst/>
          </a:prstGeom>
        </p:spPr>
        <p:txBody>
          <a:bodyPr vert="horz" lIns="91440" tIns="45720" rIns="91440" bIns="45720" rtlCol="0">
            <a:normAutofit/>
          </a:bodyPr>
          <a:lstStyle>
            <a:lvl1pPr marL="457189" indent="-457189">
              <a:buFont typeface="+mj-lt"/>
              <a:buAutoNum type="arabicPeriod"/>
              <a:defRPr>
                <a:latin typeface="Consolas" pitchFamily="49" charset="0"/>
                <a:cs typeface="Consolas" pitchFamily="49" charset="0"/>
              </a:defRPr>
            </a:lvl1pPr>
            <a:lvl2pPr marL="617205" indent="-342891">
              <a:buFont typeface="+mj-lt"/>
              <a:buAutoNum type="arabicPeriod"/>
              <a:defRPr>
                <a:latin typeface="Consolas" pitchFamily="49" charset="0"/>
                <a:cs typeface="Consolas" pitchFamily="49" charset="0"/>
              </a:defRPr>
            </a:lvl2pPr>
            <a:lvl3pPr marL="845799" indent="-342891">
              <a:buFont typeface="+mj-lt"/>
              <a:buAutoNum type="arabicPeriod"/>
              <a:defRPr>
                <a:latin typeface="Consolas" pitchFamily="49" charset="0"/>
                <a:cs typeface="Consolas" pitchFamily="49" charset="0"/>
              </a:defRPr>
            </a:lvl3pPr>
            <a:lvl4pPr marL="960096" indent="-228594">
              <a:buFont typeface="+mj-lt"/>
              <a:buAutoNum type="arabicPeriod"/>
              <a:defRPr>
                <a:latin typeface="Consolas" pitchFamily="49" charset="0"/>
                <a:cs typeface="Consolas" pitchFamily="49" charset="0"/>
              </a:defRPr>
            </a:lvl4pPr>
            <a:lvl5pPr marL="1188690" indent="-228594">
              <a:buFont typeface="+mj-lt"/>
              <a:buAutoNum type="arabicPeriod"/>
              <a:defRPr>
                <a:latin typeface="Consolas" pitchFamily="49" charset="0"/>
                <a:cs typeface="Consolas" pitchFamily="49" charset="0"/>
              </a:defRPr>
            </a:lvl5pPr>
          </a:lstStyle>
          <a:p>
            <a:pPr lvl="0"/>
            <a:r>
              <a:rPr lang="en-US" smtClean="0"/>
              <a:t>Click to edit Master text styles</a:t>
            </a:r>
          </a:p>
        </p:txBody>
      </p:sp>
    </p:spTree>
    <p:extLst>
      <p:ext uri="{BB962C8B-B14F-4D97-AF65-F5344CB8AC3E}">
        <p14:creationId xmlns:p14="http://schemas.microsoft.com/office/powerpoint/2010/main" val="181656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theme" Target="../theme/theme1.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p:cNvGraphicFramePr>
          <p:nvPr userDrawn="1">
            <p:custDataLst>
              <p:tags r:id="rId1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1041"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0" y="0"/>
                        <a:ext cx="211667" cy="211667"/>
                      </a:xfrm>
                      <a:prstGeom prst="rect">
                        <a:avLst/>
                      </a:prstGeom>
                    </p:spPr>
                  </p:pic>
                </p:oleObj>
              </mc:Fallback>
            </mc:AlternateContent>
          </a:graphicData>
        </a:graphic>
      </p:graphicFrame>
      <p:sp>
        <p:nvSpPr>
          <p:cNvPr id="2" name="Title Placeholder 1"/>
          <p:cNvSpPr>
            <a:spLocks noGrp="1"/>
          </p:cNvSpPr>
          <p:nvPr>
            <p:ph type="title"/>
            <p:custDataLst>
              <p:tags r:id="rId13"/>
            </p:custDataLst>
          </p:nvPr>
        </p:nvSpPr>
        <p:spPr>
          <a:xfrm>
            <a:off x="609599" y="274637"/>
            <a:ext cx="10960100" cy="707886"/>
          </a:xfrm>
          <a:prstGeom prst="rect">
            <a:avLst/>
          </a:prstGeom>
        </p:spPr>
        <p:txBody>
          <a:bodyPr vert="horz" wrap="square"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custDataLst>
              <p:tags r:id="rId14"/>
            </p:custDataLst>
          </p:nvPr>
        </p:nvSpPr>
        <p:spPr>
          <a:xfrm>
            <a:off x="609599" y="990600"/>
            <a:ext cx="10960100" cy="5181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custDataLst>
              <p:tags r:id="rId15"/>
            </p:custDataLst>
          </p:nvPr>
        </p:nvSpPr>
        <p:spPr>
          <a:xfrm>
            <a:off x="11582405" y="6441724"/>
            <a:ext cx="495623" cy="365125"/>
          </a:xfrm>
          <a:prstGeom prst="rect">
            <a:avLst/>
          </a:prstGeom>
        </p:spPr>
        <p:txBody>
          <a:bodyPr vert="horz" lIns="91440" tIns="45720" rIns="91440" bIns="45720" rtlCol="0" anchor="ctr"/>
          <a:lstStyle>
            <a:lvl1pPr algn="r">
              <a:defRPr sz="1067">
                <a:ln>
                  <a:solidFill>
                    <a:srgbClr val="FFFFFF">
                      <a:alpha val="0"/>
                    </a:srgbClr>
                  </a:solidFill>
                </a:ln>
                <a:solidFill>
                  <a:schemeClr val="tx1">
                    <a:tint val="75000"/>
                  </a:schemeClr>
                </a:solidFill>
              </a:defRPr>
            </a:lvl1pPr>
          </a:lstStyle>
          <a:p>
            <a:fld id="{BD271169-D5A2-4E26-9D3F-58E320BF9E89}" type="slidenum">
              <a:rPr lang="en-US" smtClean="0">
                <a:solidFill>
                  <a:srgbClr val="595959">
                    <a:tint val="75000"/>
                  </a:srgbClr>
                </a:solidFill>
              </a:rPr>
              <a:pPr/>
              <a:t>‹#›</a:t>
            </a:fld>
            <a:endParaRPr lang="en-US" dirty="0">
              <a:solidFill>
                <a:srgbClr val="595959">
                  <a:tint val="75000"/>
                </a:srgbClr>
              </a:solidFill>
            </a:endParaRPr>
          </a:p>
        </p:txBody>
      </p:sp>
      <p:pic>
        <p:nvPicPr>
          <p:cNvPr id="10" name="Picture 9"/>
          <p:cNvPicPr>
            <a:picLocks noChangeAspect="1"/>
          </p:cNvPicPr>
          <p:nvPr>
            <p:custDataLst>
              <p:tags r:id="rId16"/>
            </p:custDataLst>
          </p:nvPr>
        </p:nvPicPr>
        <p:blipFill>
          <a:blip r:embed="rId19" cstate="print">
            <a:extLst>
              <a:ext uri="{28A0092B-C50C-407E-A947-70E740481C1C}">
                <a14:useLocalDpi xmlns:a14="http://schemas.microsoft.com/office/drawing/2010/main" val="0"/>
              </a:ext>
            </a:extLst>
          </a:blip>
          <a:stretch>
            <a:fillRect/>
          </a:stretch>
        </p:blipFill>
        <p:spPr>
          <a:xfrm>
            <a:off x="10125165" y="6375402"/>
            <a:ext cx="1376080" cy="349633"/>
          </a:xfrm>
          <a:prstGeom prst="rect">
            <a:avLst/>
          </a:prstGeom>
        </p:spPr>
      </p:pic>
    </p:spTree>
    <p:extLst>
      <p:ext uri="{BB962C8B-B14F-4D97-AF65-F5344CB8AC3E}">
        <p14:creationId xmlns:p14="http://schemas.microsoft.com/office/powerpoint/2010/main" val="1123080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ftr="0" dt="0"/>
  <p:txStyles>
    <p:titleStyle>
      <a:lvl1pPr algn="l" defTabSz="1219170" rtl="0" eaLnBrk="1" latinLnBrk="0" hangingPunct="1">
        <a:spcBef>
          <a:spcPct val="0"/>
        </a:spcBef>
        <a:buNone/>
        <a:defRPr sz="4000" kern="1200" cap="all" baseline="0">
          <a:ln>
            <a:solidFill>
              <a:srgbClr val="FFFFFF">
                <a:alpha val="0"/>
              </a:srgbClr>
            </a:solidFill>
          </a:ln>
          <a:solidFill>
            <a:srgbClr val="595959"/>
          </a:solidFill>
          <a:latin typeface="+mj-lt"/>
          <a:ea typeface="+mj-ea"/>
          <a:cs typeface="+mj-cs"/>
        </a:defRPr>
      </a:lvl1pPr>
    </p:titleStyle>
    <p:bodyStyle>
      <a:lvl1pPr marL="243834" indent="-243834" algn="l" defTabSz="1219170" rtl="0" eaLnBrk="1" latinLnBrk="0" hangingPunct="1">
        <a:spcBef>
          <a:spcPct val="20000"/>
        </a:spcBef>
        <a:buFont typeface="Arial" pitchFamily="34" charset="0"/>
        <a:buChar char="•"/>
        <a:defRPr sz="2667" kern="1200">
          <a:ln>
            <a:solidFill>
              <a:srgbClr val="FFFFFF">
                <a:alpha val="0"/>
              </a:srgbClr>
            </a:solidFill>
          </a:ln>
          <a:solidFill>
            <a:srgbClr val="595959"/>
          </a:solidFill>
          <a:latin typeface="+mn-lt"/>
          <a:ea typeface="+mn-ea"/>
          <a:cs typeface="+mn-cs"/>
        </a:defRPr>
      </a:lvl1pPr>
      <a:lvl2pPr marL="609585" indent="-243834" algn="l" defTabSz="1219170" rtl="0" eaLnBrk="1" latinLnBrk="0" hangingPunct="1">
        <a:spcBef>
          <a:spcPct val="20000"/>
        </a:spcBef>
        <a:buFont typeface="Arial" pitchFamily="34" charset="0"/>
        <a:buChar char="•"/>
        <a:defRPr sz="2267" kern="1200">
          <a:ln>
            <a:solidFill>
              <a:srgbClr val="FFFFFF">
                <a:alpha val="0"/>
              </a:srgbClr>
            </a:solidFill>
          </a:ln>
          <a:solidFill>
            <a:srgbClr val="595959"/>
          </a:solidFill>
          <a:latin typeface="+mn-lt"/>
          <a:ea typeface="+mn-ea"/>
          <a:cs typeface="+mn-cs"/>
        </a:defRPr>
      </a:lvl2pPr>
      <a:lvl3pPr marL="914377" indent="-243834" algn="l" defTabSz="1219170" rtl="0" eaLnBrk="1" latinLnBrk="0" hangingPunct="1">
        <a:spcBef>
          <a:spcPct val="20000"/>
        </a:spcBef>
        <a:buFont typeface="Courier New" pitchFamily="49" charset="0"/>
        <a:buChar char="o"/>
        <a:defRPr sz="1867" kern="1200">
          <a:ln>
            <a:solidFill>
              <a:srgbClr val="FFFFFF">
                <a:alpha val="0"/>
              </a:srgbClr>
            </a:solidFill>
          </a:ln>
          <a:solidFill>
            <a:srgbClr val="595959"/>
          </a:solidFill>
          <a:latin typeface="+mn-lt"/>
          <a:ea typeface="+mn-ea"/>
          <a:cs typeface="+mn-cs"/>
        </a:defRPr>
      </a:lvl3pPr>
      <a:lvl4pPr marL="1219170" indent="-243834" algn="l" defTabSz="1219170" rtl="0" eaLnBrk="1" latinLnBrk="0" hangingPunct="1">
        <a:spcBef>
          <a:spcPct val="20000"/>
        </a:spcBef>
        <a:buFont typeface="Arial" pitchFamily="34" charset="0"/>
        <a:buChar char="–"/>
        <a:defRPr sz="1600" kern="1200">
          <a:ln>
            <a:solidFill>
              <a:srgbClr val="FFFFFF">
                <a:alpha val="0"/>
              </a:srgbClr>
            </a:solidFill>
          </a:ln>
          <a:solidFill>
            <a:srgbClr val="595959"/>
          </a:solidFill>
          <a:latin typeface="+mn-lt"/>
          <a:ea typeface="+mn-ea"/>
          <a:cs typeface="+mn-cs"/>
        </a:defRPr>
      </a:lvl4pPr>
      <a:lvl5pPr marL="1523962" indent="-243834" algn="l" defTabSz="1219170" rtl="0" eaLnBrk="1" latinLnBrk="0" hangingPunct="1">
        <a:spcBef>
          <a:spcPct val="20000"/>
        </a:spcBef>
        <a:buFont typeface="Arial" pitchFamily="34" charset="0"/>
        <a:buChar char="»"/>
        <a:defRPr sz="1600" kern="1200">
          <a:ln>
            <a:solidFill>
              <a:srgbClr val="FFFFFF">
                <a:alpha val="0"/>
              </a:srgbClr>
            </a:solidFill>
          </a:ln>
          <a:solidFill>
            <a:srgbClr val="595959"/>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0.bin"/><Relationship Id="rId2" Type="http://schemas.openxmlformats.org/officeDocument/2006/relationships/tags" Target="../tags/tag39.xml"/><Relationship Id="rId1" Type="http://schemas.openxmlformats.org/officeDocument/2006/relationships/vmlDrawing" Target="../drawings/vmlDrawing10.vml"/><Relationship Id="rId6" Type="http://schemas.openxmlformats.org/officeDocument/2006/relationships/notesSlide" Target="../notesSlides/notesSlide1.xml"/><Relationship Id="rId5" Type="http://schemas.openxmlformats.org/officeDocument/2006/relationships/slideLayout" Target="../slideLayouts/slideLayout6.xml"/><Relationship Id="rId4" Type="http://schemas.openxmlformats.org/officeDocument/2006/relationships/tags" Target="../tags/tag41.xml"/><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13" Type="http://schemas.openxmlformats.org/officeDocument/2006/relationships/tags" Target="../tags/tag199.xml"/><Relationship Id="rId18" Type="http://schemas.openxmlformats.org/officeDocument/2006/relationships/tags" Target="../tags/tag204.xml"/><Relationship Id="rId26" Type="http://schemas.openxmlformats.org/officeDocument/2006/relationships/tags" Target="../tags/tag212.xml"/><Relationship Id="rId39" Type="http://schemas.openxmlformats.org/officeDocument/2006/relationships/tags" Target="../tags/tag225.xml"/><Relationship Id="rId21" Type="http://schemas.openxmlformats.org/officeDocument/2006/relationships/tags" Target="../tags/tag207.xml"/><Relationship Id="rId34" Type="http://schemas.openxmlformats.org/officeDocument/2006/relationships/tags" Target="../tags/tag220.xml"/><Relationship Id="rId42" Type="http://schemas.openxmlformats.org/officeDocument/2006/relationships/tags" Target="../tags/tag228.xml"/><Relationship Id="rId47" Type="http://schemas.openxmlformats.org/officeDocument/2006/relationships/tags" Target="../tags/tag233.xml"/><Relationship Id="rId50" Type="http://schemas.openxmlformats.org/officeDocument/2006/relationships/tags" Target="../tags/tag236.xml"/><Relationship Id="rId55" Type="http://schemas.openxmlformats.org/officeDocument/2006/relationships/tags" Target="../tags/tag241.xml"/><Relationship Id="rId63" Type="http://schemas.openxmlformats.org/officeDocument/2006/relationships/tags" Target="../tags/tag249.xml"/><Relationship Id="rId68" Type="http://schemas.openxmlformats.org/officeDocument/2006/relationships/tags" Target="../tags/tag254.xml"/><Relationship Id="rId76" Type="http://schemas.openxmlformats.org/officeDocument/2006/relationships/tags" Target="../tags/tag262.xml"/><Relationship Id="rId84" Type="http://schemas.openxmlformats.org/officeDocument/2006/relationships/tags" Target="../tags/tag270.xml"/><Relationship Id="rId89" Type="http://schemas.openxmlformats.org/officeDocument/2006/relationships/notesSlide" Target="../notesSlides/notesSlide10.xml"/><Relationship Id="rId7" Type="http://schemas.openxmlformats.org/officeDocument/2006/relationships/tags" Target="../tags/tag193.xml"/><Relationship Id="rId71" Type="http://schemas.openxmlformats.org/officeDocument/2006/relationships/tags" Target="../tags/tag257.xml"/><Relationship Id="rId2" Type="http://schemas.openxmlformats.org/officeDocument/2006/relationships/tags" Target="../tags/tag188.xml"/><Relationship Id="rId16" Type="http://schemas.openxmlformats.org/officeDocument/2006/relationships/tags" Target="../tags/tag202.xml"/><Relationship Id="rId29" Type="http://schemas.openxmlformats.org/officeDocument/2006/relationships/tags" Target="../tags/tag215.xml"/><Relationship Id="rId11" Type="http://schemas.openxmlformats.org/officeDocument/2006/relationships/tags" Target="../tags/tag197.xml"/><Relationship Id="rId24" Type="http://schemas.openxmlformats.org/officeDocument/2006/relationships/tags" Target="../tags/tag210.xml"/><Relationship Id="rId32" Type="http://schemas.openxmlformats.org/officeDocument/2006/relationships/tags" Target="../tags/tag218.xml"/><Relationship Id="rId37" Type="http://schemas.openxmlformats.org/officeDocument/2006/relationships/tags" Target="../tags/tag223.xml"/><Relationship Id="rId40" Type="http://schemas.openxmlformats.org/officeDocument/2006/relationships/tags" Target="../tags/tag226.xml"/><Relationship Id="rId45" Type="http://schemas.openxmlformats.org/officeDocument/2006/relationships/tags" Target="../tags/tag231.xml"/><Relationship Id="rId53" Type="http://schemas.openxmlformats.org/officeDocument/2006/relationships/tags" Target="../tags/tag239.xml"/><Relationship Id="rId58" Type="http://schemas.openxmlformats.org/officeDocument/2006/relationships/tags" Target="../tags/tag244.xml"/><Relationship Id="rId66" Type="http://schemas.openxmlformats.org/officeDocument/2006/relationships/tags" Target="../tags/tag252.xml"/><Relationship Id="rId74" Type="http://schemas.openxmlformats.org/officeDocument/2006/relationships/tags" Target="../tags/tag260.xml"/><Relationship Id="rId79" Type="http://schemas.openxmlformats.org/officeDocument/2006/relationships/tags" Target="../tags/tag265.xml"/><Relationship Id="rId87" Type="http://schemas.openxmlformats.org/officeDocument/2006/relationships/tags" Target="../tags/tag273.xml"/><Relationship Id="rId5" Type="http://schemas.openxmlformats.org/officeDocument/2006/relationships/tags" Target="../tags/tag191.xml"/><Relationship Id="rId61" Type="http://schemas.openxmlformats.org/officeDocument/2006/relationships/tags" Target="../tags/tag247.xml"/><Relationship Id="rId82" Type="http://schemas.openxmlformats.org/officeDocument/2006/relationships/tags" Target="../tags/tag268.xml"/><Relationship Id="rId90" Type="http://schemas.openxmlformats.org/officeDocument/2006/relationships/oleObject" Target="../embeddings/oleObject19.bin"/><Relationship Id="rId19" Type="http://schemas.openxmlformats.org/officeDocument/2006/relationships/tags" Target="../tags/tag205.xml"/><Relationship Id="rId14" Type="http://schemas.openxmlformats.org/officeDocument/2006/relationships/tags" Target="../tags/tag200.xml"/><Relationship Id="rId22" Type="http://schemas.openxmlformats.org/officeDocument/2006/relationships/tags" Target="../tags/tag208.xml"/><Relationship Id="rId27" Type="http://schemas.openxmlformats.org/officeDocument/2006/relationships/tags" Target="../tags/tag213.xml"/><Relationship Id="rId30" Type="http://schemas.openxmlformats.org/officeDocument/2006/relationships/tags" Target="../tags/tag216.xml"/><Relationship Id="rId35" Type="http://schemas.openxmlformats.org/officeDocument/2006/relationships/tags" Target="../tags/tag221.xml"/><Relationship Id="rId43" Type="http://schemas.openxmlformats.org/officeDocument/2006/relationships/tags" Target="../tags/tag229.xml"/><Relationship Id="rId48" Type="http://schemas.openxmlformats.org/officeDocument/2006/relationships/tags" Target="../tags/tag234.xml"/><Relationship Id="rId56" Type="http://schemas.openxmlformats.org/officeDocument/2006/relationships/tags" Target="../tags/tag242.xml"/><Relationship Id="rId64" Type="http://schemas.openxmlformats.org/officeDocument/2006/relationships/tags" Target="../tags/tag250.xml"/><Relationship Id="rId69" Type="http://schemas.openxmlformats.org/officeDocument/2006/relationships/tags" Target="../tags/tag255.xml"/><Relationship Id="rId77" Type="http://schemas.openxmlformats.org/officeDocument/2006/relationships/tags" Target="../tags/tag263.xml"/><Relationship Id="rId8" Type="http://schemas.openxmlformats.org/officeDocument/2006/relationships/tags" Target="../tags/tag194.xml"/><Relationship Id="rId51" Type="http://schemas.openxmlformats.org/officeDocument/2006/relationships/tags" Target="../tags/tag237.xml"/><Relationship Id="rId72" Type="http://schemas.openxmlformats.org/officeDocument/2006/relationships/tags" Target="../tags/tag258.xml"/><Relationship Id="rId80" Type="http://schemas.openxmlformats.org/officeDocument/2006/relationships/tags" Target="../tags/tag266.xml"/><Relationship Id="rId85" Type="http://schemas.openxmlformats.org/officeDocument/2006/relationships/tags" Target="../tags/tag271.xml"/><Relationship Id="rId3" Type="http://schemas.openxmlformats.org/officeDocument/2006/relationships/tags" Target="../tags/tag189.xml"/><Relationship Id="rId12" Type="http://schemas.openxmlformats.org/officeDocument/2006/relationships/tags" Target="../tags/tag198.xml"/><Relationship Id="rId17" Type="http://schemas.openxmlformats.org/officeDocument/2006/relationships/tags" Target="../tags/tag203.xml"/><Relationship Id="rId25" Type="http://schemas.openxmlformats.org/officeDocument/2006/relationships/tags" Target="../tags/tag211.xml"/><Relationship Id="rId33" Type="http://schemas.openxmlformats.org/officeDocument/2006/relationships/tags" Target="../tags/tag219.xml"/><Relationship Id="rId38" Type="http://schemas.openxmlformats.org/officeDocument/2006/relationships/tags" Target="../tags/tag224.xml"/><Relationship Id="rId46" Type="http://schemas.openxmlformats.org/officeDocument/2006/relationships/tags" Target="../tags/tag232.xml"/><Relationship Id="rId59" Type="http://schemas.openxmlformats.org/officeDocument/2006/relationships/tags" Target="../tags/tag245.xml"/><Relationship Id="rId67" Type="http://schemas.openxmlformats.org/officeDocument/2006/relationships/tags" Target="../tags/tag253.xml"/><Relationship Id="rId20" Type="http://schemas.openxmlformats.org/officeDocument/2006/relationships/tags" Target="../tags/tag206.xml"/><Relationship Id="rId41" Type="http://schemas.openxmlformats.org/officeDocument/2006/relationships/tags" Target="../tags/tag227.xml"/><Relationship Id="rId54" Type="http://schemas.openxmlformats.org/officeDocument/2006/relationships/tags" Target="../tags/tag240.xml"/><Relationship Id="rId62" Type="http://schemas.openxmlformats.org/officeDocument/2006/relationships/tags" Target="../tags/tag248.xml"/><Relationship Id="rId70" Type="http://schemas.openxmlformats.org/officeDocument/2006/relationships/tags" Target="../tags/tag256.xml"/><Relationship Id="rId75" Type="http://schemas.openxmlformats.org/officeDocument/2006/relationships/tags" Target="../tags/tag261.xml"/><Relationship Id="rId83" Type="http://schemas.openxmlformats.org/officeDocument/2006/relationships/tags" Target="../tags/tag269.xml"/><Relationship Id="rId88" Type="http://schemas.openxmlformats.org/officeDocument/2006/relationships/slideLayout" Target="../slideLayouts/slideLayout3.xml"/><Relationship Id="rId91" Type="http://schemas.openxmlformats.org/officeDocument/2006/relationships/image" Target="../media/image1.emf"/><Relationship Id="rId1" Type="http://schemas.openxmlformats.org/officeDocument/2006/relationships/vmlDrawing" Target="../drawings/vmlDrawing19.vml"/><Relationship Id="rId6" Type="http://schemas.openxmlformats.org/officeDocument/2006/relationships/tags" Target="../tags/tag192.xml"/><Relationship Id="rId15" Type="http://schemas.openxmlformats.org/officeDocument/2006/relationships/tags" Target="../tags/tag201.xml"/><Relationship Id="rId23" Type="http://schemas.openxmlformats.org/officeDocument/2006/relationships/tags" Target="../tags/tag209.xml"/><Relationship Id="rId28" Type="http://schemas.openxmlformats.org/officeDocument/2006/relationships/tags" Target="../tags/tag214.xml"/><Relationship Id="rId36" Type="http://schemas.openxmlformats.org/officeDocument/2006/relationships/tags" Target="../tags/tag222.xml"/><Relationship Id="rId49" Type="http://schemas.openxmlformats.org/officeDocument/2006/relationships/tags" Target="../tags/tag235.xml"/><Relationship Id="rId57" Type="http://schemas.openxmlformats.org/officeDocument/2006/relationships/tags" Target="../tags/tag243.xml"/><Relationship Id="rId10" Type="http://schemas.openxmlformats.org/officeDocument/2006/relationships/tags" Target="../tags/tag196.xml"/><Relationship Id="rId31" Type="http://schemas.openxmlformats.org/officeDocument/2006/relationships/tags" Target="../tags/tag217.xml"/><Relationship Id="rId44" Type="http://schemas.openxmlformats.org/officeDocument/2006/relationships/tags" Target="../tags/tag230.xml"/><Relationship Id="rId52" Type="http://schemas.openxmlformats.org/officeDocument/2006/relationships/tags" Target="../tags/tag238.xml"/><Relationship Id="rId60" Type="http://schemas.openxmlformats.org/officeDocument/2006/relationships/tags" Target="../tags/tag246.xml"/><Relationship Id="rId65" Type="http://schemas.openxmlformats.org/officeDocument/2006/relationships/tags" Target="../tags/tag251.xml"/><Relationship Id="rId73" Type="http://schemas.openxmlformats.org/officeDocument/2006/relationships/tags" Target="../tags/tag259.xml"/><Relationship Id="rId78" Type="http://schemas.openxmlformats.org/officeDocument/2006/relationships/tags" Target="../tags/tag264.xml"/><Relationship Id="rId81" Type="http://schemas.openxmlformats.org/officeDocument/2006/relationships/tags" Target="../tags/tag267.xml"/><Relationship Id="rId86" Type="http://schemas.openxmlformats.org/officeDocument/2006/relationships/tags" Target="../tags/tag272.xml"/><Relationship Id="rId4" Type="http://schemas.openxmlformats.org/officeDocument/2006/relationships/tags" Target="../tags/tag190.xml"/><Relationship Id="rId9" Type="http://schemas.openxmlformats.org/officeDocument/2006/relationships/tags" Target="../tags/tag195.xml"/></Relationships>
</file>

<file path=ppt/slides/_rels/slide11.xml.rels><?xml version="1.0" encoding="UTF-8" standalone="yes"?>
<Relationships xmlns="http://schemas.openxmlformats.org/package/2006/relationships"><Relationship Id="rId8" Type="http://schemas.openxmlformats.org/officeDocument/2006/relationships/tags" Target="../tags/tag280.xml"/><Relationship Id="rId13" Type="http://schemas.openxmlformats.org/officeDocument/2006/relationships/tags" Target="../tags/tag285.xml"/><Relationship Id="rId18" Type="http://schemas.openxmlformats.org/officeDocument/2006/relationships/tags" Target="../tags/tag290.xml"/><Relationship Id="rId26" Type="http://schemas.openxmlformats.org/officeDocument/2006/relationships/tags" Target="../tags/tag298.xml"/><Relationship Id="rId3" Type="http://schemas.openxmlformats.org/officeDocument/2006/relationships/tags" Target="../tags/tag275.xml"/><Relationship Id="rId21" Type="http://schemas.openxmlformats.org/officeDocument/2006/relationships/tags" Target="../tags/tag293.xml"/><Relationship Id="rId7" Type="http://schemas.openxmlformats.org/officeDocument/2006/relationships/tags" Target="../tags/tag279.xml"/><Relationship Id="rId12" Type="http://schemas.openxmlformats.org/officeDocument/2006/relationships/tags" Target="../tags/tag284.xml"/><Relationship Id="rId17" Type="http://schemas.openxmlformats.org/officeDocument/2006/relationships/tags" Target="../tags/tag289.xml"/><Relationship Id="rId25" Type="http://schemas.openxmlformats.org/officeDocument/2006/relationships/tags" Target="../tags/tag297.xml"/><Relationship Id="rId33" Type="http://schemas.openxmlformats.org/officeDocument/2006/relationships/image" Target="../media/image16.png"/><Relationship Id="rId2" Type="http://schemas.openxmlformats.org/officeDocument/2006/relationships/tags" Target="../tags/tag274.xml"/><Relationship Id="rId16" Type="http://schemas.openxmlformats.org/officeDocument/2006/relationships/tags" Target="../tags/tag288.xml"/><Relationship Id="rId20" Type="http://schemas.openxmlformats.org/officeDocument/2006/relationships/tags" Target="../tags/tag292.xml"/><Relationship Id="rId29"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tags" Target="../tags/tag278.xml"/><Relationship Id="rId11" Type="http://schemas.openxmlformats.org/officeDocument/2006/relationships/tags" Target="../tags/tag283.xml"/><Relationship Id="rId24" Type="http://schemas.openxmlformats.org/officeDocument/2006/relationships/tags" Target="../tags/tag296.xml"/><Relationship Id="rId32" Type="http://schemas.openxmlformats.org/officeDocument/2006/relationships/image" Target="../media/image1.emf"/><Relationship Id="rId5" Type="http://schemas.openxmlformats.org/officeDocument/2006/relationships/tags" Target="../tags/tag277.xml"/><Relationship Id="rId15" Type="http://schemas.openxmlformats.org/officeDocument/2006/relationships/tags" Target="../tags/tag287.xml"/><Relationship Id="rId23" Type="http://schemas.openxmlformats.org/officeDocument/2006/relationships/tags" Target="../tags/tag295.xml"/><Relationship Id="rId28" Type="http://schemas.openxmlformats.org/officeDocument/2006/relationships/tags" Target="../tags/tag300.xml"/><Relationship Id="rId10" Type="http://schemas.openxmlformats.org/officeDocument/2006/relationships/tags" Target="../tags/tag282.xml"/><Relationship Id="rId19" Type="http://schemas.openxmlformats.org/officeDocument/2006/relationships/tags" Target="../tags/tag291.xml"/><Relationship Id="rId31" Type="http://schemas.openxmlformats.org/officeDocument/2006/relationships/oleObject" Target="../embeddings/oleObject20.bin"/><Relationship Id="rId4" Type="http://schemas.openxmlformats.org/officeDocument/2006/relationships/tags" Target="../tags/tag276.xml"/><Relationship Id="rId9" Type="http://schemas.openxmlformats.org/officeDocument/2006/relationships/tags" Target="../tags/tag281.xml"/><Relationship Id="rId14" Type="http://schemas.openxmlformats.org/officeDocument/2006/relationships/tags" Target="../tags/tag286.xml"/><Relationship Id="rId22" Type="http://schemas.openxmlformats.org/officeDocument/2006/relationships/tags" Target="../tags/tag294.xml"/><Relationship Id="rId27" Type="http://schemas.openxmlformats.org/officeDocument/2006/relationships/tags" Target="../tags/tag299.xml"/><Relationship Id="rId30"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307.xml"/><Relationship Id="rId13" Type="http://schemas.openxmlformats.org/officeDocument/2006/relationships/tags" Target="../tags/tag312.xml"/><Relationship Id="rId18" Type="http://schemas.openxmlformats.org/officeDocument/2006/relationships/tags" Target="../tags/tag317.xml"/><Relationship Id="rId26" Type="http://schemas.openxmlformats.org/officeDocument/2006/relationships/tags" Target="../tags/tag325.xml"/><Relationship Id="rId3" Type="http://schemas.openxmlformats.org/officeDocument/2006/relationships/tags" Target="../tags/tag302.xml"/><Relationship Id="rId21" Type="http://schemas.openxmlformats.org/officeDocument/2006/relationships/tags" Target="../tags/tag320.xml"/><Relationship Id="rId7" Type="http://schemas.openxmlformats.org/officeDocument/2006/relationships/tags" Target="../tags/tag306.xml"/><Relationship Id="rId12" Type="http://schemas.openxmlformats.org/officeDocument/2006/relationships/tags" Target="../tags/tag311.xml"/><Relationship Id="rId17" Type="http://schemas.openxmlformats.org/officeDocument/2006/relationships/tags" Target="../tags/tag316.xml"/><Relationship Id="rId25" Type="http://schemas.openxmlformats.org/officeDocument/2006/relationships/tags" Target="../tags/tag324.xml"/><Relationship Id="rId2" Type="http://schemas.openxmlformats.org/officeDocument/2006/relationships/tags" Target="../tags/tag301.xml"/><Relationship Id="rId16" Type="http://schemas.openxmlformats.org/officeDocument/2006/relationships/tags" Target="../tags/tag315.xml"/><Relationship Id="rId20" Type="http://schemas.openxmlformats.org/officeDocument/2006/relationships/tags" Target="../tags/tag319.xml"/><Relationship Id="rId29" Type="http://schemas.openxmlformats.org/officeDocument/2006/relationships/notesSlide" Target="../notesSlides/notesSlide12.xml"/><Relationship Id="rId1" Type="http://schemas.openxmlformats.org/officeDocument/2006/relationships/vmlDrawing" Target="../drawings/vmlDrawing21.vml"/><Relationship Id="rId6" Type="http://schemas.openxmlformats.org/officeDocument/2006/relationships/tags" Target="../tags/tag305.xml"/><Relationship Id="rId11" Type="http://schemas.openxmlformats.org/officeDocument/2006/relationships/tags" Target="../tags/tag310.xml"/><Relationship Id="rId24" Type="http://schemas.openxmlformats.org/officeDocument/2006/relationships/tags" Target="../tags/tag323.xml"/><Relationship Id="rId32" Type="http://schemas.openxmlformats.org/officeDocument/2006/relationships/image" Target="../media/image17.png"/><Relationship Id="rId5" Type="http://schemas.openxmlformats.org/officeDocument/2006/relationships/tags" Target="../tags/tag304.xml"/><Relationship Id="rId15" Type="http://schemas.openxmlformats.org/officeDocument/2006/relationships/tags" Target="../tags/tag314.xml"/><Relationship Id="rId23" Type="http://schemas.openxmlformats.org/officeDocument/2006/relationships/tags" Target="../tags/tag322.xml"/><Relationship Id="rId28" Type="http://schemas.openxmlformats.org/officeDocument/2006/relationships/slideLayout" Target="../slideLayouts/slideLayout3.xml"/><Relationship Id="rId10" Type="http://schemas.openxmlformats.org/officeDocument/2006/relationships/tags" Target="../tags/tag309.xml"/><Relationship Id="rId19" Type="http://schemas.openxmlformats.org/officeDocument/2006/relationships/tags" Target="../tags/tag318.xml"/><Relationship Id="rId31" Type="http://schemas.openxmlformats.org/officeDocument/2006/relationships/image" Target="../media/image1.emf"/><Relationship Id="rId4" Type="http://schemas.openxmlformats.org/officeDocument/2006/relationships/tags" Target="../tags/tag303.xml"/><Relationship Id="rId9" Type="http://schemas.openxmlformats.org/officeDocument/2006/relationships/tags" Target="../tags/tag308.xml"/><Relationship Id="rId14" Type="http://schemas.openxmlformats.org/officeDocument/2006/relationships/tags" Target="../tags/tag313.xml"/><Relationship Id="rId22" Type="http://schemas.openxmlformats.org/officeDocument/2006/relationships/tags" Target="../tags/tag321.xml"/><Relationship Id="rId27" Type="http://schemas.openxmlformats.org/officeDocument/2006/relationships/tags" Target="../tags/tag326.xml"/><Relationship Id="rId30"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8" Type="http://schemas.openxmlformats.org/officeDocument/2006/relationships/tags" Target="../tags/tag333.xml"/><Relationship Id="rId13" Type="http://schemas.openxmlformats.org/officeDocument/2006/relationships/tags" Target="../tags/tag338.xml"/><Relationship Id="rId18" Type="http://schemas.openxmlformats.org/officeDocument/2006/relationships/tags" Target="../tags/tag343.xml"/><Relationship Id="rId26" Type="http://schemas.openxmlformats.org/officeDocument/2006/relationships/slideLayout" Target="../slideLayouts/slideLayout3.xml"/><Relationship Id="rId3" Type="http://schemas.openxmlformats.org/officeDocument/2006/relationships/tags" Target="../tags/tag328.xml"/><Relationship Id="rId21" Type="http://schemas.openxmlformats.org/officeDocument/2006/relationships/tags" Target="../tags/tag346.xml"/><Relationship Id="rId7" Type="http://schemas.openxmlformats.org/officeDocument/2006/relationships/tags" Target="../tags/tag332.xml"/><Relationship Id="rId12" Type="http://schemas.openxmlformats.org/officeDocument/2006/relationships/tags" Target="../tags/tag337.xml"/><Relationship Id="rId17" Type="http://schemas.openxmlformats.org/officeDocument/2006/relationships/tags" Target="../tags/tag342.xml"/><Relationship Id="rId25" Type="http://schemas.openxmlformats.org/officeDocument/2006/relationships/tags" Target="../tags/tag350.xml"/><Relationship Id="rId33" Type="http://schemas.microsoft.com/office/2007/relationships/hdphoto" Target="../media/hdphoto4.wdp"/><Relationship Id="rId2" Type="http://schemas.openxmlformats.org/officeDocument/2006/relationships/tags" Target="../tags/tag327.xml"/><Relationship Id="rId16" Type="http://schemas.openxmlformats.org/officeDocument/2006/relationships/tags" Target="../tags/tag341.xml"/><Relationship Id="rId20" Type="http://schemas.openxmlformats.org/officeDocument/2006/relationships/tags" Target="../tags/tag345.xml"/><Relationship Id="rId29" Type="http://schemas.openxmlformats.org/officeDocument/2006/relationships/image" Target="../media/image1.emf"/><Relationship Id="rId1" Type="http://schemas.openxmlformats.org/officeDocument/2006/relationships/vmlDrawing" Target="../drawings/vmlDrawing22.vml"/><Relationship Id="rId6" Type="http://schemas.openxmlformats.org/officeDocument/2006/relationships/tags" Target="../tags/tag331.xml"/><Relationship Id="rId11" Type="http://schemas.openxmlformats.org/officeDocument/2006/relationships/tags" Target="../tags/tag336.xml"/><Relationship Id="rId24" Type="http://schemas.openxmlformats.org/officeDocument/2006/relationships/tags" Target="../tags/tag349.xml"/><Relationship Id="rId32" Type="http://schemas.openxmlformats.org/officeDocument/2006/relationships/image" Target="../media/image18.png"/><Relationship Id="rId5" Type="http://schemas.openxmlformats.org/officeDocument/2006/relationships/tags" Target="../tags/tag330.xml"/><Relationship Id="rId15" Type="http://schemas.openxmlformats.org/officeDocument/2006/relationships/tags" Target="../tags/tag340.xml"/><Relationship Id="rId23" Type="http://schemas.openxmlformats.org/officeDocument/2006/relationships/tags" Target="../tags/tag348.xml"/><Relationship Id="rId28" Type="http://schemas.openxmlformats.org/officeDocument/2006/relationships/oleObject" Target="../embeddings/oleObject22.bin"/><Relationship Id="rId10" Type="http://schemas.openxmlformats.org/officeDocument/2006/relationships/tags" Target="../tags/tag335.xml"/><Relationship Id="rId19" Type="http://schemas.openxmlformats.org/officeDocument/2006/relationships/tags" Target="../tags/tag344.xml"/><Relationship Id="rId31" Type="http://schemas.microsoft.com/office/2007/relationships/hdphoto" Target="../media/hdphoto2.wdp"/><Relationship Id="rId4" Type="http://schemas.openxmlformats.org/officeDocument/2006/relationships/tags" Target="../tags/tag329.xml"/><Relationship Id="rId9" Type="http://schemas.openxmlformats.org/officeDocument/2006/relationships/tags" Target="../tags/tag334.xml"/><Relationship Id="rId14" Type="http://schemas.openxmlformats.org/officeDocument/2006/relationships/tags" Target="../tags/tag339.xml"/><Relationship Id="rId22" Type="http://schemas.openxmlformats.org/officeDocument/2006/relationships/tags" Target="../tags/tag347.xml"/><Relationship Id="rId27" Type="http://schemas.openxmlformats.org/officeDocument/2006/relationships/notesSlide" Target="../notesSlides/notesSlide13.xml"/><Relationship Id="rId30"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oleObject" Target="../embeddings/oleObject23.bin"/><Relationship Id="rId3" Type="http://schemas.openxmlformats.org/officeDocument/2006/relationships/tags" Target="../tags/tag352.xml"/><Relationship Id="rId7" Type="http://schemas.openxmlformats.org/officeDocument/2006/relationships/tags" Target="../tags/tag356.xml"/><Relationship Id="rId12" Type="http://schemas.openxmlformats.org/officeDocument/2006/relationships/notesSlide" Target="../notesSlides/notesSlide14.xml"/><Relationship Id="rId2" Type="http://schemas.openxmlformats.org/officeDocument/2006/relationships/tags" Target="../tags/tag351.xml"/><Relationship Id="rId1" Type="http://schemas.openxmlformats.org/officeDocument/2006/relationships/vmlDrawing" Target="../drawings/vmlDrawing23.vml"/><Relationship Id="rId6" Type="http://schemas.openxmlformats.org/officeDocument/2006/relationships/tags" Target="../tags/tag355.xml"/><Relationship Id="rId11" Type="http://schemas.openxmlformats.org/officeDocument/2006/relationships/slideLayout" Target="../slideLayouts/slideLayout3.xml"/><Relationship Id="rId5" Type="http://schemas.openxmlformats.org/officeDocument/2006/relationships/tags" Target="../tags/tag354.xml"/><Relationship Id="rId15" Type="http://schemas.openxmlformats.org/officeDocument/2006/relationships/image" Target="../media/image19.png"/><Relationship Id="rId10" Type="http://schemas.openxmlformats.org/officeDocument/2006/relationships/tags" Target="../tags/tag359.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61.xml"/><Relationship Id="rId7" Type="http://schemas.openxmlformats.org/officeDocument/2006/relationships/tags" Target="../tags/tag365.xml"/><Relationship Id="rId2" Type="http://schemas.openxmlformats.org/officeDocument/2006/relationships/tags" Target="../tags/tag360.xml"/><Relationship Id="rId1" Type="http://schemas.openxmlformats.org/officeDocument/2006/relationships/vmlDrawing" Target="../drawings/vmlDrawing24.vml"/><Relationship Id="rId6" Type="http://schemas.openxmlformats.org/officeDocument/2006/relationships/tags" Target="../tags/tag364.xml"/><Relationship Id="rId11" Type="http://schemas.openxmlformats.org/officeDocument/2006/relationships/image" Target="../media/image1.emf"/><Relationship Id="rId5" Type="http://schemas.openxmlformats.org/officeDocument/2006/relationships/tags" Target="../tags/tag363.xml"/><Relationship Id="rId10" Type="http://schemas.openxmlformats.org/officeDocument/2006/relationships/oleObject" Target="../embeddings/oleObject24.bin"/><Relationship Id="rId4" Type="http://schemas.openxmlformats.org/officeDocument/2006/relationships/tags" Target="../tags/tag362.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tags" Target="../tags/tag372.xml"/><Relationship Id="rId13" Type="http://schemas.openxmlformats.org/officeDocument/2006/relationships/tags" Target="../tags/tag377.xml"/><Relationship Id="rId18" Type="http://schemas.openxmlformats.org/officeDocument/2006/relationships/tags" Target="../tags/tag382.xml"/><Relationship Id="rId26" Type="http://schemas.openxmlformats.org/officeDocument/2006/relationships/notesSlide" Target="../notesSlides/notesSlide16.xml"/><Relationship Id="rId3" Type="http://schemas.openxmlformats.org/officeDocument/2006/relationships/tags" Target="../tags/tag367.xml"/><Relationship Id="rId21" Type="http://schemas.openxmlformats.org/officeDocument/2006/relationships/tags" Target="../tags/tag385.xml"/><Relationship Id="rId7" Type="http://schemas.openxmlformats.org/officeDocument/2006/relationships/tags" Target="../tags/tag371.xml"/><Relationship Id="rId12" Type="http://schemas.openxmlformats.org/officeDocument/2006/relationships/tags" Target="../tags/tag376.xml"/><Relationship Id="rId17" Type="http://schemas.openxmlformats.org/officeDocument/2006/relationships/tags" Target="../tags/tag381.xml"/><Relationship Id="rId25" Type="http://schemas.openxmlformats.org/officeDocument/2006/relationships/slideLayout" Target="../slideLayouts/slideLayout3.xml"/><Relationship Id="rId2" Type="http://schemas.openxmlformats.org/officeDocument/2006/relationships/tags" Target="../tags/tag366.xml"/><Relationship Id="rId16" Type="http://schemas.openxmlformats.org/officeDocument/2006/relationships/tags" Target="../tags/tag380.xml"/><Relationship Id="rId20" Type="http://schemas.openxmlformats.org/officeDocument/2006/relationships/tags" Target="../tags/tag384.xml"/><Relationship Id="rId1" Type="http://schemas.openxmlformats.org/officeDocument/2006/relationships/vmlDrawing" Target="../drawings/vmlDrawing25.vml"/><Relationship Id="rId6" Type="http://schemas.openxmlformats.org/officeDocument/2006/relationships/tags" Target="../tags/tag370.xml"/><Relationship Id="rId11" Type="http://schemas.openxmlformats.org/officeDocument/2006/relationships/tags" Target="../tags/tag375.xml"/><Relationship Id="rId24" Type="http://schemas.openxmlformats.org/officeDocument/2006/relationships/tags" Target="../tags/tag388.xml"/><Relationship Id="rId5" Type="http://schemas.openxmlformats.org/officeDocument/2006/relationships/tags" Target="../tags/tag369.xml"/><Relationship Id="rId15" Type="http://schemas.openxmlformats.org/officeDocument/2006/relationships/tags" Target="../tags/tag379.xml"/><Relationship Id="rId23" Type="http://schemas.openxmlformats.org/officeDocument/2006/relationships/tags" Target="../tags/tag387.xml"/><Relationship Id="rId28" Type="http://schemas.openxmlformats.org/officeDocument/2006/relationships/image" Target="../media/image1.emf"/><Relationship Id="rId10" Type="http://schemas.openxmlformats.org/officeDocument/2006/relationships/tags" Target="../tags/tag374.xml"/><Relationship Id="rId19" Type="http://schemas.openxmlformats.org/officeDocument/2006/relationships/tags" Target="../tags/tag383.xml"/><Relationship Id="rId4" Type="http://schemas.openxmlformats.org/officeDocument/2006/relationships/tags" Target="../tags/tag368.xml"/><Relationship Id="rId9" Type="http://schemas.openxmlformats.org/officeDocument/2006/relationships/tags" Target="../tags/tag373.xml"/><Relationship Id="rId14" Type="http://schemas.openxmlformats.org/officeDocument/2006/relationships/tags" Target="../tags/tag378.xml"/><Relationship Id="rId22" Type="http://schemas.openxmlformats.org/officeDocument/2006/relationships/tags" Target="../tags/tag386.xml"/><Relationship Id="rId27"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390.xml"/><Relationship Id="rId7" Type="http://schemas.openxmlformats.org/officeDocument/2006/relationships/notesSlide" Target="../notesSlides/notesSlide17.xml"/><Relationship Id="rId2" Type="http://schemas.openxmlformats.org/officeDocument/2006/relationships/tags" Target="../tags/tag389.xml"/><Relationship Id="rId1" Type="http://schemas.openxmlformats.org/officeDocument/2006/relationships/vmlDrawing" Target="../drawings/vmlDrawing26.vml"/><Relationship Id="rId6" Type="http://schemas.openxmlformats.org/officeDocument/2006/relationships/slideLayout" Target="../slideLayouts/slideLayout2.xml"/><Relationship Id="rId5" Type="http://schemas.openxmlformats.org/officeDocument/2006/relationships/tags" Target="../tags/tag392.xml"/><Relationship Id="rId4" Type="http://schemas.openxmlformats.org/officeDocument/2006/relationships/tags" Target="../tags/tag391.xml"/><Relationship Id="rId9" Type="http://schemas.openxmlformats.org/officeDocument/2006/relationships/image" Target="../media/image1.emf"/></Relationships>
</file>

<file path=ppt/slides/_rels/slide18.xml.rels><?xml version="1.0" encoding="UTF-8" standalone="yes"?>
<Relationships xmlns="http://schemas.openxmlformats.org/package/2006/relationships"><Relationship Id="rId8" Type="http://schemas.openxmlformats.org/officeDocument/2006/relationships/tags" Target="../tags/tag399.xml"/><Relationship Id="rId13" Type="http://schemas.openxmlformats.org/officeDocument/2006/relationships/tags" Target="../tags/tag404.xml"/><Relationship Id="rId18" Type="http://schemas.openxmlformats.org/officeDocument/2006/relationships/tags" Target="../tags/tag409.xml"/><Relationship Id="rId26" Type="http://schemas.openxmlformats.org/officeDocument/2006/relationships/tags" Target="../tags/tag417.xml"/><Relationship Id="rId39" Type="http://schemas.openxmlformats.org/officeDocument/2006/relationships/image" Target="../media/image12.png"/><Relationship Id="rId3" Type="http://schemas.openxmlformats.org/officeDocument/2006/relationships/tags" Target="../tags/tag394.xml"/><Relationship Id="rId21" Type="http://schemas.openxmlformats.org/officeDocument/2006/relationships/tags" Target="../tags/tag412.xml"/><Relationship Id="rId34" Type="http://schemas.openxmlformats.org/officeDocument/2006/relationships/tags" Target="../tags/tag425.xml"/><Relationship Id="rId7" Type="http://schemas.openxmlformats.org/officeDocument/2006/relationships/tags" Target="../tags/tag398.xml"/><Relationship Id="rId12" Type="http://schemas.openxmlformats.org/officeDocument/2006/relationships/tags" Target="../tags/tag403.xml"/><Relationship Id="rId17" Type="http://schemas.openxmlformats.org/officeDocument/2006/relationships/tags" Target="../tags/tag408.xml"/><Relationship Id="rId25" Type="http://schemas.openxmlformats.org/officeDocument/2006/relationships/tags" Target="../tags/tag416.xml"/><Relationship Id="rId33" Type="http://schemas.openxmlformats.org/officeDocument/2006/relationships/tags" Target="../tags/tag424.xml"/><Relationship Id="rId38" Type="http://schemas.openxmlformats.org/officeDocument/2006/relationships/image" Target="../media/image1.emf"/><Relationship Id="rId2" Type="http://schemas.openxmlformats.org/officeDocument/2006/relationships/tags" Target="../tags/tag393.xml"/><Relationship Id="rId16" Type="http://schemas.openxmlformats.org/officeDocument/2006/relationships/tags" Target="../tags/tag407.xml"/><Relationship Id="rId20" Type="http://schemas.openxmlformats.org/officeDocument/2006/relationships/tags" Target="../tags/tag411.xml"/><Relationship Id="rId29" Type="http://schemas.openxmlformats.org/officeDocument/2006/relationships/tags" Target="../tags/tag420.xml"/><Relationship Id="rId41" Type="http://schemas.microsoft.com/office/2007/relationships/hdphoto" Target="../media/hdphoto1.wdp"/><Relationship Id="rId1" Type="http://schemas.openxmlformats.org/officeDocument/2006/relationships/vmlDrawing" Target="../drawings/vmlDrawing27.vml"/><Relationship Id="rId6" Type="http://schemas.openxmlformats.org/officeDocument/2006/relationships/tags" Target="../tags/tag397.xml"/><Relationship Id="rId11" Type="http://schemas.openxmlformats.org/officeDocument/2006/relationships/tags" Target="../tags/tag402.xml"/><Relationship Id="rId24" Type="http://schemas.openxmlformats.org/officeDocument/2006/relationships/tags" Target="../tags/tag415.xml"/><Relationship Id="rId32" Type="http://schemas.openxmlformats.org/officeDocument/2006/relationships/tags" Target="../tags/tag423.xml"/><Relationship Id="rId37" Type="http://schemas.openxmlformats.org/officeDocument/2006/relationships/oleObject" Target="../embeddings/oleObject27.bin"/><Relationship Id="rId40" Type="http://schemas.openxmlformats.org/officeDocument/2006/relationships/image" Target="../media/image13.png"/><Relationship Id="rId5" Type="http://schemas.openxmlformats.org/officeDocument/2006/relationships/tags" Target="../tags/tag396.xml"/><Relationship Id="rId15" Type="http://schemas.openxmlformats.org/officeDocument/2006/relationships/tags" Target="../tags/tag406.xml"/><Relationship Id="rId23" Type="http://schemas.openxmlformats.org/officeDocument/2006/relationships/tags" Target="../tags/tag414.xml"/><Relationship Id="rId28" Type="http://schemas.openxmlformats.org/officeDocument/2006/relationships/tags" Target="../tags/tag419.xml"/><Relationship Id="rId36" Type="http://schemas.openxmlformats.org/officeDocument/2006/relationships/notesSlide" Target="../notesSlides/notesSlide18.xml"/><Relationship Id="rId10" Type="http://schemas.openxmlformats.org/officeDocument/2006/relationships/tags" Target="../tags/tag401.xml"/><Relationship Id="rId19" Type="http://schemas.openxmlformats.org/officeDocument/2006/relationships/tags" Target="../tags/tag410.xml"/><Relationship Id="rId31" Type="http://schemas.openxmlformats.org/officeDocument/2006/relationships/tags" Target="../tags/tag422.xml"/><Relationship Id="rId4" Type="http://schemas.openxmlformats.org/officeDocument/2006/relationships/tags" Target="../tags/tag395.xml"/><Relationship Id="rId9" Type="http://schemas.openxmlformats.org/officeDocument/2006/relationships/tags" Target="../tags/tag400.xml"/><Relationship Id="rId14" Type="http://schemas.openxmlformats.org/officeDocument/2006/relationships/tags" Target="../tags/tag405.xml"/><Relationship Id="rId22" Type="http://schemas.openxmlformats.org/officeDocument/2006/relationships/tags" Target="../tags/tag413.xml"/><Relationship Id="rId27" Type="http://schemas.openxmlformats.org/officeDocument/2006/relationships/tags" Target="../tags/tag418.xml"/><Relationship Id="rId30" Type="http://schemas.openxmlformats.org/officeDocument/2006/relationships/tags" Target="../tags/tag421.xml"/><Relationship Id="rId35"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tags" Target="../tags/tag432.xml"/><Relationship Id="rId13" Type="http://schemas.openxmlformats.org/officeDocument/2006/relationships/tags" Target="../tags/tag437.xml"/><Relationship Id="rId18" Type="http://schemas.openxmlformats.org/officeDocument/2006/relationships/tags" Target="../tags/tag442.xml"/><Relationship Id="rId26" Type="http://schemas.openxmlformats.org/officeDocument/2006/relationships/tags" Target="../tags/tag450.xml"/><Relationship Id="rId39" Type="http://schemas.microsoft.com/office/2007/relationships/hdphoto" Target="../media/hdphoto5.wdp"/><Relationship Id="rId3" Type="http://schemas.openxmlformats.org/officeDocument/2006/relationships/tags" Target="../tags/tag427.xml"/><Relationship Id="rId21" Type="http://schemas.openxmlformats.org/officeDocument/2006/relationships/tags" Target="../tags/tag445.xml"/><Relationship Id="rId34" Type="http://schemas.openxmlformats.org/officeDocument/2006/relationships/slideLayout" Target="../slideLayouts/slideLayout3.xml"/><Relationship Id="rId42" Type="http://schemas.openxmlformats.org/officeDocument/2006/relationships/image" Target="../media/image22.png"/><Relationship Id="rId47" Type="http://schemas.openxmlformats.org/officeDocument/2006/relationships/image" Target="../media/image25.png"/><Relationship Id="rId7" Type="http://schemas.openxmlformats.org/officeDocument/2006/relationships/tags" Target="../tags/tag431.xml"/><Relationship Id="rId12" Type="http://schemas.openxmlformats.org/officeDocument/2006/relationships/tags" Target="../tags/tag436.xml"/><Relationship Id="rId17" Type="http://schemas.openxmlformats.org/officeDocument/2006/relationships/tags" Target="../tags/tag441.xml"/><Relationship Id="rId25" Type="http://schemas.openxmlformats.org/officeDocument/2006/relationships/tags" Target="../tags/tag449.xml"/><Relationship Id="rId33" Type="http://schemas.openxmlformats.org/officeDocument/2006/relationships/tags" Target="../tags/tag457.xml"/><Relationship Id="rId38" Type="http://schemas.openxmlformats.org/officeDocument/2006/relationships/image" Target="../media/image20.png"/><Relationship Id="rId46" Type="http://schemas.microsoft.com/office/2007/relationships/hdphoto" Target="../media/hdphoto2.wdp"/><Relationship Id="rId2" Type="http://schemas.openxmlformats.org/officeDocument/2006/relationships/tags" Target="../tags/tag426.xml"/><Relationship Id="rId16" Type="http://schemas.openxmlformats.org/officeDocument/2006/relationships/tags" Target="../tags/tag440.xml"/><Relationship Id="rId20" Type="http://schemas.openxmlformats.org/officeDocument/2006/relationships/tags" Target="../tags/tag444.xml"/><Relationship Id="rId29" Type="http://schemas.openxmlformats.org/officeDocument/2006/relationships/tags" Target="../tags/tag453.xml"/><Relationship Id="rId41" Type="http://schemas.microsoft.com/office/2007/relationships/hdphoto" Target="../media/hdphoto6.wdp"/><Relationship Id="rId1" Type="http://schemas.openxmlformats.org/officeDocument/2006/relationships/vmlDrawing" Target="../drawings/vmlDrawing28.vml"/><Relationship Id="rId6" Type="http://schemas.openxmlformats.org/officeDocument/2006/relationships/tags" Target="../tags/tag430.xml"/><Relationship Id="rId11" Type="http://schemas.openxmlformats.org/officeDocument/2006/relationships/tags" Target="../tags/tag435.xml"/><Relationship Id="rId24" Type="http://schemas.openxmlformats.org/officeDocument/2006/relationships/tags" Target="../tags/tag448.xml"/><Relationship Id="rId32" Type="http://schemas.openxmlformats.org/officeDocument/2006/relationships/tags" Target="../tags/tag456.xml"/><Relationship Id="rId37" Type="http://schemas.openxmlformats.org/officeDocument/2006/relationships/image" Target="../media/image1.emf"/><Relationship Id="rId40" Type="http://schemas.openxmlformats.org/officeDocument/2006/relationships/image" Target="../media/image21.png"/><Relationship Id="rId45" Type="http://schemas.openxmlformats.org/officeDocument/2006/relationships/image" Target="../media/image24.png"/><Relationship Id="rId5" Type="http://schemas.openxmlformats.org/officeDocument/2006/relationships/tags" Target="../tags/tag429.xml"/><Relationship Id="rId15" Type="http://schemas.openxmlformats.org/officeDocument/2006/relationships/tags" Target="../tags/tag439.xml"/><Relationship Id="rId23" Type="http://schemas.openxmlformats.org/officeDocument/2006/relationships/tags" Target="../tags/tag447.xml"/><Relationship Id="rId28" Type="http://schemas.openxmlformats.org/officeDocument/2006/relationships/tags" Target="../tags/tag452.xml"/><Relationship Id="rId36" Type="http://schemas.openxmlformats.org/officeDocument/2006/relationships/oleObject" Target="../embeddings/oleObject28.bin"/><Relationship Id="rId10" Type="http://schemas.openxmlformats.org/officeDocument/2006/relationships/tags" Target="../tags/tag434.xml"/><Relationship Id="rId19" Type="http://schemas.openxmlformats.org/officeDocument/2006/relationships/tags" Target="../tags/tag443.xml"/><Relationship Id="rId31" Type="http://schemas.openxmlformats.org/officeDocument/2006/relationships/tags" Target="../tags/tag455.xml"/><Relationship Id="rId44" Type="http://schemas.microsoft.com/office/2007/relationships/hdphoto" Target="../media/hdphoto7.wdp"/><Relationship Id="rId4" Type="http://schemas.openxmlformats.org/officeDocument/2006/relationships/tags" Target="../tags/tag428.xml"/><Relationship Id="rId9" Type="http://schemas.openxmlformats.org/officeDocument/2006/relationships/tags" Target="../tags/tag433.xml"/><Relationship Id="rId14" Type="http://schemas.openxmlformats.org/officeDocument/2006/relationships/tags" Target="../tags/tag438.xml"/><Relationship Id="rId22" Type="http://schemas.openxmlformats.org/officeDocument/2006/relationships/tags" Target="../tags/tag446.xml"/><Relationship Id="rId27" Type="http://schemas.openxmlformats.org/officeDocument/2006/relationships/tags" Target="../tags/tag451.xml"/><Relationship Id="rId30" Type="http://schemas.openxmlformats.org/officeDocument/2006/relationships/tags" Target="../tags/tag454.xml"/><Relationship Id="rId35" Type="http://schemas.openxmlformats.org/officeDocument/2006/relationships/notesSlide" Target="../notesSlides/notesSlide19.xml"/><Relationship Id="rId43" Type="http://schemas.openxmlformats.org/officeDocument/2006/relationships/image" Target="../media/image23.png"/><Relationship Id="rId48" Type="http://schemas.microsoft.com/office/2007/relationships/hdphoto" Target="../media/hdphoto8.wdp"/></Relationships>
</file>

<file path=ppt/slides/_rels/slide2.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notesSlide" Target="../notesSlides/notesSlide2.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11.v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image" Target="../media/image1.emf"/><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oleObject" Target="../embeddings/oleObject11.bin"/></Relationships>
</file>

<file path=ppt/slides/_rels/slide20.xml.rels><?xml version="1.0" encoding="UTF-8" standalone="yes"?>
<Relationships xmlns="http://schemas.openxmlformats.org/package/2006/relationships"><Relationship Id="rId8" Type="http://schemas.openxmlformats.org/officeDocument/2006/relationships/tags" Target="../tags/tag464.xml"/><Relationship Id="rId13" Type="http://schemas.openxmlformats.org/officeDocument/2006/relationships/tags" Target="../tags/tag469.xml"/><Relationship Id="rId18" Type="http://schemas.openxmlformats.org/officeDocument/2006/relationships/tags" Target="../tags/tag474.xml"/><Relationship Id="rId26" Type="http://schemas.openxmlformats.org/officeDocument/2006/relationships/slideLayout" Target="../slideLayouts/slideLayout3.xml"/><Relationship Id="rId3" Type="http://schemas.openxmlformats.org/officeDocument/2006/relationships/tags" Target="../tags/tag459.xml"/><Relationship Id="rId21" Type="http://schemas.openxmlformats.org/officeDocument/2006/relationships/tags" Target="../tags/tag477.xml"/><Relationship Id="rId7" Type="http://schemas.openxmlformats.org/officeDocument/2006/relationships/tags" Target="../tags/tag463.xml"/><Relationship Id="rId12" Type="http://schemas.openxmlformats.org/officeDocument/2006/relationships/tags" Target="../tags/tag468.xml"/><Relationship Id="rId17" Type="http://schemas.openxmlformats.org/officeDocument/2006/relationships/tags" Target="../tags/tag473.xml"/><Relationship Id="rId25" Type="http://schemas.openxmlformats.org/officeDocument/2006/relationships/tags" Target="../tags/tag481.xml"/><Relationship Id="rId33" Type="http://schemas.microsoft.com/office/2007/relationships/hdphoto" Target="../media/hdphoto1.wdp"/><Relationship Id="rId2" Type="http://schemas.openxmlformats.org/officeDocument/2006/relationships/tags" Target="../tags/tag458.xml"/><Relationship Id="rId16" Type="http://schemas.openxmlformats.org/officeDocument/2006/relationships/tags" Target="../tags/tag472.xml"/><Relationship Id="rId20" Type="http://schemas.openxmlformats.org/officeDocument/2006/relationships/tags" Target="../tags/tag476.xml"/><Relationship Id="rId29" Type="http://schemas.openxmlformats.org/officeDocument/2006/relationships/image" Target="../media/image1.emf"/><Relationship Id="rId1" Type="http://schemas.openxmlformats.org/officeDocument/2006/relationships/vmlDrawing" Target="../drawings/vmlDrawing29.vml"/><Relationship Id="rId6" Type="http://schemas.openxmlformats.org/officeDocument/2006/relationships/tags" Target="../tags/tag462.xml"/><Relationship Id="rId11" Type="http://schemas.openxmlformats.org/officeDocument/2006/relationships/tags" Target="../tags/tag467.xml"/><Relationship Id="rId24" Type="http://schemas.openxmlformats.org/officeDocument/2006/relationships/tags" Target="../tags/tag480.xml"/><Relationship Id="rId32" Type="http://schemas.openxmlformats.org/officeDocument/2006/relationships/image" Target="../media/image13.png"/><Relationship Id="rId5" Type="http://schemas.openxmlformats.org/officeDocument/2006/relationships/tags" Target="../tags/tag461.xml"/><Relationship Id="rId15" Type="http://schemas.openxmlformats.org/officeDocument/2006/relationships/tags" Target="../tags/tag471.xml"/><Relationship Id="rId23" Type="http://schemas.openxmlformats.org/officeDocument/2006/relationships/tags" Target="../tags/tag479.xml"/><Relationship Id="rId28" Type="http://schemas.openxmlformats.org/officeDocument/2006/relationships/oleObject" Target="../embeddings/oleObject29.bin"/><Relationship Id="rId10" Type="http://schemas.openxmlformats.org/officeDocument/2006/relationships/tags" Target="../tags/tag466.xml"/><Relationship Id="rId19" Type="http://schemas.openxmlformats.org/officeDocument/2006/relationships/tags" Target="../tags/tag475.xml"/><Relationship Id="rId31" Type="http://schemas.microsoft.com/office/2007/relationships/hdphoto" Target="../media/hdphoto2.wdp"/><Relationship Id="rId4" Type="http://schemas.openxmlformats.org/officeDocument/2006/relationships/tags" Target="../tags/tag460.xml"/><Relationship Id="rId9" Type="http://schemas.openxmlformats.org/officeDocument/2006/relationships/tags" Target="../tags/tag465.xml"/><Relationship Id="rId14" Type="http://schemas.openxmlformats.org/officeDocument/2006/relationships/tags" Target="../tags/tag470.xml"/><Relationship Id="rId22" Type="http://schemas.openxmlformats.org/officeDocument/2006/relationships/tags" Target="../tags/tag478.xml"/><Relationship Id="rId27" Type="http://schemas.openxmlformats.org/officeDocument/2006/relationships/notesSlide" Target="../notesSlides/notesSlide20.xml"/><Relationship Id="rId30"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tags" Target="../tags/tag488.xml"/><Relationship Id="rId13" Type="http://schemas.openxmlformats.org/officeDocument/2006/relationships/tags" Target="../tags/tag493.xml"/><Relationship Id="rId18" Type="http://schemas.openxmlformats.org/officeDocument/2006/relationships/tags" Target="../tags/tag498.xml"/><Relationship Id="rId26" Type="http://schemas.microsoft.com/office/2007/relationships/hdphoto" Target="../media/hdphoto1.wdp"/><Relationship Id="rId3" Type="http://schemas.openxmlformats.org/officeDocument/2006/relationships/tags" Target="../tags/tag483.xml"/><Relationship Id="rId21" Type="http://schemas.openxmlformats.org/officeDocument/2006/relationships/oleObject" Target="../embeddings/oleObject30.bin"/><Relationship Id="rId7" Type="http://schemas.openxmlformats.org/officeDocument/2006/relationships/tags" Target="../tags/tag487.xml"/><Relationship Id="rId12" Type="http://schemas.openxmlformats.org/officeDocument/2006/relationships/tags" Target="../tags/tag492.xml"/><Relationship Id="rId17" Type="http://schemas.openxmlformats.org/officeDocument/2006/relationships/tags" Target="../tags/tag497.xml"/><Relationship Id="rId25" Type="http://schemas.openxmlformats.org/officeDocument/2006/relationships/image" Target="../media/image13.png"/><Relationship Id="rId2" Type="http://schemas.openxmlformats.org/officeDocument/2006/relationships/tags" Target="../tags/tag482.xml"/><Relationship Id="rId16" Type="http://schemas.openxmlformats.org/officeDocument/2006/relationships/tags" Target="../tags/tag496.xml"/><Relationship Id="rId20" Type="http://schemas.openxmlformats.org/officeDocument/2006/relationships/notesSlide" Target="../notesSlides/notesSlide21.xml"/><Relationship Id="rId1" Type="http://schemas.openxmlformats.org/officeDocument/2006/relationships/vmlDrawing" Target="../drawings/vmlDrawing30.vml"/><Relationship Id="rId6" Type="http://schemas.openxmlformats.org/officeDocument/2006/relationships/tags" Target="../tags/tag486.xml"/><Relationship Id="rId11" Type="http://schemas.openxmlformats.org/officeDocument/2006/relationships/tags" Target="../tags/tag491.xml"/><Relationship Id="rId24" Type="http://schemas.microsoft.com/office/2007/relationships/hdphoto" Target="../media/hdphoto2.wdp"/><Relationship Id="rId5" Type="http://schemas.openxmlformats.org/officeDocument/2006/relationships/tags" Target="../tags/tag485.xml"/><Relationship Id="rId15" Type="http://schemas.openxmlformats.org/officeDocument/2006/relationships/tags" Target="../tags/tag495.xml"/><Relationship Id="rId23" Type="http://schemas.openxmlformats.org/officeDocument/2006/relationships/image" Target="../media/image14.png"/><Relationship Id="rId10" Type="http://schemas.openxmlformats.org/officeDocument/2006/relationships/tags" Target="../tags/tag490.xml"/><Relationship Id="rId19" Type="http://schemas.openxmlformats.org/officeDocument/2006/relationships/slideLayout" Target="../slideLayouts/slideLayout3.xml"/><Relationship Id="rId4" Type="http://schemas.openxmlformats.org/officeDocument/2006/relationships/tags" Target="../tags/tag484.xml"/><Relationship Id="rId9" Type="http://schemas.openxmlformats.org/officeDocument/2006/relationships/tags" Target="../tags/tag489.xml"/><Relationship Id="rId14" Type="http://schemas.openxmlformats.org/officeDocument/2006/relationships/tags" Target="../tags/tag494.xml"/><Relationship Id="rId22" Type="http://schemas.openxmlformats.org/officeDocument/2006/relationships/image" Target="../media/image1.emf"/></Relationships>
</file>

<file path=ppt/slides/_rels/slide22.xml.rels><?xml version="1.0" encoding="UTF-8" standalone="yes"?>
<Relationships xmlns="http://schemas.openxmlformats.org/package/2006/relationships"><Relationship Id="rId13" Type="http://schemas.openxmlformats.org/officeDocument/2006/relationships/tags" Target="../tags/tag510.xml"/><Relationship Id="rId18" Type="http://schemas.openxmlformats.org/officeDocument/2006/relationships/tags" Target="../tags/tag515.xml"/><Relationship Id="rId26" Type="http://schemas.openxmlformats.org/officeDocument/2006/relationships/tags" Target="../tags/tag523.xml"/><Relationship Id="rId39" Type="http://schemas.openxmlformats.org/officeDocument/2006/relationships/tags" Target="../tags/tag536.xml"/><Relationship Id="rId21" Type="http://schemas.openxmlformats.org/officeDocument/2006/relationships/tags" Target="../tags/tag518.xml"/><Relationship Id="rId34" Type="http://schemas.openxmlformats.org/officeDocument/2006/relationships/tags" Target="../tags/tag531.xml"/><Relationship Id="rId42" Type="http://schemas.openxmlformats.org/officeDocument/2006/relationships/tags" Target="../tags/tag539.xml"/><Relationship Id="rId47" Type="http://schemas.openxmlformats.org/officeDocument/2006/relationships/tags" Target="../tags/tag544.xml"/><Relationship Id="rId50" Type="http://schemas.openxmlformats.org/officeDocument/2006/relationships/tags" Target="../tags/tag547.xml"/><Relationship Id="rId55" Type="http://schemas.openxmlformats.org/officeDocument/2006/relationships/image" Target="../media/image14.png"/><Relationship Id="rId7" Type="http://schemas.openxmlformats.org/officeDocument/2006/relationships/tags" Target="../tags/tag504.xml"/><Relationship Id="rId12" Type="http://schemas.openxmlformats.org/officeDocument/2006/relationships/tags" Target="../tags/tag509.xml"/><Relationship Id="rId17" Type="http://schemas.openxmlformats.org/officeDocument/2006/relationships/tags" Target="../tags/tag514.xml"/><Relationship Id="rId25" Type="http://schemas.openxmlformats.org/officeDocument/2006/relationships/tags" Target="../tags/tag522.xml"/><Relationship Id="rId33" Type="http://schemas.openxmlformats.org/officeDocument/2006/relationships/tags" Target="../tags/tag530.xml"/><Relationship Id="rId38" Type="http://schemas.openxmlformats.org/officeDocument/2006/relationships/tags" Target="../tags/tag535.xml"/><Relationship Id="rId46" Type="http://schemas.openxmlformats.org/officeDocument/2006/relationships/tags" Target="../tags/tag543.xml"/><Relationship Id="rId2" Type="http://schemas.openxmlformats.org/officeDocument/2006/relationships/tags" Target="../tags/tag499.xml"/><Relationship Id="rId16" Type="http://schemas.openxmlformats.org/officeDocument/2006/relationships/tags" Target="../tags/tag513.xml"/><Relationship Id="rId20" Type="http://schemas.openxmlformats.org/officeDocument/2006/relationships/tags" Target="../tags/tag517.xml"/><Relationship Id="rId29" Type="http://schemas.openxmlformats.org/officeDocument/2006/relationships/tags" Target="../tags/tag526.xml"/><Relationship Id="rId41" Type="http://schemas.openxmlformats.org/officeDocument/2006/relationships/tags" Target="../tags/tag538.xml"/><Relationship Id="rId54" Type="http://schemas.openxmlformats.org/officeDocument/2006/relationships/image" Target="../media/image1.emf"/><Relationship Id="rId1" Type="http://schemas.openxmlformats.org/officeDocument/2006/relationships/vmlDrawing" Target="../drawings/vmlDrawing31.vml"/><Relationship Id="rId6" Type="http://schemas.openxmlformats.org/officeDocument/2006/relationships/tags" Target="../tags/tag503.xml"/><Relationship Id="rId11" Type="http://schemas.openxmlformats.org/officeDocument/2006/relationships/tags" Target="../tags/tag508.xml"/><Relationship Id="rId24" Type="http://schemas.openxmlformats.org/officeDocument/2006/relationships/tags" Target="../tags/tag521.xml"/><Relationship Id="rId32" Type="http://schemas.openxmlformats.org/officeDocument/2006/relationships/tags" Target="../tags/tag529.xml"/><Relationship Id="rId37" Type="http://schemas.openxmlformats.org/officeDocument/2006/relationships/tags" Target="../tags/tag534.xml"/><Relationship Id="rId40" Type="http://schemas.openxmlformats.org/officeDocument/2006/relationships/tags" Target="../tags/tag537.xml"/><Relationship Id="rId45" Type="http://schemas.openxmlformats.org/officeDocument/2006/relationships/tags" Target="../tags/tag542.xml"/><Relationship Id="rId53" Type="http://schemas.openxmlformats.org/officeDocument/2006/relationships/oleObject" Target="../embeddings/oleObject31.bin"/><Relationship Id="rId58" Type="http://schemas.microsoft.com/office/2007/relationships/hdphoto" Target="../media/hdphoto1.wdp"/><Relationship Id="rId5" Type="http://schemas.openxmlformats.org/officeDocument/2006/relationships/tags" Target="../tags/tag502.xml"/><Relationship Id="rId15" Type="http://schemas.openxmlformats.org/officeDocument/2006/relationships/tags" Target="../tags/tag512.xml"/><Relationship Id="rId23" Type="http://schemas.openxmlformats.org/officeDocument/2006/relationships/tags" Target="../tags/tag520.xml"/><Relationship Id="rId28" Type="http://schemas.openxmlformats.org/officeDocument/2006/relationships/tags" Target="../tags/tag525.xml"/><Relationship Id="rId36" Type="http://schemas.openxmlformats.org/officeDocument/2006/relationships/tags" Target="../tags/tag533.xml"/><Relationship Id="rId49" Type="http://schemas.openxmlformats.org/officeDocument/2006/relationships/tags" Target="../tags/tag546.xml"/><Relationship Id="rId57" Type="http://schemas.openxmlformats.org/officeDocument/2006/relationships/image" Target="../media/image13.png"/><Relationship Id="rId10" Type="http://schemas.openxmlformats.org/officeDocument/2006/relationships/tags" Target="../tags/tag507.xml"/><Relationship Id="rId19" Type="http://schemas.openxmlformats.org/officeDocument/2006/relationships/tags" Target="../tags/tag516.xml"/><Relationship Id="rId31" Type="http://schemas.openxmlformats.org/officeDocument/2006/relationships/tags" Target="../tags/tag528.xml"/><Relationship Id="rId44" Type="http://schemas.openxmlformats.org/officeDocument/2006/relationships/tags" Target="../tags/tag541.xml"/><Relationship Id="rId52" Type="http://schemas.openxmlformats.org/officeDocument/2006/relationships/notesSlide" Target="../notesSlides/notesSlide22.xml"/><Relationship Id="rId4" Type="http://schemas.openxmlformats.org/officeDocument/2006/relationships/tags" Target="../tags/tag501.xml"/><Relationship Id="rId9" Type="http://schemas.openxmlformats.org/officeDocument/2006/relationships/tags" Target="../tags/tag506.xml"/><Relationship Id="rId14" Type="http://schemas.openxmlformats.org/officeDocument/2006/relationships/tags" Target="../tags/tag511.xml"/><Relationship Id="rId22" Type="http://schemas.openxmlformats.org/officeDocument/2006/relationships/tags" Target="../tags/tag519.xml"/><Relationship Id="rId27" Type="http://schemas.openxmlformats.org/officeDocument/2006/relationships/tags" Target="../tags/tag524.xml"/><Relationship Id="rId30" Type="http://schemas.openxmlformats.org/officeDocument/2006/relationships/tags" Target="../tags/tag527.xml"/><Relationship Id="rId35" Type="http://schemas.openxmlformats.org/officeDocument/2006/relationships/tags" Target="../tags/tag532.xml"/><Relationship Id="rId43" Type="http://schemas.openxmlformats.org/officeDocument/2006/relationships/tags" Target="../tags/tag540.xml"/><Relationship Id="rId48" Type="http://schemas.openxmlformats.org/officeDocument/2006/relationships/tags" Target="../tags/tag545.xml"/><Relationship Id="rId56" Type="http://schemas.microsoft.com/office/2007/relationships/hdphoto" Target="../media/hdphoto2.wdp"/><Relationship Id="rId8" Type="http://schemas.openxmlformats.org/officeDocument/2006/relationships/tags" Target="../tags/tag505.xml"/><Relationship Id="rId51" Type="http://schemas.openxmlformats.org/officeDocument/2006/relationships/slideLayout" Target="../slideLayouts/slideLayout3.xml"/><Relationship Id="rId3" Type="http://schemas.openxmlformats.org/officeDocument/2006/relationships/tags" Target="../tags/tag500.xml"/></Relationships>
</file>

<file path=ppt/slides/_rels/slide23.xml.rels><?xml version="1.0" encoding="UTF-8" standalone="yes"?>
<Relationships xmlns="http://schemas.openxmlformats.org/package/2006/relationships"><Relationship Id="rId8" Type="http://schemas.openxmlformats.org/officeDocument/2006/relationships/tags" Target="../tags/tag554.xml"/><Relationship Id="rId13" Type="http://schemas.openxmlformats.org/officeDocument/2006/relationships/tags" Target="../tags/tag559.xml"/><Relationship Id="rId18" Type="http://schemas.openxmlformats.org/officeDocument/2006/relationships/tags" Target="../tags/tag564.xml"/><Relationship Id="rId26" Type="http://schemas.openxmlformats.org/officeDocument/2006/relationships/tags" Target="../tags/tag572.xml"/><Relationship Id="rId3" Type="http://schemas.openxmlformats.org/officeDocument/2006/relationships/tags" Target="../tags/tag549.xml"/><Relationship Id="rId21" Type="http://schemas.openxmlformats.org/officeDocument/2006/relationships/tags" Target="../tags/tag567.xml"/><Relationship Id="rId34" Type="http://schemas.microsoft.com/office/2007/relationships/hdphoto" Target="../media/hdphoto1.wdp"/><Relationship Id="rId7" Type="http://schemas.openxmlformats.org/officeDocument/2006/relationships/tags" Target="../tags/tag553.xml"/><Relationship Id="rId12" Type="http://schemas.openxmlformats.org/officeDocument/2006/relationships/tags" Target="../tags/tag558.xml"/><Relationship Id="rId17" Type="http://schemas.openxmlformats.org/officeDocument/2006/relationships/tags" Target="../tags/tag563.xml"/><Relationship Id="rId25" Type="http://schemas.openxmlformats.org/officeDocument/2006/relationships/tags" Target="../tags/tag571.xml"/><Relationship Id="rId33" Type="http://schemas.openxmlformats.org/officeDocument/2006/relationships/image" Target="../media/image13.png"/><Relationship Id="rId2" Type="http://schemas.openxmlformats.org/officeDocument/2006/relationships/tags" Target="../tags/tag548.xml"/><Relationship Id="rId16" Type="http://schemas.openxmlformats.org/officeDocument/2006/relationships/tags" Target="../tags/tag562.xml"/><Relationship Id="rId20" Type="http://schemas.openxmlformats.org/officeDocument/2006/relationships/tags" Target="../tags/tag566.xml"/><Relationship Id="rId29" Type="http://schemas.openxmlformats.org/officeDocument/2006/relationships/oleObject" Target="../embeddings/oleObject32.bin"/><Relationship Id="rId1" Type="http://schemas.openxmlformats.org/officeDocument/2006/relationships/vmlDrawing" Target="../drawings/vmlDrawing32.vml"/><Relationship Id="rId6" Type="http://schemas.openxmlformats.org/officeDocument/2006/relationships/tags" Target="../tags/tag552.xml"/><Relationship Id="rId11" Type="http://schemas.openxmlformats.org/officeDocument/2006/relationships/tags" Target="../tags/tag557.xml"/><Relationship Id="rId24" Type="http://schemas.openxmlformats.org/officeDocument/2006/relationships/tags" Target="../tags/tag570.xml"/><Relationship Id="rId32" Type="http://schemas.microsoft.com/office/2007/relationships/hdphoto" Target="../media/hdphoto2.wdp"/><Relationship Id="rId5" Type="http://schemas.openxmlformats.org/officeDocument/2006/relationships/tags" Target="../tags/tag551.xml"/><Relationship Id="rId15" Type="http://schemas.openxmlformats.org/officeDocument/2006/relationships/tags" Target="../tags/tag561.xml"/><Relationship Id="rId23" Type="http://schemas.openxmlformats.org/officeDocument/2006/relationships/tags" Target="../tags/tag569.xml"/><Relationship Id="rId28" Type="http://schemas.openxmlformats.org/officeDocument/2006/relationships/notesSlide" Target="../notesSlides/notesSlide23.xml"/><Relationship Id="rId10" Type="http://schemas.openxmlformats.org/officeDocument/2006/relationships/tags" Target="../tags/tag556.xml"/><Relationship Id="rId19" Type="http://schemas.openxmlformats.org/officeDocument/2006/relationships/tags" Target="../tags/tag565.xml"/><Relationship Id="rId31" Type="http://schemas.openxmlformats.org/officeDocument/2006/relationships/image" Target="../media/image14.png"/><Relationship Id="rId4" Type="http://schemas.openxmlformats.org/officeDocument/2006/relationships/tags" Target="../tags/tag550.xml"/><Relationship Id="rId9" Type="http://schemas.openxmlformats.org/officeDocument/2006/relationships/tags" Target="../tags/tag555.xml"/><Relationship Id="rId14" Type="http://schemas.openxmlformats.org/officeDocument/2006/relationships/tags" Target="../tags/tag560.xml"/><Relationship Id="rId22" Type="http://schemas.openxmlformats.org/officeDocument/2006/relationships/tags" Target="../tags/tag568.xml"/><Relationship Id="rId27" Type="http://schemas.openxmlformats.org/officeDocument/2006/relationships/slideLayout" Target="../slideLayouts/slideLayout3.xml"/><Relationship Id="rId30" Type="http://schemas.openxmlformats.org/officeDocument/2006/relationships/image" Target="../media/image1.emf"/></Relationships>
</file>

<file path=ppt/slides/_rels/slide24.xml.rels><?xml version="1.0" encoding="UTF-8" standalone="yes"?>
<Relationships xmlns="http://schemas.openxmlformats.org/package/2006/relationships"><Relationship Id="rId8" Type="http://schemas.openxmlformats.org/officeDocument/2006/relationships/tags" Target="../tags/tag579.xml"/><Relationship Id="rId13" Type="http://schemas.openxmlformats.org/officeDocument/2006/relationships/slideLayout" Target="../slideLayouts/slideLayout3.xml"/><Relationship Id="rId3" Type="http://schemas.openxmlformats.org/officeDocument/2006/relationships/tags" Target="../tags/tag574.xml"/><Relationship Id="rId7" Type="http://schemas.openxmlformats.org/officeDocument/2006/relationships/tags" Target="../tags/tag578.xml"/><Relationship Id="rId12" Type="http://schemas.openxmlformats.org/officeDocument/2006/relationships/tags" Target="../tags/tag583.xml"/><Relationship Id="rId2" Type="http://schemas.openxmlformats.org/officeDocument/2006/relationships/tags" Target="../tags/tag573.xml"/><Relationship Id="rId16" Type="http://schemas.openxmlformats.org/officeDocument/2006/relationships/image" Target="../media/image1.emf"/><Relationship Id="rId1" Type="http://schemas.openxmlformats.org/officeDocument/2006/relationships/vmlDrawing" Target="../drawings/vmlDrawing33.vml"/><Relationship Id="rId6" Type="http://schemas.openxmlformats.org/officeDocument/2006/relationships/tags" Target="../tags/tag577.xml"/><Relationship Id="rId11" Type="http://schemas.openxmlformats.org/officeDocument/2006/relationships/tags" Target="../tags/tag582.xml"/><Relationship Id="rId5" Type="http://schemas.openxmlformats.org/officeDocument/2006/relationships/tags" Target="../tags/tag576.xml"/><Relationship Id="rId15" Type="http://schemas.openxmlformats.org/officeDocument/2006/relationships/oleObject" Target="../embeddings/oleObject33.bin"/><Relationship Id="rId10" Type="http://schemas.openxmlformats.org/officeDocument/2006/relationships/tags" Target="../tags/tag581.xml"/><Relationship Id="rId4" Type="http://schemas.openxmlformats.org/officeDocument/2006/relationships/tags" Target="../tags/tag575.xml"/><Relationship Id="rId9" Type="http://schemas.openxmlformats.org/officeDocument/2006/relationships/tags" Target="../tags/tag580.xml"/><Relationship Id="rId1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8" Type="http://schemas.openxmlformats.org/officeDocument/2006/relationships/tags" Target="../tags/tag590.xml"/><Relationship Id="rId13" Type="http://schemas.openxmlformats.org/officeDocument/2006/relationships/tags" Target="../tags/tag595.xml"/><Relationship Id="rId18" Type="http://schemas.openxmlformats.org/officeDocument/2006/relationships/tags" Target="../tags/tag600.xml"/><Relationship Id="rId3" Type="http://schemas.openxmlformats.org/officeDocument/2006/relationships/tags" Target="../tags/tag585.xml"/><Relationship Id="rId21" Type="http://schemas.openxmlformats.org/officeDocument/2006/relationships/oleObject" Target="../embeddings/oleObject34.bin"/><Relationship Id="rId7" Type="http://schemas.openxmlformats.org/officeDocument/2006/relationships/tags" Target="../tags/tag589.xml"/><Relationship Id="rId12" Type="http://schemas.openxmlformats.org/officeDocument/2006/relationships/tags" Target="../tags/tag594.xml"/><Relationship Id="rId17" Type="http://schemas.openxmlformats.org/officeDocument/2006/relationships/tags" Target="../tags/tag599.xml"/><Relationship Id="rId2" Type="http://schemas.openxmlformats.org/officeDocument/2006/relationships/tags" Target="../tags/tag584.xml"/><Relationship Id="rId16" Type="http://schemas.openxmlformats.org/officeDocument/2006/relationships/tags" Target="../tags/tag598.xml"/><Relationship Id="rId20" Type="http://schemas.openxmlformats.org/officeDocument/2006/relationships/notesSlide" Target="../notesSlides/notesSlide25.xml"/><Relationship Id="rId1" Type="http://schemas.openxmlformats.org/officeDocument/2006/relationships/vmlDrawing" Target="../drawings/vmlDrawing34.vml"/><Relationship Id="rId6" Type="http://schemas.openxmlformats.org/officeDocument/2006/relationships/tags" Target="../tags/tag588.xml"/><Relationship Id="rId11" Type="http://schemas.openxmlformats.org/officeDocument/2006/relationships/tags" Target="../tags/tag593.xml"/><Relationship Id="rId5" Type="http://schemas.openxmlformats.org/officeDocument/2006/relationships/tags" Target="../tags/tag587.xml"/><Relationship Id="rId15" Type="http://schemas.openxmlformats.org/officeDocument/2006/relationships/tags" Target="../tags/tag597.xml"/><Relationship Id="rId23" Type="http://schemas.openxmlformats.org/officeDocument/2006/relationships/image" Target="../media/image26.png"/><Relationship Id="rId10" Type="http://schemas.openxmlformats.org/officeDocument/2006/relationships/tags" Target="../tags/tag592.xml"/><Relationship Id="rId19" Type="http://schemas.openxmlformats.org/officeDocument/2006/relationships/slideLayout" Target="../slideLayouts/slideLayout2.xml"/><Relationship Id="rId4" Type="http://schemas.openxmlformats.org/officeDocument/2006/relationships/tags" Target="../tags/tag586.xml"/><Relationship Id="rId9" Type="http://schemas.openxmlformats.org/officeDocument/2006/relationships/tags" Target="../tags/tag591.xml"/><Relationship Id="rId14" Type="http://schemas.openxmlformats.org/officeDocument/2006/relationships/tags" Target="../tags/tag596.xml"/><Relationship Id="rId22" Type="http://schemas.openxmlformats.org/officeDocument/2006/relationships/image" Target="../media/image1.emf"/></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602.xml"/><Relationship Id="rId7" Type="http://schemas.openxmlformats.org/officeDocument/2006/relationships/slideLayout" Target="../slideLayouts/slideLayout3.xml"/><Relationship Id="rId2" Type="http://schemas.openxmlformats.org/officeDocument/2006/relationships/tags" Target="../tags/tag601.xml"/><Relationship Id="rId1" Type="http://schemas.openxmlformats.org/officeDocument/2006/relationships/vmlDrawing" Target="../drawings/vmlDrawing35.vml"/><Relationship Id="rId6" Type="http://schemas.openxmlformats.org/officeDocument/2006/relationships/tags" Target="../tags/tag605.xml"/><Relationship Id="rId5" Type="http://schemas.openxmlformats.org/officeDocument/2006/relationships/tags" Target="../tags/tag604.xml"/><Relationship Id="rId10" Type="http://schemas.openxmlformats.org/officeDocument/2006/relationships/image" Target="../media/image1.emf"/><Relationship Id="rId4" Type="http://schemas.openxmlformats.org/officeDocument/2006/relationships/tags" Target="../tags/tag603.xml"/><Relationship Id="rId9"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607.xml"/><Relationship Id="rId7" Type="http://schemas.openxmlformats.org/officeDocument/2006/relationships/slideLayout" Target="../slideLayouts/slideLayout3.xml"/><Relationship Id="rId2" Type="http://schemas.openxmlformats.org/officeDocument/2006/relationships/tags" Target="../tags/tag606.xml"/><Relationship Id="rId1" Type="http://schemas.openxmlformats.org/officeDocument/2006/relationships/vmlDrawing" Target="../drawings/vmlDrawing36.vml"/><Relationship Id="rId6" Type="http://schemas.openxmlformats.org/officeDocument/2006/relationships/tags" Target="../tags/tag610.xml"/><Relationship Id="rId5" Type="http://schemas.openxmlformats.org/officeDocument/2006/relationships/tags" Target="../tags/tag609.xml"/><Relationship Id="rId10" Type="http://schemas.openxmlformats.org/officeDocument/2006/relationships/image" Target="../media/image1.emf"/><Relationship Id="rId4" Type="http://schemas.openxmlformats.org/officeDocument/2006/relationships/tags" Target="../tags/tag608.xml"/><Relationship Id="rId9"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tags" Target="../tags/tag617.xml"/><Relationship Id="rId13" Type="http://schemas.openxmlformats.org/officeDocument/2006/relationships/tags" Target="../tags/tag622.xml"/><Relationship Id="rId18" Type="http://schemas.openxmlformats.org/officeDocument/2006/relationships/tags" Target="../tags/tag627.xml"/><Relationship Id="rId26" Type="http://schemas.openxmlformats.org/officeDocument/2006/relationships/tags" Target="../tags/tag635.xml"/><Relationship Id="rId39" Type="http://schemas.openxmlformats.org/officeDocument/2006/relationships/image" Target="../media/image1.emf"/><Relationship Id="rId3" Type="http://schemas.openxmlformats.org/officeDocument/2006/relationships/tags" Target="../tags/tag612.xml"/><Relationship Id="rId21" Type="http://schemas.openxmlformats.org/officeDocument/2006/relationships/tags" Target="../tags/tag630.xml"/><Relationship Id="rId34" Type="http://schemas.openxmlformats.org/officeDocument/2006/relationships/tags" Target="../tags/tag643.xml"/><Relationship Id="rId7" Type="http://schemas.openxmlformats.org/officeDocument/2006/relationships/tags" Target="../tags/tag616.xml"/><Relationship Id="rId12" Type="http://schemas.openxmlformats.org/officeDocument/2006/relationships/tags" Target="../tags/tag621.xml"/><Relationship Id="rId17" Type="http://schemas.openxmlformats.org/officeDocument/2006/relationships/tags" Target="../tags/tag626.xml"/><Relationship Id="rId25" Type="http://schemas.openxmlformats.org/officeDocument/2006/relationships/tags" Target="../tags/tag634.xml"/><Relationship Id="rId33" Type="http://schemas.openxmlformats.org/officeDocument/2006/relationships/tags" Target="../tags/tag642.xml"/><Relationship Id="rId38" Type="http://schemas.openxmlformats.org/officeDocument/2006/relationships/oleObject" Target="../embeddings/oleObject37.bin"/><Relationship Id="rId2" Type="http://schemas.openxmlformats.org/officeDocument/2006/relationships/tags" Target="../tags/tag611.xml"/><Relationship Id="rId16" Type="http://schemas.openxmlformats.org/officeDocument/2006/relationships/tags" Target="../tags/tag625.xml"/><Relationship Id="rId20" Type="http://schemas.openxmlformats.org/officeDocument/2006/relationships/tags" Target="../tags/tag629.xml"/><Relationship Id="rId29" Type="http://schemas.openxmlformats.org/officeDocument/2006/relationships/tags" Target="../tags/tag638.xml"/><Relationship Id="rId1" Type="http://schemas.openxmlformats.org/officeDocument/2006/relationships/vmlDrawing" Target="../drawings/vmlDrawing37.vml"/><Relationship Id="rId6" Type="http://schemas.openxmlformats.org/officeDocument/2006/relationships/tags" Target="../tags/tag615.xml"/><Relationship Id="rId11" Type="http://schemas.openxmlformats.org/officeDocument/2006/relationships/tags" Target="../tags/tag620.xml"/><Relationship Id="rId24" Type="http://schemas.openxmlformats.org/officeDocument/2006/relationships/tags" Target="../tags/tag633.xml"/><Relationship Id="rId32" Type="http://schemas.openxmlformats.org/officeDocument/2006/relationships/tags" Target="../tags/tag641.xml"/><Relationship Id="rId37" Type="http://schemas.openxmlformats.org/officeDocument/2006/relationships/notesSlide" Target="../notesSlides/notesSlide28.xml"/><Relationship Id="rId5" Type="http://schemas.openxmlformats.org/officeDocument/2006/relationships/tags" Target="../tags/tag614.xml"/><Relationship Id="rId15" Type="http://schemas.openxmlformats.org/officeDocument/2006/relationships/tags" Target="../tags/tag624.xml"/><Relationship Id="rId23" Type="http://schemas.openxmlformats.org/officeDocument/2006/relationships/tags" Target="../tags/tag632.xml"/><Relationship Id="rId28" Type="http://schemas.openxmlformats.org/officeDocument/2006/relationships/tags" Target="../tags/tag637.xml"/><Relationship Id="rId36" Type="http://schemas.openxmlformats.org/officeDocument/2006/relationships/slideLayout" Target="../slideLayouts/slideLayout3.xml"/><Relationship Id="rId10" Type="http://schemas.openxmlformats.org/officeDocument/2006/relationships/tags" Target="../tags/tag619.xml"/><Relationship Id="rId19" Type="http://schemas.openxmlformats.org/officeDocument/2006/relationships/tags" Target="../tags/tag628.xml"/><Relationship Id="rId31" Type="http://schemas.openxmlformats.org/officeDocument/2006/relationships/tags" Target="../tags/tag640.xml"/><Relationship Id="rId4" Type="http://schemas.openxmlformats.org/officeDocument/2006/relationships/tags" Target="../tags/tag613.xml"/><Relationship Id="rId9" Type="http://schemas.openxmlformats.org/officeDocument/2006/relationships/tags" Target="../tags/tag618.xml"/><Relationship Id="rId14" Type="http://schemas.openxmlformats.org/officeDocument/2006/relationships/tags" Target="../tags/tag623.xml"/><Relationship Id="rId22" Type="http://schemas.openxmlformats.org/officeDocument/2006/relationships/tags" Target="../tags/tag631.xml"/><Relationship Id="rId27" Type="http://schemas.openxmlformats.org/officeDocument/2006/relationships/tags" Target="../tags/tag636.xml"/><Relationship Id="rId30" Type="http://schemas.openxmlformats.org/officeDocument/2006/relationships/tags" Target="../tags/tag639.xml"/><Relationship Id="rId35" Type="http://schemas.openxmlformats.org/officeDocument/2006/relationships/tags" Target="../tags/tag644.xml"/></Relationships>
</file>

<file path=ppt/slides/_rels/slide29.xml.rels><?xml version="1.0" encoding="UTF-8" standalone="yes"?>
<Relationships xmlns="http://schemas.openxmlformats.org/package/2006/relationships"><Relationship Id="rId8" Type="http://schemas.openxmlformats.org/officeDocument/2006/relationships/tags" Target="../tags/tag651.xml"/><Relationship Id="rId13" Type="http://schemas.openxmlformats.org/officeDocument/2006/relationships/tags" Target="../tags/tag656.xml"/><Relationship Id="rId18" Type="http://schemas.openxmlformats.org/officeDocument/2006/relationships/tags" Target="../tags/tag661.xml"/><Relationship Id="rId26" Type="http://schemas.openxmlformats.org/officeDocument/2006/relationships/tags" Target="../tags/tag669.xml"/><Relationship Id="rId39" Type="http://schemas.openxmlformats.org/officeDocument/2006/relationships/image" Target="../media/image1.emf"/><Relationship Id="rId3" Type="http://schemas.openxmlformats.org/officeDocument/2006/relationships/tags" Target="../tags/tag646.xml"/><Relationship Id="rId21" Type="http://schemas.openxmlformats.org/officeDocument/2006/relationships/tags" Target="../tags/tag664.xml"/><Relationship Id="rId34" Type="http://schemas.openxmlformats.org/officeDocument/2006/relationships/tags" Target="../tags/tag677.xml"/><Relationship Id="rId7" Type="http://schemas.openxmlformats.org/officeDocument/2006/relationships/tags" Target="../tags/tag650.xml"/><Relationship Id="rId12" Type="http://schemas.openxmlformats.org/officeDocument/2006/relationships/tags" Target="../tags/tag655.xml"/><Relationship Id="rId17" Type="http://schemas.openxmlformats.org/officeDocument/2006/relationships/tags" Target="../tags/tag660.xml"/><Relationship Id="rId25" Type="http://schemas.openxmlformats.org/officeDocument/2006/relationships/tags" Target="../tags/tag668.xml"/><Relationship Id="rId33" Type="http://schemas.openxmlformats.org/officeDocument/2006/relationships/tags" Target="../tags/tag676.xml"/><Relationship Id="rId38" Type="http://schemas.openxmlformats.org/officeDocument/2006/relationships/oleObject" Target="../embeddings/oleObject38.bin"/><Relationship Id="rId2" Type="http://schemas.openxmlformats.org/officeDocument/2006/relationships/tags" Target="../tags/tag645.xml"/><Relationship Id="rId16" Type="http://schemas.openxmlformats.org/officeDocument/2006/relationships/tags" Target="../tags/tag659.xml"/><Relationship Id="rId20" Type="http://schemas.openxmlformats.org/officeDocument/2006/relationships/tags" Target="../tags/tag663.xml"/><Relationship Id="rId29" Type="http://schemas.openxmlformats.org/officeDocument/2006/relationships/tags" Target="../tags/tag672.xml"/><Relationship Id="rId1" Type="http://schemas.openxmlformats.org/officeDocument/2006/relationships/vmlDrawing" Target="../drawings/vmlDrawing38.vml"/><Relationship Id="rId6" Type="http://schemas.openxmlformats.org/officeDocument/2006/relationships/tags" Target="../tags/tag649.xml"/><Relationship Id="rId11" Type="http://schemas.openxmlformats.org/officeDocument/2006/relationships/tags" Target="../tags/tag654.xml"/><Relationship Id="rId24" Type="http://schemas.openxmlformats.org/officeDocument/2006/relationships/tags" Target="../tags/tag667.xml"/><Relationship Id="rId32" Type="http://schemas.openxmlformats.org/officeDocument/2006/relationships/tags" Target="../tags/tag675.xml"/><Relationship Id="rId37" Type="http://schemas.openxmlformats.org/officeDocument/2006/relationships/notesSlide" Target="../notesSlides/notesSlide29.xml"/><Relationship Id="rId5" Type="http://schemas.openxmlformats.org/officeDocument/2006/relationships/tags" Target="../tags/tag648.xml"/><Relationship Id="rId15" Type="http://schemas.openxmlformats.org/officeDocument/2006/relationships/tags" Target="../tags/tag658.xml"/><Relationship Id="rId23" Type="http://schemas.openxmlformats.org/officeDocument/2006/relationships/tags" Target="../tags/tag666.xml"/><Relationship Id="rId28" Type="http://schemas.openxmlformats.org/officeDocument/2006/relationships/tags" Target="../tags/tag671.xml"/><Relationship Id="rId36" Type="http://schemas.openxmlformats.org/officeDocument/2006/relationships/slideLayout" Target="../slideLayouts/slideLayout3.xml"/><Relationship Id="rId10" Type="http://schemas.openxmlformats.org/officeDocument/2006/relationships/tags" Target="../tags/tag653.xml"/><Relationship Id="rId19" Type="http://schemas.openxmlformats.org/officeDocument/2006/relationships/tags" Target="../tags/tag662.xml"/><Relationship Id="rId31" Type="http://schemas.openxmlformats.org/officeDocument/2006/relationships/tags" Target="../tags/tag674.xml"/><Relationship Id="rId4" Type="http://schemas.openxmlformats.org/officeDocument/2006/relationships/tags" Target="../tags/tag647.xml"/><Relationship Id="rId9" Type="http://schemas.openxmlformats.org/officeDocument/2006/relationships/tags" Target="../tags/tag652.xml"/><Relationship Id="rId14" Type="http://schemas.openxmlformats.org/officeDocument/2006/relationships/tags" Target="../tags/tag657.xml"/><Relationship Id="rId22" Type="http://schemas.openxmlformats.org/officeDocument/2006/relationships/tags" Target="../tags/tag665.xml"/><Relationship Id="rId27" Type="http://schemas.openxmlformats.org/officeDocument/2006/relationships/tags" Target="../tags/tag670.xml"/><Relationship Id="rId30" Type="http://schemas.openxmlformats.org/officeDocument/2006/relationships/tags" Target="../tags/tag673.xml"/><Relationship Id="rId35" Type="http://schemas.openxmlformats.org/officeDocument/2006/relationships/tags" Target="../tags/tag678.xml"/></Relationships>
</file>

<file path=ppt/slides/_rels/slide3.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notesSlide" Target="../notesSlides/notesSlide3.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slideLayout" Target="../slideLayouts/slideLayout3.xml"/><Relationship Id="rId2" Type="http://schemas.openxmlformats.org/officeDocument/2006/relationships/tags" Target="../tags/tag52.xml"/><Relationship Id="rId1" Type="http://schemas.openxmlformats.org/officeDocument/2006/relationships/vmlDrawing" Target="../drawings/vmlDrawing12.v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1.emf"/><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2.bin"/></Relationships>
</file>

<file path=ppt/slides/_rels/slide30.xml.rels><?xml version="1.0" encoding="UTF-8" standalone="yes"?>
<Relationships xmlns="http://schemas.openxmlformats.org/package/2006/relationships"><Relationship Id="rId8" Type="http://schemas.openxmlformats.org/officeDocument/2006/relationships/tags" Target="../tags/tag685.xml"/><Relationship Id="rId13" Type="http://schemas.openxmlformats.org/officeDocument/2006/relationships/tags" Target="../tags/tag690.xml"/><Relationship Id="rId3" Type="http://schemas.openxmlformats.org/officeDocument/2006/relationships/tags" Target="../tags/tag680.xml"/><Relationship Id="rId7" Type="http://schemas.openxmlformats.org/officeDocument/2006/relationships/tags" Target="../tags/tag684.xml"/><Relationship Id="rId12" Type="http://schemas.openxmlformats.org/officeDocument/2006/relationships/tags" Target="../tags/tag689.xml"/><Relationship Id="rId17" Type="http://schemas.openxmlformats.org/officeDocument/2006/relationships/image" Target="../media/image1.emf"/><Relationship Id="rId2" Type="http://schemas.openxmlformats.org/officeDocument/2006/relationships/tags" Target="../tags/tag679.xml"/><Relationship Id="rId16" Type="http://schemas.openxmlformats.org/officeDocument/2006/relationships/oleObject" Target="../embeddings/oleObject39.bin"/><Relationship Id="rId1" Type="http://schemas.openxmlformats.org/officeDocument/2006/relationships/vmlDrawing" Target="../drawings/vmlDrawing39.vml"/><Relationship Id="rId6" Type="http://schemas.openxmlformats.org/officeDocument/2006/relationships/tags" Target="../tags/tag683.xml"/><Relationship Id="rId11" Type="http://schemas.openxmlformats.org/officeDocument/2006/relationships/tags" Target="../tags/tag688.xml"/><Relationship Id="rId5" Type="http://schemas.openxmlformats.org/officeDocument/2006/relationships/tags" Target="../tags/tag682.xml"/><Relationship Id="rId15" Type="http://schemas.openxmlformats.org/officeDocument/2006/relationships/notesSlide" Target="../notesSlides/notesSlide30.xml"/><Relationship Id="rId10" Type="http://schemas.openxmlformats.org/officeDocument/2006/relationships/tags" Target="../tags/tag687.xml"/><Relationship Id="rId4" Type="http://schemas.openxmlformats.org/officeDocument/2006/relationships/tags" Target="../tags/tag681.xml"/><Relationship Id="rId9" Type="http://schemas.openxmlformats.org/officeDocument/2006/relationships/tags" Target="../tags/tag686.xml"/><Relationship Id="rId1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tags" Target="../tags/tag697.xml"/><Relationship Id="rId13" Type="http://schemas.openxmlformats.org/officeDocument/2006/relationships/oleObject" Target="../embeddings/oleObject40.bin"/><Relationship Id="rId3" Type="http://schemas.openxmlformats.org/officeDocument/2006/relationships/tags" Target="../tags/tag692.xml"/><Relationship Id="rId7" Type="http://schemas.openxmlformats.org/officeDocument/2006/relationships/tags" Target="../tags/tag696.xml"/><Relationship Id="rId12" Type="http://schemas.openxmlformats.org/officeDocument/2006/relationships/notesSlide" Target="../notesSlides/notesSlide31.xml"/><Relationship Id="rId2" Type="http://schemas.openxmlformats.org/officeDocument/2006/relationships/tags" Target="../tags/tag691.xml"/><Relationship Id="rId1" Type="http://schemas.openxmlformats.org/officeDocument/2006/relationships/vmlDrawing" Target="../drawings/vmlDrawing40.vml"/><Relationship Id="rId6" Type="http://schemas.openxmlformats.org/officeDocument/2006/relationships/tags" Target="../tags/tag695.xml"/><Relationship Id="rId11" Type="http://schemas.openxmlformats.org/officeDocument/2006/relationships/slideLayout" Target="../slideLayouts/slideLayout3.xml"/><Relationship Id="rId5" Type="http://schemas.openxmlformats.org/officeDocument/2006/relationships/tags" Target="../tags/tag694.xml"/><Relationship Id="rId15" Type="http://schemas.openxmlformats.org/officeDocument/2006/relationships/image" Target="../media/image27.png"/><Relationship Id="rId10" Type="http://schemas.openxmlformats.org/officeDocument/2006/relationships/tags" Target="../tags/tag699.xml"/><Relationship Id="rId4" Type="http://schemas.openxmlformats.org/officeDocument/2006/relationships/tags" Target="../tags/tag693.xml"/><Relationship Id="rId9" Type="http://schemas.openxmlformats.org/officeDocument/2006/relationships/tags" Target="../tags/tag698.xml"/><Relationship Id="rId14" Type="http://schemas.openxmlformats.org/officeDocument/2006/relationships/image" Target="../media/image1.emf"/></Relationships>
</file>

<file path=ppt/slides/_rels/slide32.xml.rels><?xml version="1.0" encoding="UTF-8" standalone="yes"?>
<Relationships xmlns="http://schemas.openxmlformats.org/package/2006/relationships"><Relationship Id="rId8" Type="http://schemas.openxmlformats.org/officeDocument/2006/relationships/tags" Target="../tags/tag706.xml"/><Relationship Id="rId13" Type="http://schemas.openxmlformats.org/officeDocument/2006/relationships/tags" Target="../tags/tag711.xml"/><Relationship Id="rId18" Type="http://schemas.openxmlformats.org/officeDocument/2006/relationships/tags" Target="../tags/tag716.xml"/><Relationship Id="rId26" Type="http://schemas.openxmlformats.org/officeDocument/2006/relationships/slideLayout" Target="../slideLayouts/slideLayout3.xml"/><Relationship Id="rId3" Type="http://schemas.openxmlformats.org/officeDocument/2006/relationships/tags" Target="../tags/tag701.xml"/><Relationship Id="rId21" Type="http://schemas.openxmlformats.org/officeDocument/2006/relationships/tags" Target="../tags/tag719.xml"/><Relationship Id="rId7" Type="http://schemas.openxmlformats.org/officeDocument/2006/relationships/tags" Target="../tags/tag705.xml"/><Relationship Id="rId12" Type="http://schemas.openxmlformats.org/officeDocument/2006/relationships/tags" Target="../tags/tag710.xml"/><Relationship Id="rId17" Type="http://schemas.openxmlformats.org/officeDocument/2006/relationships/tags" Target="../tags/tag715.xml"/><Relationship Id="rId25" Type="http://schemas.openxmlformats.org/officeDocument/2006/relationships/tags" Target="../tags/tag723.xml"/><Relationship Id="rId2" Type="http://schemas.openxmlformats.org/officeDocument/2006/relationships/tags" Target="../tags/tag700.xml"/><Relationship Id="rId16" Type="http://schemas.openxmlformats.org/officeDocument/2006/relationships/tags" Target="../tags/tag714.xml"/><Relationship Id="rId20" Type="http://schemas.openxmlformats.org/officeDocument/2006/relationships/tags" Target="../tags/tag718.xml"/><Relationship Id="rId29" Type="http://schemas.openxmlformats.org/officeDocument/2006/relationships/image" Target="../media/image1.emf"/><Relationship Id="rId1" Type="http://schemas.openxmlformats.org/officeDocument/2006/relationships/vmlDrawing" Target="../drawings/vmlDrawing41.vml"/><Relationship Id="rId6" Type="http://schemas.openxmlformats.org/officeDocument/2006/relationships/tags" Target="../tags/tag704.xml"/><Relationship Id="rId11" Type="http://schemas.openxmlformats.org/officeDocument/2006/relationships/tags" Target="../tags/tag709.xml"/><Relationship Id="rId24" Type="http://schemas.openxmlformats.org/officeDocument/2006/relationships/tags" Target="../tags/tag722.xml"/><Relationship Id="rId5" Type="http://schemas.openxmlformats.org/officeDocument/2006/relationships/tags" Target="../tags/tag703.xml"/><Relationship Id="rId15" Type="http://schemas.openxmlformats.org/officeDocument/2006/relationships/tags" Target="../tags/tag713.xml"/><Relationship Id="rId23" Type="http://schemas.openxmlformats.org/officeDocument/2006/relationships/tags" Target="../tags/tag721.xml"/><Relationship Id="rId28" Type="http://schemas.openxmlformats.org/officeDocument/2006/relationships/oleObject" Target="../embeddings/oleObject41.bin"/><Relationship Id="rId10" Type="http://schemas.openxmlformats.org/officeDocument/2006/relationships/tags" Target="../tags/tag708.xml"/><Relationship Id="rId19" Type="http://schemas.openxmlformats.org/officeDocument/2006/relationships/tags" Target="../tags/tag717.xml"/><Relationship Id="rId4" Type="http://schemas.openxmlformats.org/officeDocument/2006/relationships/tags" Target="../tags/tag702.xml"/><Relationship Id="rId9" Type="http://schemas.openxmlformats.org/officeDocument/2006/relationships/tags" Target="../tags/tag707.xml"/><Relationship Id="rId14" Type="http://schemas.openxmlformats.org/officeDocument/2006/relationships/tags" Target="../tags/tag712.xml"/><Relationship Id="rId22" Type="http://schemas.openxmlformats.org/officeDocument/2006/relationships/tags" Target="../tags/tag720.xml"/><Relationship Id="rId27"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tags" Target="../tags/tag730.xml"/><Relationship Id="rId13" Type="http://schemas.openxmlformats.org/officeDocument/2006/relationships/tags" Target="../tags/tag735.xml"/><Relationship Id="rId18" Type="http://schemas.openxmlformats.org/officeDocument/2006/relationships/notesSlide" Target="../notesSlides/notesSlide33.xml"/><Relationship Id="rId3" Type="http://schemas.openxmlformats.org/officeDocument/2006/relationships/tags" Target="../tags/tag725.xml"/><Relationship Id="rId7" Type="http://schemas.openxmlformats.org/officeDocument/2006/relationships/tags" Target="../tags/tag729.xml"/><Relationship Id="rId12" Type="http://schemas.openxmlformats.org/officeDocument/2006/relationships/tags" Target="../tags/tag734.xml"/><Relationship Id="rId17" Type="http://schemas.openxmlformats.org/officeDocument/2006/relationships/slideLayout" Target="../slideLayouts/slideLayout3.xml"/><Relationship Id="rId2" Type="http://schemas.openxmlformats.org/officeDocument/2006/relationships/tags" Target="../tags/tag724.xml"/><Relationship Id="rId16" Type="http://schemas.openxmlformats.org/officeDocument/2006/relationships/tags" Target="../tags/tag738.xml"/><Relationship Id="rId20" Type="http://schemas.openxmlformats.org/officeDocument/2006/relationships/image" Target="../media/image1.emf"/><Relationship Id="rId1" Type="http://schemas.openxmlformats.org/officeDocument/2006/relationships/vmlDrawing" Target="../drawings/vmlDrawing42.vml"/><Relationship Id="rId6" Type="http://schemas.openxmlformats.org/officeDocument/2006/relationships/tags" Target="../tags/tag728.xml"/><Relationship Id="rId11" Type="http://schemas.openxmlformats.org/officeDocument/2006/relationships/tags" Target="../tags/tag733.xml"/><Relationship Id="rId5" Type="http://schemas.openxmlformats.org/officeDocument/2006/relationships/tags" Target="../tags/tag727.xml"/><Relationship Id="rId15" Type="http://schemas.openxmlformats.org/officeDocument/2006/relationships/tags" Target="../tags/tag737.xml"/><Relationship Id="rId10" Type="http://schemas.openxmlformats.org/officeDocument/2006/relationships/tags" Target="../tags/tag732.xml"/><Relationship Id="rId19" Type="http://schemas.openxmlformats.org/officeDocument/2006/relationships/oleObject" Target="../embeddings/oleObject42.bin"/><Relationship Id="rId4" Type="http://schemas.openxmlformats.org/officeDocument/2006/relationships/tags" Target="../tags/tag726.xml"/><Relationship Id="rId9" Type="http://schemas.openxmlformats.org/officeDocument/2006/relationships/tags" Target="../tags/tag731.xml"/><Relationship Id="rId14" Type="http://schemas.openxmlformats.org/officeDocument/2006/relationships/tags" Target="../tags/tag736.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tags" Target="../tags/tag740.xml"/><Relationship Id="rId7" Type="http://schemas.openxmlformats.org/officeDocument/2006/relationships/notesSlide" Target="../notesSlides/notesSlide34.xml"/><Relationship Id="rId2" Type="http://schemas.openxmlformats.org/officeDocument/2006/relationships/tags" Target="../tags/tag739.xml"/><Relationship Id="rId1" Type="http://schemas.openxmlformats.org/officeDocument/2006/relationships/vmlDrawing" Target="../drawings/vmlDrawing43.vml"/><Relationship Id="rId6" Type="http://schemas.openxmlformats.org/officeDocument/2006/relationships/slideLayout" Target="../slideLayouts/slideLayout3.xml"/><Relationship Id="rId5" Type="http://schemas.openxmlformats.org/officeDocument/2006/relationships/tags" Target="../tags/tag742.xml"/><Relationship Id="rId10" Type="http://schemas.openxmlformats.org/officeDocument/2006/relationships/hyperlink" Target="http://portal.azure.com/" TargetMode="External"/><Relationship Id="rId4" Type="http://schemas.openxmlformats.org/officeDocument/2006/relationships/tags" Target="../tags/tag741.xml"/><Relationship Id="rId9" Type="http://schemas.openxmlformats.org/officeDocument/2006/relationships/image" Target="../media/image1.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tags" Target="../tags/tag744.xml"/><Relationship Id="rId7" Type="http://schemas.openxmlformats.org/officeDocument/2006/relationships/notesSlide" Target="../notesSlides/notesSlide35.xml"/><Relationship Id="rId2" Type="http://schemas.openxmlformats.org/officeDocument/2006/relationships/tags" Target="../tags/tag743.xml"/><Relationship Id="rId1" Type="http://schemas.openxmlformats.org/officeDocument/2006/relationships/vmlDrawing" Target="../drawings/vmlDrawing44.vml"/><Relationship Id="rId6" Type="http://schemas.openxmlformats.org/officeDocument/2006/relationships/slideLayout" Target="../slideLayouts/slideLayout2.xml"/><Relationship Id="rId5" Type="http://schemas.openxmlformats.org/officeDocument/2006/relationships/tags" Target="../tags/tag746.xml"/><Relationship Id="rId4" Type="http://schemas.openxmlformats.org/officeDocument/2006/relationships/tags" Target="../tags/tag745.xml"/><Relationship Id="rId9" Type="http://schemas.openxmlformats.org/officeDocument/2006/relationships/image" Target="../media/image1.emf"/></Relationships>
</file>

<file path=ppt/slides/_rels/slide36.xml.rels><?xml version="1.0" encoding="UTF-8" standalone="yes"?>
<Relationships xmlns="http://schemas.openxmlformats.org/package/2006/relationships"><Relationship Id="rId8" Type="http://schemas.openxmlformats.org/officeDocument/2006/relationships/tags" Target="../tags/tag753.xml"/><Relationship Id="rId13" Type="http://schemas.openxmlformats.org/officeDocument/2006/relationships/tags" Target="../tags/tag758.xml"/><Relationship Id="rId18" Type="http://schemas.openxmlformats.org/officeDocument/2006/relationships/hyperlink" Target="http://msdn.microsoft.com/en-us/sqlserver/gg490638.aspx" TargetMode="External"/><Relationship Id="rId3" Type="http://schemas.openxmlformats.org/officeDocument/2006/relationships/tags" Target="../tags/tag748.xml"/><Relationship Id="rId7" Type="http://schemas.openxmlformats.org/officeDocument/2006/relationships/tags" Target="../tags/tag752.xml"/><Relationship Id="rId12" Type="http://schemas.openxmlformats.org/officeDocument/2006/relationships/tags" Target="../tags/tag757.xml"/><Relationship Id="rId17" Type="http://schemas.openxmlformats.org/officeDocument/2006/relationships/image" Target="../media/image1.emf"/><Relationship Id="rId2" Type="http://schemas.openxmlformats.org/officeDocument/2006/relationships/tags" Target="../tags/tag747.xml"/><Relationship Id="rId16" Type="http://schemas.openxmlformats.org/officeDocument/2006/relationships/oleObject" Target="../embeddings/oleObject45.bin"/><Relationship Id="rId20" Type="http://schemas.openxmlformats.org/officeDocument/2006/relationships/hyperlink" Target="http://msdn.microsoft.com/en-us/library/hh403491" TargetMode="External"/><Relationship Id="rId1" Type="http://schemas.openxmlformats.org/officeDocument/2006/relationships/vmlDrawing" Target="../drawings/vmlDrawing45.vml"/><Relationship Id="rId6" Type="http://schemas.openxmlformats.org/officeDocument/2006/relationships/tags" Target="../tags/tag751.xml"/><Relationship Id="rId11" Type="http://schemas.openxmlformats.org/officeDocument/2006/relationships/tags" Target="../tags/tag756.xml"/><Relationship Id="rId5" Type="http://schemas.openxmlformats.org/officeDocument/2006/relationships/tags" Target="../tags/tag750.xml"/><Relationship Id="rId15" Type="http://schemas.openxmlformats.org/officeDocument/2006/relationships/notesSlide" Target="../notesSlides/notesSlide36.xml"/><Relationship Id="rId10" Type="http://schemas.openxmlformats.org/officeDocument/2006/relationships/tags" Target="../tags/tag755.xml"/><Relationship Id="rId19" Type="http://schemas.openxmlformats.org/officeDocument/2006/relationships/hyperlink" Target="http://blogs.msdn.com/b/sqlalwayson/" TargetMode="External"/><Relationship Id="rId4" Type="http://schemas.openxmlformats.org/officeDocument/2006/relationships/tags" Target="../tags/tag749.xml"/><Relationship Id="rId9" Type="http://schemas.openxmlformats.org/officeDocument/2006/relationships/tags" Target="../tags/tag754.xml"/><Relationship Id="rId1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60.xml"/><Relationship Id="rId7" Type="http://schemas.openxmlformats.org/officeDocument/2006/relationships/oleObject" Target="../embeddings/oleObject46.bin"/><Relationship Id="rId12" Type="http://schemas.openxmlformats.org/officeDocument/2006/relationships/hyperlink" Target="http://technet.microsoft.com/en-us/sqlserver/bb671430" TargetMode="External"/><Relationship Id="rId2" Type="http://schemas.openxmlformats.org/officeDocument/2006/relationships/tags" Target="../tags/tag759.xml"/><Relationship Id="rId1" Type="http://schemas.openxmlformats.org/officeDocument/2006/relationships/vmlDrawing" Target="../drawings/vmlDrawing46.vml"/><Relationship Id="rId6" Type="http://schemas.openxmlformats.org/officeDocument/2006/relationships/notesSlide" Target="../notesSlides/notesSlide37.xml"/><Relationship Id="rId11" Type="http://schemas.openxmlformats.org/officeDocument/2006/relationships/hyperlink" Target="http://www.microsoft.com/learning/en/us/certification/cert-sql-server.aspx" TargetMode="External"/><Relationship Id="rId5" Type="http://schemas.openxmlformats.org/officeDocument/2006/relationships/slideLayout" Target="../slideLayouts/slideLayout2.xml"/><Relationship Id="rId10" Type="http://schemas.openxmlformats.org/officeDocument/2006/relationships/hyperlink" Target="http://www.microsoft.com/sqlserver/en/us/learning-center/virtual-labs.aspx" TargetMode="External"/><Relationship Id="rId4" Type="http://schemas.openxmlformats.org/officeDocument/2006/relationships/tags" Target="../tags/tag761.xml"/><Relationship Id="rId9" Type="http://schemas.openxmlformats.org/officeDocument/2006/relationships/hyperlink" Target="http://www.microsoft.com/casestudies/Case_Study_Advanced_Search.aspx" TargetMode="Externa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8.png"/><Relationship Id="rId2" Type="http://schemas.openxmlformats.org/officeDocument/2006/relationships/tags" Target="../tags/tag762.xml"/><Relationship Id="rId1" Type="http://schemas.openxmlformats.org/officeDocument/2006/relationships/vmlDrawing" Target="../drawings/vmlDrawing47.vml"/><Relationship Id="rId6" Type="http://schemas.openxmlformats.org/officeDocument/2006/relationships/image" Target="../media/image1.emf"/><Relationship Id="rId5" Type="http://schemas.openxmlformats.org/officeDocument/2006/relationships/oleObject" Target="../embeddings/oleObject47.bin"/><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26" Type="http://schemas.openxmlformats.org/officeDocument/2006/relationships/tags" Target="../tags/tag86.xml"/><Relationship Id="rId39" Type="http://schemas.openxmlformats.org/officeDocument/2006/relationships/image" Target="../media/image13.png"/><Relationship Id="rId3" Type="http://schemas.openxmlformats.org/officeDocument/2006/relationships/tags" Target="../tags/tag63.xml"/><Relationship Id="rId21" Type="http://schemas.openxmlformats.org/officeDocument/2006/relationships/tags" Target="../tags/tag81.xml"/><Relationship Id="rId34" Type="http://schemas.openxmlformats.org/officeDocument/2006/relationships/slideLayout" Target="../slideLayouts/slideLayout3.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5" Type="http://schemas.openxmlformats.org/officeDocument/2006/relationships/tags" Target="../tags/tag85.xml"/><Relationship Id="rId33" Type="http://schemas.openxmlformats.org/officeDocument/2006/relationships/tags" Target="../tags/tag93.xml"/><Relationship Id="rId38" Type="http://schemas.openxmlformats.org/officeDocument/2006/relationships/image" Target="../media/image12.png"/><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tags" Target="../tags/tag80.xml"/><Relationship Id="rId29" Type="http://schemas.openxmlformats.org/officeDocument/2006/relationships/tags" Target="../tags/tag89.xml"/><Relationship Id="rId1" Type="http://schemas.openxmlformats.org/officeDocument/2006/relationships/vmlDrawing" Target="../drawings/vmlDrawing13.vml"/><Relationship Id="rId6" Type="http://schemas.openxmlformats.org/officeDocument/2006/relationships/tags" Target="../tags/tag66.xml"/><Relationship Id="rId11" Type="http://schemas.openxmlformats.org/officeDocument/2006/relationships/tags" Target="../tags/tag71.xml"/><Relationship Id="rId24" Type="http://schemas.openxmlformats.org/officeDocument/2006/relationships/tags" Target="../tags/tag84.xml"/><Relationship Id="rId32" Type="http://schemas.openxmlformats.org/officeDocument/2006/relationships/tags" Target="../tags/tag92.xml"/><Relationship Id="rId37" Type="http://schemas.openxmlformats.org/officeDocument/2006/relationships/image" Target="../media/image1.emf"/><Relationship Id="rId40" Type="http://schemas.microsoft.com/office/2007/relationships/hdphoto" Target="../media/hdphoto1.wdp"/><Relationship Id="rId5" Type="http://schemas.openxmlformats.org/officeDocument/2006/relationships/tags" Target="../tags/tag65.xml"/><Relationship Id="rId15" Type="http://schemas.openxmlformats.org/officeDocument/2006/relationships/tags" Target="../tags/tag75.xml"/><Relationship Id="rId23" Type="http://schemas.openxmlformats.org/officeDocument/2006/relationships/tags" Target="../tags/tag83.xml"/><Relationship Id="rId28" Type="http://schemas.openxmlformats.org/officeDocument/2006/relationships/tags" Target="../tags/tag88.xml"/><Relationship Id="rId36" Type="http://schemas.openxmlformats.org/officeDocument/2006/relationships/oleObject" Target="../embeddings/oleObject13.bin"/><Relationship Id="rId10" Type="http://schemas.openxmlformats.org/officeDocument/2006/relationships/tags" Target="../tags/tag70.xml"/><Relationship Id="rId19" Type="http://schemas.openxmlformats.org/officeDocument/2006/relationships/tags" Target="../tags/tag79.xml"/><Relationship Id="rId31" Type="http://schemas.openxmlformats.org/officeDocument/2006/relationships/tags" Target="../tags/tag91.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tags" Target="../tags/tag82.xml"/><Relationship Id="rId27" Type="http://schemas.openxmlformats.org/officeDocument/2006/relationships/tags" Target="../tags/tag87.xml"/><Relationship Id="rId30" Type="http://schemas.openxmlformats.org/officeDocument/2006/relationships/tags" Target="../tags/tag90.xml"/><Relationship Id="rId3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95.xml"/><Relationship Id="rId7" Type="http://schemas.openxmlformats.org/officeDocument/2006/relationships/notesSlide" Target="../notesSlides/notesSlide5.xml"/><Relationship Id="rId2" Type="http://schemas.openxmlformats.org/officeDocument/2006/relationships/tags" Target="../tags/tag94.xml"/><Relationship Id="rId1" Type="http://schemas.openxmlformats.org/officeDocument/2006/relationships/vmlDrawing" Target="../drawings/vmlDrawing14.vml"/><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tags" Target="../tags/tag96.xml"/><Relationship Id="rId9" Type="http://schemas.openxmlformats.org/officeDocument/2006/relationships/image" Target="../media/image1.emf"/></Relationships>
</file>

<file path=ppt/slides/_rels/slide6.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tags" Target="../tags/tag114.xml"/><Relationship Id="rId26" Type="http://schemas.openxmlformats.org/officeDocument/2006/relationships/image" Target="../media/image1.emf"/><Relationship Id="rId3" Type="http://schemas.openxmlformats.org/officeDocument/2006/relationships/tags" Target="../tags/tag99.xml"/><Relationship Id="rId21" Type="http://schemas.openxmlformats.org/officeDocument/2006/relationships/tags" Target="../tags/tag117.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5" Type="http://schemas.openxmlformats.org/officeDocument/2006/relationships/oleObject" Target="../embeddings/oleObject15.bin"/><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tags" Target="../tags/tag116.xml"/><Relationship Id="rId1" Type="http://schemas.openxmlformats.org/officeDocument/2006/relationships/vmlDrawing" Target="../drawings/vmlDrawing15.vml"/><Relationship Id="rId6" Type="http://schemas.openxmlformats.org/officeDocument/2006/relationships/tags" Target="../tags/tag102.xml"/><Relationship Id="rId11" Type="http://schemas.openxmlformats.org/officeDocument/2006/relationships/tags" Target="../tags/tag107.xml"/><Relationship Id="rId24" Type="http://schemas.openxmlformats.org/officeDocument/2006/relationships/notesSlide" Target="../notesSlides/notesSlide6.xml"/><Relationship Id="rId5" Type="http://schemas.openxmlformats.org/officeDocument/2006/relationships/tags" Target="../tags/tag101.xml"/><Relationship Id="rId15" Type="http://schemas.openxmlformats.org/officeDocument/2006/relationships/tags" Target="../tags/tag111.xml"/><Relationship Id="rId23" Type="http://schemas.openxmlformats.org/officeDocument/2006/relationships/slideLayout" Target="../slideLayouts/slideLayout3.xml"/><Relationship Id="rId10" Type="http://schemas.openxmlformats.org/officeDocument/2006/relationships/tags" Target="../tags/tag106.xml"/><Relationship Id="rId19" Type="http://schemas.openxmlformats.org/officeDocument/2006/relationships/tags" Target="../tags/tag115.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 Id="rId22" Type="http://schemas.openxmlformats.org/officeDocument/2006/relationships/tags" Target="../tags/tag118.xml"/></Relationships>
</file>

<file path=ppt/slides/_rels/slide7.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tags" Target="../tags/tag135.xml"/><Relationship Id="rId26" Type="http://schemas.openxmlformats.org/officeDocument/2006/relationships/slideLayout" Target="../slideLayouts/slideLayout3.xml"/><Relationship Id="rId3" Type="http://schemas.openxmlformats.org/officeDocument/2006/relationships/tags" Target="../tags/tag120.xml"/><Relationship Id="rId21" Type="http://schemas.openxmlformats.org/officeDocument/2006/relationships/tags" Target="../tags/tag138.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tags" Target="../tags/tag134.xml"/><Relationship Id="rId25" Type="http://schemas.openxmlformats.org/officeDocument/2006/relationships/tags" Target="../tags/tag142.xml"/><Relationship Id="rId33" Type="http://schemas.microsoft.com/office/2007/relationships/hdphoto" Target="../media/hdphoto3.wdp"/><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tags" Target="../tags/tag137.xml"/><Relationship Id="rId29" Type="http://schemas.openxmlformats.org/officeDocument/2006/relationships/image" Target="../media/image1.emf"/><Relationship Id="rId1" Type="http://schemas.openxmlformats.org/officeDocument/2006/relationships/vmlDrawing" Target="../drawings/vmlDrawing16.v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tags" Target="../tags/tag141.xml"/><Relationship Id="rId32" Type="http://schemas.openxmlformats.org/officeDocument/2006/relationships/image" Target="../media/image15.png"/><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tags" Target="../tags/tag140.xml"/><Relationship Id="rId28" Type="http://schemas.openxmlformats.org/officeDocument/2006/relationships/oleObject" Target="../embeddings/oleObject16.bin"/><Relationship Id="rId10" Type="http://schemas.openxmlformats.org/officeDocument/2006/relationships/tags" Target="../tags/tag127.xml"/><Relationship Id="rId19" Type="http://schemas.openxmlformats.org/officeDocument/2006/relationships/tags" Target="../tags/tag136.xml"/><Relationship Id="rId31" Type="http://schemas.microsoft.com/office/2007/relationships/hdphoto" Target="../media/hdphoto2.wdp"/><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tags" Target="../tags/tag139.xml"/><Relationship Id="rId27" Type="http://schemas.openxmlformats.org/officeDocument/2006/relationships/notesSlide" Target="../notesSlides/notesSlide7.xml"/><Relationship Id="rId30"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tags" Target="../tags/tag159.xml"/><Relationship Id="rId26" Type="http://schemas.openxmlformats.org/officeDocument/2006/relationships/tags" Target="../tags/tag167.xml"/><Relationship Id="rId39" Type="http://schemas.openxmlformats.org/officeDocument/2006/relationships/notesSlide" Target="../notesSlides/notesSlide8.xml"/><Relationship Id="rId3" Type="http://schemas.openxmlformats.org/officeDocument/2006/relationships/tags" Target="../tags/tag144.xml"/><Relationship Id="rId21" Type="http://schemas.openxmlformats.org/officeDocument/2006/relationships/tags" Target="../tags/tag162.xml"/><Relationship Id="rId34" Type="http://schemas.openxmlformats.org/officeDocument/2006/relationships/tags" Target="../tags/tag175.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tags" Target="../tags/tag158.xml"/><Relationship Id="rId25" Type="http://schemas.openxmlformats.org/officeDocument/2006/relationships/tags" Target="../tags/tag166.xml"/><Relationship Id="rId33" Type="http://schemas.openxmlformats.org/officeDocument/2006/relationships/tags" Target="../tags/tag174.xml"/><Relationship Id="rId38" Type="http://schemas.openxmlformats.org/officeDocument/2006/relationships/slideLayout" Target="../slideLayouts/slideLayout3.xml"/><Relationship Id="rId2" Type="http://schemas.openxmlformats.org/officeDocument/2006/relationships/tags" Target="../tags/tag143.xml"/><Relationship Id="rId16" Type="http://schemas.openxmlformats.org/officeDocument/2006/relationships/tags" Target="../tags/tag157.xml"/><Relationship Id="rId20" Type="http://schemas.openxmlformats.org/officeDocument/2006/relationships/tags" Target="../tags/tag161.xml"/><Relationship Id="rId29" Type="http://schemas.openxmlformats.org/officeDocument/2006/relationships/tags" Target="../tags/tag170.xml"/><Relationship Id="rId41" Type="http://schemas.openxmlformats.org/officeDocument/2006/relationships/image" Target="../media/image1.emf"/><Relationship Id="rId1" Type="http://schemas.openxmlformats.org/officeDocument/2006/relationships/vmlDrawing" Target="../drawings/vmlDrawing17.vml"/><Relationship Id="rId6" Type="http://schemas.openxmlformats.org/officeDocument/2006/relationships/tags" Target="../tags/tag147.xml"/><Relationship Id="rId11" Type="http://schemas.openxmlformats.org/officeDocument/2006/relationships/tags" Target="../tags/tag152.xml"/><Relationship Id="rId24" Type="http://schemas.openxmlformats.org/officeDocument/2006/relationships/tags" Target="../tags/tag165.xml"/><Relationship Id="rId32" Type="http://schemas.openxmlformats.org/officeDocument/2006/relationships/tags" Target="../tags/tag173.xml"/><Relationship Id="rId37" Type="http://schemas.openxmlformats.org/officeDocument/2006/relationships/tags" Target="../tags/tag178.xml"/><Relationship Id="rId40" Type="http://schemas.openxmlformats.org/officeDocument/2006/relationships/oleObject" Target="../embeddings/oleObject17.bin"/><Relationship Id="rId5" Type="http://schemas.openxmlformats.org/officeDocument/2006/relationships/tags" Target="../tags/tag146.xml"/><Relationship Id="rId15" Type="http://schemas.openxmlformats.org/officeDocument/2006/relationships/tags" Target="../tags/tag156.xml"/><Relationship Id="rId23" Type="http://schemas.openxmlformats.org/officeDocument/2006/relationships/tags" Target="../tags/tag164.xml"/><Relationship Id="rId28" Type="http://schemas.openxmlformats.org/officeDocument/2006/relationships/tags" Target="../tags/tag169.xml"/><Relationship Id="rId36" Type="http://schemas.openxmlformats.org/officeDocument/2006/relationships/tags" Target="../tags/tag177.xml"/><Relationship Id="rId10" Type="http://schemas.openxmlformats.org/officeDocument/2006/relationships/tags" Target="../tags/tag151.xml"/><Relationship Id="rId19" Type="http://schemas.openxmlformats.org/officeDocument/2006/relationships/tags" Target="../tags/tag160.xml"/><Relationship Id="rId31" Type="http://schemas.openxmlformats.org/officeDocument/2006/relationships/tags" Target="../tags/tag172.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 Id="rId22" Type="http://schemas.openxmlformats.org/officeDocument/2006/relationships/tags" Target="../tags/tag163.xml"/><Relationship Id="rId27" Type="http://schemas.openxmlformats.org/officeDocument/2006/relationships/tags" Target="../tags/tag168.xml"/><Relationship Id="rId30" Type="http://schemas.openxmlformats.org/officeDocument/2006/relationships/tags" Target="../tags/tag171.xml"/><Relationship Id="rId35" Type="http://schemas.openxmlformats.org/officeDocument/2006/relationships/tags" Target="../tags/tag176.xml"/></Relationships>
</file>

<file path=ppt/slides/_rels/slide9.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oleObject" Target="../embeddings/oleObject18.bin"/><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notesSlide" Target="../notesSlides/notesSlide9.xml"/><Relationship Id="rId2" Type="http://schemas.openxmlformats.org/officeDocument/2006/relationships/tags" Target="../tags/tag179.xml"/><Relationship Id="rId1" Type="http://schemas.openxmlformats.org/officeDocument/2006/relationships/vmlDrawing" Target="../drawings/vmlDrawing18.vml"/><Relationship Id="rId6" Type="http://schemas.openxmlformats.org/officeDocument/2006/relationships/tags" Target="../tags/tag183.xml"/><Relationship Id="rId11" Type="http://schemas.openxmlformats.org/officeDocument/2006/relationships/slideLayout" Target="../slideLayouts/slideLayout3.xml"/><Relationship Id="rId5" Type="http://schemas.openxmlformats.org/officeDocument/2006/relationships/tags" Target="../tags/tag182.xml"/><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1025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211667" cy="211667"/>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noAutofit/>
          </a:bodyPr>
          <a:lstStyle/>
          <a:p>
            <a:r>
              <a:rPr lang="en-US" b="1" i="1" dirty="0" smtClean="0">
                <a:effectLst>
                  <a:outerShdw blurRad="76200" dist="393700" dir="5400000" algn="ctr" rotWithShape="0">
                    <a:schemeClr val="accent3">
                      <a:alpha val="43000"/>
                    </a:schemeClr>
                  </a:outerShdw>
                </a:effectLst>
              </a:rPr>
              <a:t>Always On </a:t>
            </a:r>
            <a:r>
              <a:rPr lang="en-US" b="1" dirty="0" smtClean="0"/>
              <a:t>Availability Groups</a:t>
            </a:r>
            <a:endParaRPr lang="en-US" b="1" dirty="0"/>
          </a:p>
        </p:txBody>
      </p:sp>
      <p:sp>
        <p:nvSpPr>
          <p:cNvPr id="3" name="Subtitle 2"/>
          <p:cNvSpPr>
            <a:spLocks noGrp="1"/>
          </p:cNvSpPr>
          <p:nvPr>
            <p:ph type="body" idx="1"/>
            <p:custDataLst>
              <p:tags r:id="rId4"/>
            </p:custDataLst>
          </p:nvPr>
        </p:nvSpPr>
        <p:spPr>
          <a:xfrm>
            <a:off x="583059" y="3048000"/>
            <a:ext cx="7838952" cy="2157664"/>
          </a:xfrm>
        </p:spPr>
        <p:txBody>
          <a:bodyPr>
            <a:normAutofit fontScale="62500" lnSpcReduction="20000"/>
          </a:bodyPr>
          <a:lstStyle/>
          <a:p>
            <a:r>
              <a:rPr lang="en-US" sz="5900" dirty="0" smtClean="0">
                <a:solidFill>
                  <a:srgbClr val="FF0000"/>
                </a:solidFill>
                <a:effectLst>
                  <a:outerShdw blurRad="50800" dist="673100" dir="5400000" sx="6000" sy="6000" algn="ctr" rotWithShape="0">
                    <a:srgbClr val="00B0F0">
                      <a:alpha val="43000"/>
                    </a:srgbClr>
                  </a:outerShdw>
                </a:effectLst>
              </a:rPr>
              <a:t>George Walters</a:t>
            </a:r>
          </a:p>
          <a:p>
            <a:r>
              <a:rPr lang="en-US" sz="3800" dirty="0" smtClean="0">
                <a:solidFill>
                  <a:schemeClr val="bg2">
                    <a:lumMod val="10000"/>
                  </a:schemeClr>
                </a:solidFill>
              </a:rPr>
              <a:t>Technical Solutions Professional, Data Platform</a:t>
            </a:r>
          </a:p>
          <a:p>
            <a:r>
              <a:rPr lang="en-US" sz="3800" b="1" dirty="0" smtClean="0">
                <a:solidFill>
                  <a:schemeClr val="bg2">
                    <a:lumMod val="10000"/>
                  </a:schemeClr>
                </a:solidFill>
              </a:rPr>
              <a:t>Microsoft</a:t>
            </a:r>
          </a:p>
          <a:p>
            <a:r>
              <a:rPr lang="en-US" sz="3800" dirty="0" smtClean="0">
                <a:solidFill>
                  <a:srgbClr val="FF0000"/>
                </a:solidFill>
              </a:rPr>
              <a:t>george.walters@microsoft.com</a:t>
            </a:r>
          </a:p>
          <a:p>
            <a:r>
              <a:rPr lang="en-US" sz="3800" dirty="0" smtClean="0">
                <a:solidFill>
                  <a:srgbClr val="FF0000"/>
                </a:solidFill>
              </a:rPr>
              <a:t>@gwalters69 on twitter</a:t>
            </a:r>
          </a:p>
          <a:p>
            <a:endParaRPr lang="en-US" sz="2667" dirty="0">
              <a:solidFill>
                <a:srgbClr val="FF0000"/>
              </a:solidFill>
            </a:endParaRP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6935" y="5723021"/>
            <a:ext cx="2857500" cy="609600"/>
          </a:xfrm>
          <a:prstGeom prst="rect">
            <a:avLst/>
          </a:prstGeom>
          <a:solidFill>
            <a:schemeClr val="bg1">
              <a:alpha val="85000"/>
            </a:schemeClr>
          </a:solidFill>
        </p:spPr>
      </p:pic>
    </p:spTree>
    <p:extLst>
      <p:ext uri="{BB962C8B-B14F-4D97-AF65-F5344CB8AC3E}">
        <p14:creationId xmlns:p14="http://schemas.microsoft.com/office/powerpoint/2010/main" val="100731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8450" name="think-cell Slide" r:id="rId90" imgW="270" imgH="270" progId="TCLayout.ActiveDocument.1">
                  <p:embed/>
                </p:oleObj>
              </mc:Choice>
              <mc:Fallback>
                <p:oleObj name="think-cell Slide" r:id="rId90" imgW="270" imgH="270" progId="TCLayout.ActiveDocument.1">
                  <p:embed/>
                  <p:pic>
                    <p:nvPicPr>
                      <p:cNvPr id="0" name=""/>
                      <p:cNvPicPr/>
                      <p:nvPr/>
                    </p:nvPicPr>
                    <p:blipFill>
                      <a:blip r:embed="rId91"/>
                      <a:stretch>
                        <a:fillRect/>
                      </a:stretch>
                    </p:blipFill>
                    <p:spPr>
                      <a:xfrm>
                        <a:off x="2118" y="2118"/>
                        <a:ext cx="2116" cy="2116"/>
                      </a:xfrm>
                      <a:prstGeom prst="rect">
                        <a:avLst/>
                      </a:prstGeom>
                    </p:spPr>
                  </p:pic>
                </p:oleObj>
              </mc:Fallback>
            </mc:AlternateContent>
          </a:graphicData>
        </a:graphic>
      </p:graphicFrame>
      <p:cxnSp>
        <p:nvCxnSpPr>
          <p:cNvPr id="229" name="Straight Arrow Connector 228"/>
          <p:cNvCxnSpPr/>
          <p:nvPr>
            <p:custDataLst>
              <p:tags r:id="rId3"/>
            </p:custDataLst>
          </p:nvPr>
        </p:nvCxnSpPr>
        <p:spPr>
          <a:xfrm>
            <a:off x="5762552" y="1650383"/>
            <a:ext cx="0" cy="252759"/>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sp>
        <p:nvSpPr>
          <p:cNvPr id="190" name="Title 189"/>
          <p:cNvSpPr>
            <a:spLocks noGrp="1"/>
          </p:cNvSpPr>
          <p:nvPr>
            <p:ph type="title"/>
            <p:custDataLst>
              <p:tags r:id="rId4"/>
            </p:custDataLst>
          </p:nvPr>
        </p:nvSpPr>
        <p:spPr/>
        <p:txBody>
          <a:bodyPr/>
          <a:lstStyle/>
          <a:p>
            <a:r>
              <a:rPr lang="en-US" dirty="0" smtClean="0">
                <a:ln>
                  <a:solidFill>
                    <a:schemeClr val="bg1">
                      <a:alpha val="0"/>
                    </a:schemeClr>
                  </a:solidFill>
                </a:ln>
              </a:rPr>
              <a:t>Failover Process</a:t>
            </a:r>
            <a:endParaRPr lang="en-US" dirty="0">
              <a:ln>
                <a:solidFill>
                  <a:schemeClr val="bg1">
                    <a:alpha val="0"/>
                  </a:schemeClr>
                </a:solidFill>
              </a:ln>
            </a:endParaRPr>
          </a:p>
        </p:txBody>
      </p:sp>
      <p:sp>
        <p:nvSpPr>
          <p:cNvPr id="2" name="Rectangle 1"/>
          <p:cNvSpPr/>
          <p:nvPr>
            <p:custDataLst>
              <p:tags r:id="rId5"/>
            </p:custDataLst>
          </p:nvPr>
        </p:nvSpPr>
        <p:spPr>
          <a:xfrm>
            <a:off x="722510" y="1903143"/>
            <a:ext cx="2718113" cy="41185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161" name="Rectangle 160"/>
          <p:cNvSpPr/>
          <p:nvPr>
            <p:custDataLst>
              <p:tags r:id="rId6"/>
            </p:custDataLst>
          </p:nvPr>
        </p:nvSpPr>
        <p:spPr>
          <a:xfrm>
            <a:off x="4403497" y="1903143"/>
            <a:ext cx="2718113" cy="41185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163" name="Rectangle 162"/>
          <p:cNvSpPr/>
          <p:nvPr>
            <p:custDataLst>
              <p:tags r:id="rId7"/>
            </p:custDataLst>
          </p:nvPr>
        </p:nvSpPr>
        <p:spPr>
          <a:xfrm>
            <a:off x="8084484" y="1903143"/>
            <a:ext cx="2718113" cy="41185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189" name="Rectangle 188"/>
          <p:cNvSpPr/>
          <p:nvPr>
            <p:custDataLst>
              <p:tags r:id="rId8"/>
            </p:custDataLst>
          </p:nvPr>
        </p:nvSpPr>
        <p:spPr>
          <a:xfrm>
            <a:off x="783117" y="1992357"/>
            <a:ext cx="2596896" cy="24719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SQL Server Instance 1</a:t>
            </a:r>
          </a:p>
        </p:txBody>
      </p:sp>
      <p:sp>
        <p:nvSpPr>
          <p:cNvPr id="191" name="Rectangle 190"/>
          <p:cNvSpPr/>
          <p:nvPr>
            <p:custDataLst>
              <p:tags r:id="rId9"/>
            </p:custDataLst>
          </p:nvPr>
        </p:nvSpPr>
        <p:spPr>
          <a:xfrm>
            <a:off x="4464104" y="1992357"/>
            <a:ext cx="2596896" cy="24719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SQL Server Instance 2</a:t>
            </a:r>
          </a:p>
        </p:txBody>
      </p:sp>
      <p:sp>
        <p:nvSpPr>
          <p:cNvPr id="192" name="Rectangle 191"/>
          <p:cNvSpPr/>
          <p:nvPr>
            <p:custDataLst>
              <p:tags r:id="rId10"/>
            </p:custDataLst>
          </p:nvPr>
        </p:nvSpPr>
        <p:spPr>
          <a:xfrm>
            <a:off x="8145091" y="1992357"/>
            <a:ext cx="2596896" cy="24719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SQL Server Instance 3</a:t>
            </a:r>
          </a:p>
        </p:txBody>
      </p:sp>
      <p:cxnSp>
        <p:nvCxnSpPr>
          <p:cNvPr id="4" name="Straight Connector 3"/>
          <p:cNvCxnSpPr/>
          <p:nvPr>
            <p:custDataLst>
              <p:tags r:id="rId11"/>
            </p:custDataLst>
          </p:nvPr>
        </p:nvCxnSpPr>
        <p:spPr>
          <a:xfrm>
            <a:off x="722510" y="1650383"/>
            <a:ext cx="10019477"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custDataLst>
              <p:tags r:id="rId12"/>
            </p:custDataLst>
          </p:nvPr>
        </p:nvCxnSpPr>
        <p:spPr>
          <a:xfrm>
            <a:off x="2081567" y="1650383"/>
            <a:ext cx="0" cy="252760"/>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custDataLst>
              <p:tags r:id="rId13"/>
            </p:custDataLst>
          </p:nvPr>
        </p:nvCxnSpPr>
        <p:spPr>
          <a:xfrm>
            <a:off x="9458405" y="1650383"/>
            <a:ext cx="0" cy="252759"/>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custDataLst>
              <p:tags r:id="rId14"/>
            </p:custDataLst>
          </p:nvPr>
        </p:nvCxnSpPr>
        <p:spPr>
          <a:xfrm rot="16200000" flipH="1">
            <a:off x="5769986" y="2145428"/>
            <a:ext cx="16933" cy="7376840"/>
          </a:xfrm>
          <a:prstGeom prst="bentConnector3">
            <a:avLst>
              <a:gd name="adj1" fmla="val 1800000"/>
            </a:avLst>
          </a:prstGeom>
          <a:ln w="19050">
            <a:solidFill>
              <a:schemeClr val="accent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204" idx="2"/>
          </p:cNvCxnSpPr>
          <p:nvPr>
            <p:custDataLst>
              <p:tags r:id="rId15"/>
            </p:custDataLst>
          </p:nvPr>
        </p:nvCxnSpPr>
        <p:spPr>
          <a:xfrm flipV="1">
            <a:off x="5762552" y="5850783"/>
            <a:ext cx="0" cy="289669"/>
          </a:xfrm>
          <a:prstGeom prst="straightConnector1">
            <a:avLst/>
          </a:prstGeom>
          <a:ln w="1905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00" name="Down Arrow 199"/>
          <p:cNvSpPr/>
          <p:nvPr>
            <p:custDataLst>
              <p:tags r:id="rId16"/>
            </p:custDataLst>
          </p:nvPr>
        </p:nvSpPr>
        <p:spPr>
          <a:xfrm>
            <a:off x="4695887" y="4464261"/>
            <a:ext cx="438344" cy="858587"/>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03" name="Rectangle 202"/>
          <p:cNvSpPr/>
          <p:nvPr>
            <p:custDataLst>
              <p:tags r:id="rId17"/>
            </p:custDataLst>
          </p:nvPr>
        </p:nvSpPr>
        <p:spPr>
          <a:xfrm>
            <a:off x="783117" y="5322849"/>
            <a:ext cx="2596896" cy="527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ln>
                  <a:solidFill>
                    <a:srgbClr val="FFFFFF">
                      <a:alpha val="0"/>
                    </a:srgbClr>
                  </a:solidFill>
                </a:ln>
                <a:solidFill>
                  <a:srgbClr val="595959"/>
                </a:solidFill>
              </a:rPr>
              <a:t>WSFC Service</a:t>
            </a:r>
          </a:p>
        </p:txBody>
      </p:sp>
      <p:sp>
        <p:nvSpPr>
          <p:cNvPr id="204" name="Rectangle 203"/>
          <p:cNvSpPr/>
          <p:nvPr>
            <p:custDataLst>
              <p:tags r:id="rId18"/>
            </p:custDataLst>
          </p:nvPr>
        </p:nvSpPr>
        <p:spPr>
          <a:xfrm>
            <a:off x="4464104" y="5322849"/>
            <a:ext cx="2596896" cy="527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ln>
                  <a:solidFill>
                    <a:srgbClr val="FFFFFF">
                      <a:alpha val="0"/>
                    </a:srgbClr>
                  </a:solidFill>
                </a:ln>
                <a:solidFill>
                  <a:srgbClr val="595959"/>
                </a:solidFill>
              </a:rPr>
              <a:t>WSFC Service</a:t>
            </a:r>
          </a:p>
        </p:txBody>
      </p:sp>
      <p:sp>
        <p:nvSpPr>
          <p:cNvPr id="205" name="Rectangle 204"/>
          <p:cNvSpPr/>
          <p:nvPr>
            <p:custDataLst>
              <p:tags r:id="rId19"/>
            </p:custDataLst>
          </p:nvPr>
        </p:nvSpPr>
        <p:spPr>
          <a:xfrm>
            <a:off x="8159957" y="5322849"/>
            <a:ext cx="2596896" cy="527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ln>
                  <a:solidFill>
                    <a:srgbClr val="FFFFFF">
                      <a:alpha val="0"/>
                    </a:srgbClr>
                  </a:solidFill>
                </a:ln>
                <a:solidFill>
                  <a:srgbClr val="595959"/>
                </a:solidFill>
              </a:rPr>
              <a:t>WSFC Service</a:t>
            </a:r>
          </a:p>
        </p:txBody>
      </p:sp>
      <p:grpSp>
        <p:nvGrpSpPr>
          <p:cNvPr id="23" name="Group 22"/>
          <p:cNvGrpSpPr/>
          <p:nvPr>
            <p:custDataLst>
              <p:tags r:id="rId20"/>
            </p:custDataLst>
          </p:nvPr>
        </p:nvGrpSpPr>
        <p:grpSpPr>
          <a:xfrm>
            <a:off x="1657454" y="2607792"/>
            <a:ext cx="718975" cy="493104"/>
            <a:chOff x="1510714" y="1955844"/>
            <a:chExt cx="539231" cy="369828"/>
          </a:xfrm>
          <a:solidFill>
            <a:schemeClr val="bg2">
              <a:lumMod val="75000"/>
            </a:schemeClr>
          </a:solidFill>
        </p:grpSpPr>
        <p:sp>
          <p:nvSpPr>
            <p:cNvPr id="206" name="Can 205"/>
            <p:cNvSpPr/>
            <p:nvPr>
              <p:custDataLst>
                <p:tags r:id="rId85"/>
              </p:custDataLst>
            </p:nvPr>
          </p:nvSpPr>
          <p:spPr bwMode="auto">
            <a:xfrm>
              <a:off x="1510714" y="1955844"/>
              <a:ext cx="318084" cy="191948"/>
            </a:xfrm>
            <a:prstGeom prst="can">
              <a:avLst>
                <a:gd name="adj" fmla="val 21051"/>
              </a:avLst>
            </a:prstGeom>
            <a:grp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07" name="Can 206"/>
            <p:cNvSpPr/>
            <p:nvPr>
              <p:custDataLst>
                <p:tags r:id="rId86"/>
              </p:custDataLst>
            </p:nvPr>
          </p:nvSpPr>
          <p:spPr bwMode="auto">
            <a:xfrm>
              <a:off x="1621288" y="2044784"/>
              <a:ext cx="318084" cy="191948"/>
            </a:xfrm>
            <a:prstGeom prst="can">
              <a:avLst>
                <a:gd name="adj" fmla="val 21051"/>
              </a:avLst>
            </a:prstGeom>
            <a:grp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08" name="Can 207"/>
            <p:cNvSpPr/>
            <p:nvPr>
              <p:custDataLst>
                <p:tags r:id="rId87"/>
              </p:custDataLst>
            </p:nvPr>
          </p:nvSpPr>
          <p:spPr bwMode="auto">
            <a:xfrm>
              <a:off x="1731861" y="2133724"/>
              <a:ext cx="318084" cy="191948"/>
            </a:xfrm>
            <a:prstGeom prst="can">
              <a:avLst>
                <a:gd name="adj" fmla="val 21051"/>
              </a:avLst>
            </a:prstGeom>
            <a:grp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grpSp>
      <p:grpSp>
        <p:nvGrpSpPr>
          <p:cNvPr id="209" name="Group 208"/>
          <p:cNvGrpSpPr/>
          <p:nvPr>
            <p:custDataLst>
              <p:tags r:id="rId21"/>
            </p:custDataLst>
          </p:nvPr>
        </p:nvGrpSpPr>
        <p:grpSpPr>
          <a:xfrm>
            <a:off x="1657454" y="3715849"/>
            <a:ext cx="718975" cy="493104"/>
            <a:chOff x="1510714" y="1955844"/>
            <a:chExt cx="539231" cy="369828"/>
          </a:xfrm>
          <a:solidFill>
            <a:schemeClr val="accent2"/>
          </a:solidFill>
        </p:grpSpPr>
        <p:sp>
          <p:nvSpPr>
            <p:cNvPr id="210" name="Can 209"/>
            <p:cNvSpPr/>
            <p:nvPr>
              <p:custDataLst>
                <p:tags r:id="rId82"/>
              </p:custDataLst>
            </p:nvPr>
          </p:nvSpPr>
          <p:spPr bwMode="auto">
            <a:xfrm>
              <a:off x="1510714" y="1955844"/>
              <a:ext cx="318084" cy="191948"/>
            </a:xfrm>
            <a:prstGeom prst="can">
              <a:avLst>
                <a:gd name="adj" fmla="val 21051"/>
              </a:avLst>
            </a:prstGeom>
            <a:grp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11" name="Can 210"/>
            <p:cNvSpPr/>
            <p:nvPr>
              <p:custDataLst>
                <p:tags r:id="rId83"/>
              </p:custDataLst>
            </p:nvPr>
          </p:nvSpPr>
          <p:spPr bwMode="auto">
            <a:xfrm>
              <a:off x="1621288" y="2044784"/>
              <a:ext cx="318084" cy="191948"/>
            </a:xfrm>
            <a:prstGeom prst="can">
              <a:avLst>
                <a:gd name="adj" fmla="val 21051"/>
              </a:avLst>
            </a:prstGeom>
            <a:grp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12" name="Can 211"/>
            <p:cNvSpPr/>
            <p:nvPr>
              <p:custDataLst>
                <p:tags r:id="rId84"/>
              </p:custDataLst>
            </p:nvPr>
          </p:nvSpPr>
          <p:spPr bwMode="auto">
            <a:xfrm>
              <a:off x="1731861" y="2133724"/>
              <a:ext cx="318084" cy="191948"/>
            </a:xfrm>
            <a:prstGeom prst="can">
              <a:avLst>
                <a:gd name="adj" fmla="val 21051"/>
              </a:avLst>
            </a:prstGeom>
            <a:grp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grpSp>
      <p:grpSp>
        <p:nvGrpSpPr>
          <p:cNvPr id="213" name="Group 212"/>
          <p:cNvGrpSpPr/>
          <p:nvPr>
            <p:custDataLst>
              <p:tags r:id="rId22"/>
            </p:custDataLst>
          </p:nvPr>
        </p:nvGrpSpPr>
        <p:grpSpPr>
          <a:xfrm>
            <a:off x="5403066" y="3715849"/>
            <a:ext cx="718975" cy="493104"/>
            <a:chOff x="1510714" y="1955844"/>
            <a:chExt cx="539231" cy="369828"/>
          </a:xfrm>
        </p:grpSpPr>
        <p:sp>
          <p:nvSpPr>
            <p:cNvPr id="214" name="Can 213"/>
            <p:cNvSpPr/>
            <p:nvPr>
              <p:custDataLst>
                <p:tags r:id="rId79"/>
              </p:custDataLst>
            </p:nvPr>
          </p:nvSpPr>
          <p:spPr bwMode="auto">
            <a:xfrm>
              <a:off x="1510714" y="1955844"/>
              <a:ext cx="318084" cy="191948"/>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15" name="Can 214"/>
            <p:cNvSpPr/>
            <p:nvPr>
              <p:custDataLst>
                <p:tags r:id="rId80"/>
              </p:custDataLst>
            </p:nvPr>
          </p:nvSpPr>
          <p:spPr bwMode="auto">
            <a:xfrm>
              <a:off x="1621288" y="2044784"/>
              <a:ext cx="318084" cy="191948"/>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16" name="Can 215"/>
            <p:cNvSpPr/>
            <p:nvPr>
              <p:custDataLst>
                <p:tags r:id="rId81"/>
              </p:custDataLst>
            </p:nvPr>
          </p:nvSpPr>
          <p:spPr bwMode="auto">
            <a:xfrm>
              <a:off x="1731861" y="2133724"/>
              <a:ext cx="318084" cy="191948"/>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grpSp>
      <p:grpSp>
        <p:nvGrpSpPr>
          <p:cNvPr id="217" name="Group 216"/>
          <p:cNvGrpSpPr/>
          <p:nvPr>
            <p:custDataLst>
              <p:tags r:id="rId23"/>
            </p:custDataLst>
          </p:nvPr>
        </p:nvGrpSpPr>
        <p:grpSpPr>
          <a:xfrm>
            <a:off x="5403066" y="2607792"/>
            <a:ext cx="718975" cy="493104"/>
            <a:chOff x="1510714" y="1955844"/>
            <a:chExt cx="539231" cy="369828"/>
          </a:xfrm>
        </p:grpSpPr>
        <p:sp>
          <p:nvSpPr>
            <p:cNvPr id="218" name="Can 217"/>
            <p:cNvSpPr/>
            <p:nvPr>
              <p:custDataLst>
                <p:tags r:id="rId76"/>
              </p:custDataLst>
            </p:nvPr>
          </p:nvSpPr>
          <p:spPr bwMode="auto">
            <a:xfrm>
              <a:off x="1510714" y="1955844"/>
              <a:ext cx="318084" cy="191948"/>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19" name="Can 218"/>
            <p:cNvSpPr/>
            <p:nvPr>
              <p:custDataLst>
                <p:tags r:id="rId77"/>
              </p:custDataLst>
            </p:nvPr>
          </p:nvSpPr>
          <p:spPr bwMode="auto">
            <a:xfrm>
              <a:off x="1621288" y="2044784"/>
              <a:ext cx="318084" cy="191948"/>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20" name="Can 219"/>
            <p:cNvSpPr/>
            <p:nvPr>
              <p:custDataLst>
                <p:tags r:id="rId78"/>
              </p:custDataLst>
            </p:nvPr>
          </p:nvSpPr>
          <p:spPr bwMode="auto">
            <a:xfrm>
              <a:off x="1731861" y="2133724"/>
              <a:ext cx="318084" cy="191948"/>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grpSp>
      <p:grpSp>
        <p:nvGrpSpPr>
          <p:cNvPr id="221" name="Group 220"/>
          <p:cNvGrpSpPr/>
          <p:nvPr>
            <p:custDataLst>
              <p:tags r:id="rId24"/>
            </p:custDataLst>
          </p:nvPr>
        </p:nvGrpSpPr>
        <p:grpSpPr>
          <a:xfrm>
            <a:off x="9084053" y="3715849"/>
            <a:ext cx="718975" cy="493104"/>
            <a:chOff x="1510714" y="1955844"/>
            <a:chExt cx="539231" cy="369828"/>
          </a:xfrm>
        </p:grpSpPr>
        <p:sp>
          <p:nvSpPr>
            <p:cNvPr id="222" name="Can 221"/>
            <p:cNvSpPr/>
            <p:nvPr>
              <p:custDataLst>
                <p:tags r:id="rId73"/>
              </p:custDataLst>
            </p:nvPr>
          </p:nvSpPr>
          <p:spPr bwMode="auto">
            <a:xfrm>
              <a:off x="1510714" y="1955844"/>
              <a:ext cx="318084" cy="191948"/>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23" name="Can 222"/>
            <p:cNvSpPr/>
            <p:nvPr>
              <p:custDataLst>
                <p:tags r:id="rId74"/>
              </p:custDataLst>
            </p:nvPr>
          </p:nvSpPr>
          <p:spPr bwMode="auto">
            <a:xfrm>
              <a:off x="1621288" y="2044784"/>
              <a:ext cx="318084" cy="191948"/>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24" name="Can 223"/>
            <p:cNvSpPr/>
            <p:nvPr>
              <p:custDataLst>
                <p:tags r:id="rId75"/>
              </p:custDataLst>
            </p:nvPr>
          </p:nvSpPr>
          <p:spPr bwMode="auto">
            <a:xfrm>
              <a:off x="1731861" y="2133724"/>
              <a:ext cx="318084" cy="191948"/>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grpSp>
      <p:sp>
        <p:nvSpPr>
          <p:cNvPr id="226" name="Rectangle 225"/>
          <p:cNvSpPr/>
          <p:nvPr>
            <p:custDataLst>
              <p:tags r:id="rId25"/>
            </p:custDataLst>
          </p:nvPr>
        </p:nvSpPr>
        <p:spPr>
          <a:xfrm>
            <a:off x="1804885" y="4987553"/>
            <a:ext cx="1575128" cy="332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67" dirty="0">
                <a:ln>
                  <a:solidFill>
                    <a:srgbClr val="FFFFFF">
                      <a:alpha val="0"/>
                    </a:srgbClr>
                  </a:solidFill>
                </a:ln>
                <a:solidFill>
                  <a:srgbClr val="FFFFFF"/>
                </a:solidFill>
              </a:rPr>
              <a:t>Resource DLL</a:t>
            </a:r>
          </a:p>
        </p:txBody>
      </p:sp>
      <p:sp>
        <p:nvSpPr>
          <p:cNvPr id="227" name="Rectangle 226"/>
          <p:cNvSpPr/>
          <p:nvPr>
            <p:custDataLst>
              <p:tags r:id="rId26"/>
            </p:custDataLst>
          </p:nvPr>
        </p:nvSpPr>
        <p:spPr>
          <a:xfrm>
            <a:off x="5481969" y="4987553"/>
            <a:ext cx="1575128" cy="332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67" dirty="0">
                <a:ln>
                  <a:solidFill>
                    <a:srgbClr val="FFFFFF">
                      <a:alpha val="0"/>
                    </a:srgbClr>
                  </a:solidFill>
                </a:ln>
                <a:solidFill>
                  <a:srgbClr val="FFFFFF"/>
                </a:solidFill>
              </a:rPr>
              <a:t>Resource DLL</a:t>
            </a:r>
          </a:p>
        </p:txBody>
      </p:sp>
      <p:sp>
        <p:nvSpPr>
          <p:cNvPr id="228" name="Rectangle 227"/>
          <p:cNvSpPr/>
          <p:nvPr>
            <p:custDataLst>
              <p:tags r:id="rId27"/>
            </p:custDataLst>
          </p:nvPr>
        </p:nvSpPr>
        <p:spPr>
          <a:xfrm>
            <a:off x="9181725" y="4987553"/>
            <a:ext cx="1575128" cy="332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67" dirty="0">
                <a:ln>
                  <a:solidFill>
                    <a:srgbClr val="FFFFFF">
                      <a:alpha val="0"/>
                    </a:srgbClr>
                  </a:solidFill>
                </a:ln>
                <a:solidFill>
                  <a:srgbClr val="FFFFFF"/>
                </a:solidFill>
              </a:rPr>
              <a:t>Resource DLL</a:t>
            </a:r>
          </a:p>
        </p:txBody>
      </p:sp>
      <p:sp>
        <p:nvSpPr>
          <p:cNvPr id="231" name="Down Arrow 230"/>
          <p:cNvSpPr/>
          <p:nvPr>
            <p:custDataLst>
              <p:tags r:id="rId28"/>
            </p:custDataLst>
          </p:nvPr>
        </p:nvSpPr>
        <p:spPr>
          <a:xfrm flipV="1">
            <a:off x="6324573" y="5319024"/>
            <a:ext cx="438344" cy="523291"/>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32" name="Down Arrow 231"/>
          <p:cNvSpPr/>
          <p:nvPr>
            <p:custDataLst>
              <p:tags r:id="rId29"/>
            </p:custDataLst>
          </p:nvPr>
        </p:nvSpPr>
        <p:spPr>
          <a:xfrm flipV="1">
            <a:off x="2647597" y="5319024"/>
            <a:ext cx="438344" cy="523291"/>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33" name="Down Arrow 232"/>
          <p:cNvSpPr/>
          <p:nvPr>
            <p:custDataLst>
              <p:tags r:id="rId30"/>
            </p:custDataLst>
          </p:nvPr>
        </p:nvSpPr>
        <p:spPr>
          <a:xfrm flipV="1">
            <a:off x="10024437" y="5319024"/>
            <a:ext cx="438344" cy="523291"/>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grpSp>
        <p:nvGrpSpPr>
          <p:cNvPr id="273" name="Group 272"/>
          <p:cNvGrpSpPr/>
          <p:nvPr>
            <p:custDataLst>
              <p:tags r:id="rId31"/>
            </p:custDataLst>
          </p:nvPr>
        </p:nvGrpSpPr>
        <p:grpSpPr>
          <a:xfrm>
            <a:off x="9969289" y="4464261"/>
            <a:ext cx="438523" cy="523291"/>
            <a:chOff x="7476967" y="3348196"/>
            <a:chExt cx="328892" cy="392468"/>
          </a:xfrm>
        </p:grpSpPr>
        <p:cxnSp>
          <p:nvCxnSpPr>
            <p:cNvPr id="234" name="Straight Arrow Connector 233"/>
            <p:cNvCxnSpPr/>
            <p:nvPr/>
          </p:nvCxnSpPr>
          <p:spPr>
            <a:xfrm>
              <a:off x="7805859" y="3348196"/>
              <a:ext cx="0" cy="392468"/>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flipV="1">
              <a:off x="7476967" y="3348196"/>
              <a:ext cx="0" cy="392468"/>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sp>
        <p:nvSpPr>
          <p:cNvPr id="240" name="Rectangle 239"/>
          <p:cNvSpPr/>
          <p:nvPr>
            <p:custDataLst>
              <p:tags r:id="rId32"/>
            </p:custDataLst>
          </p:nvPr>
        </p:nvSpPr>
        <p:spPr>
          <a:xfrm>
            <a:off x="1243285" y="2440289"/>
            <a:ext cx="5334520" cy="78802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41" name="Rectangle 240"/>
          <p:cNvSpPr/>
          <p:nvPr>
            <p:custDataLst>
              <p:tags r:id="rId33"/>
            </p:custDataLst>
          </p:nvPr>
        </p:nvSpPr>
        <p:spPr>
          <a:xfrm>
            <a:off x="1453191" y="2499761"/>
            <a:ext cx="1139259" cy="6461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42" name="Rectangle 241"/>
          <p:cNvSpPr/>
          <p:nvPr>
            <p:custDataLst>
              <p:tags r:id="rId34"/>
            </p:custDataLst>
          </p:nvPr>
        </p:nvSpPr>
        <p:spPr>
          <a:xfrm>
            <a:off x="5209040" y="2499761"/>
            <a:ext cx="1139259" cy="6461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cxnSp>
        <p:nvCxnSpPr>
          <p:cNvPr id="243" name="Straight Connector 242"/>
          <p:cNvCxnSpPr>
            <a:stCxn id="241" idx="3"/>
            <a:endCxn id="242" idx="1"/>
          </p:cNvCxnSpPr>
          <p:nvPr>
            <p:custDataLst>
              <p:tags r:id="rId35"/>
            </p:custDataLst>
          </p:nvPr>
        </p:nvCxnSpPr>
        <p:spPr>
          <a:xfrm>
            <a:off x="2592450" y="2822849"/>
            <a:ext cx="2616591" cy="0"/>
          </a:xfrm>
          <a:prstGeom prst="line">
            <a:avLst/>
          </a:prstGeom>
          <a:ln w="19050">
            <a:solidFill>
              <a:schemeClr val="accent1"/>
            </a:solidFill>
            <a:tailEnd type="stealth"/>
          </a:ln>
        </p:spPr>
        <p:style>
          <a:lnRef idx="1">
            <a:schemeClr val="accent1"/>
          </a:lnRef>
          <a:fillRef idx="0">
            <a:schemeClr val="accent1"/>
          </a:fillRef>
          <a:effectRef idx="0">
            <a:schemeClr val="accent1"/>
          </a:effectRef>
          <a:fontRef idx="minor">
            <a:schemeClr val="tx1"/>
          </a:fontRef>
        </p:style>
      </p:cxnSp>
      <p:sp>
        <p:nvSpPr>
          <p:cNvPr id="247" name="Rectangle 246"/>
          <p:cNvSpPr/>
          <p:nvPr>
            <p:custDataLst>
              <p:tags r:id="rId36"/>
            </p:custDataLst>
          </p:nvPr>
        </p:nvSpPr>
        <p:spPr>
          <a:xfrm>
            <a:off x="1243285" y="3559013"/>
            <a:ext cx="9060448" cy="78802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48" name="Rectangle 247"/>
          <p:cNvSpPr/>
          <p:nvPr>
            <p:custDataLst>
              <p:tags r:id="rId37"/>
            </p:custDataLst>
          </p:nvPr>
        </p:nvSpPr>
        <p:spPr>
          <a:xfrm>
            <a:off x="1453191" y="3618485"/>
            <a:ext cx="1139259" cy="6461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49" name="Rectangle 248"/>
          <p:cNvSpPr/>
          <p:nvPr>
            <p:custDataLst>
              <p:tags r:id="rId38"/>
            </p:custDataLst>
          </p:nvPr>
        </p:nvSpPr>
        <p:spPr>
          <a:xfrm>
            <a:off x="5209040" y="3618485"/>
            <a:ext cx="1139259" cy="6461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50" name="Rectangle 249"/>
          <p:cNvSpPr/>
          <p:nvPr>
            <p:custDataLst>
              <p:tags r:id="rId39"/>
            </p:custDataLst>
          </p:nvPr>
        </p:nvSpPr>
        <p:spPr>
          <a:xfrm>
            <a:off x="8947551" y="3618485"/>
            <a:ext cx="1139259" cy="6461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cxnSp>
        <p:nvCxnSpPr>
          <p:cNvPr id="251" name="Straight Connector 250"/>
          <p:cNvCxnSpPr/>
          <p:nvPr>
            <p:custDataLst>
              <p:tags r:id="rId40"/>
            </p:custDataLst>
          </p:nvPr>
        </p:nvCxnSpPr>
        <p:spPr>
          <a:xfrm>
            <a:off x="2592450" y="3879975"/>
            <a:ext cx="2616591" cy="0"/>
          </a:xfrm>
          <a:prstGeom prst="line">
            <a:avLst/>
          </a:prstGeom>
          <a:ln w="19050">
            <a:solidFill>
              <a:schemeClr val="accent1"/>
            </a:solidFill>
            <a:tailEnd type="stealt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custDataLst>
              <p:tags r:id="rId41"/>
            </p:custDataLst>
          </p:nvPr>
        </p:nvCxnSpPr>
        <p:spPr>
          <a:xfrm>
            <a:off x="2592450" y="4149481"/>
            <a:ext cx="6355101" cy="0"/>
          </a:xfrm>
          <a:prstGeom prst="line">
            <a:avLst/>
          </a:prstGeom>
          <a:ln w="19050">
            <a:solidFill>
              <a:schemeClr val="accent1"/>
            </a:solidFill>
            <a:tailEnd type="stealth"/>
          </a:ln>
        </p:spPr>
        <p:style>
          <a:lnRef idx="1">
            <a:schemeClr val="accent1"/>
          </a:lnRef>
          <a:fillRef idx="0">
            <a:schemeClr val="accent1"/>
          </a:fillRef>
          <a:effectRef idx="0">
            <a:schemeClr val="accent1"/>
          </a:effectRef>
          <a:fontRef idx="minor">
            <a:schemeClr val="tx1"/>
          </a:fontRef>
        </p:style>
      </p:cxnSp>
      <p:sp>
        <p:nvSpPr>
          <p:cNvPr id="96" name="Left Arrow 95"/>
          <p:cNvSpPr/>
          <p:nvPr>
            <p:custDataLst>
              <p:tags r:id="rId42"/>
            </p:custDataLst>
          </p:nvPr>
        </p:nvSpPr>
        <p:spPr>
          <a:xfrm>
            <a:off x="2592450" y="3639314"/>
            <a:ext cx="6355101" cy="204501"/>
          </a:xfrm>
          <a:prstGeom prst="lef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57" name="Rectangle 256"/>
          <p:cNvSpPr/>
          <p:nvPr>
            <p:custDataLst>
              <p:tags r:id="rId43"/>
            </p:custDataLst>
          </p:nvPr>
        </p:nvSpPr>
        <p:spPr>
          <a:xfrm>
            <a:off x="2592449" y="3194108"/>
            <a:ext cx="2596896" cy="24384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a:solidFill>
                    <a:srgbClr val="FFFFFF">
                      <a:alpha val="0"/>
                    </a:srgbClr>
                  </a:solidFill>
                </a:ln>
                <a:solidFill>
                  <a:srgbClr val="595959"/>
                </a:solidFill>
              </a:rPr>
              <a:t>Availability Group 1</a:t>
            </a:r>
          </a:p>
        </p:txBody>
      </p:sp>
      <p:sp>
        <p:nvSpPr>
          <p:cNvPr id="258" name="Rectangle 257"/>
          <p:cNvSpPr/>
          <p:nvPr>
            <p:custDataLst>
              <p:tags r:id="rId44"/>
            </p:custDataLst>
          </p:nvPr>
        </p:nvSpPr>
        <p:spPr>
          <a:xfrm>
            <a:off x="6506667" y="3345307"/>
            <a:ext cx="2596896" cy="24384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a:solidFill>
                    <a:srgbClr val="FFFFFF">
                      <a:alpha val="0"/>
                    </a:srgbClr>
                  </a:solidFill>
                </a:ln>
                <a:solidFill>
                  <a:srgbClr val="595959"/>
                </a:solidFill>
              </a:rPr>
              <a:t>Availability Group 2</a:t>
            </a:r>
          </a:p>
        </p:txBody>
      </p:sp>
      <p:sp>
        <p:nvSpPr>
          <p:cNvPr id="260" name="Rectangle 259"/>
          <p:cNvSpPr/>
          <p:nvPr>
            <p:custDataLst>
              <p:tags r:id="rId45"/>
            </p:custDataLst>
          </p:nvPr>
        </p:nvSpPr>
        <p:spPr>
          <a:xfrm>
            <a:off x="2968485" y="5328473"/>
            <a:ext cx="1397148" cy="69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ln>
                  <a:solidFill>
                    <a:srgbClr val="FFFFFF">
                      <a:alpha val="0"/>
                    </a:srgbClr>
                  </a:solidFill>
                </a:ln>
                <a:solidFill>
                  <a:srgbClr val="595959"/>
                </a:solidFill>
              </a:rPr>
              <a:t>WSFC tells </a:t>
            </a:r>
          </a:p>
          <a:p>
            <a:r>
              <a:rPr lang="en-IN" sz="1200" dirty="0">
                <a:ln>
                  <a:solidFill>
                    <a:srgbClr val="FFFFFF">
                      <a:alpha val="0"/>
                    </a:srgbClr>
                  </a:solidFill>
                </a:ln>
                <a:solidFill>
                  <a:srgbClr val="595959"/>
                </a:solidFill>
              </a:rPr>
              <a:t>SQL Server to bring AG2 online</a:t>
            </a:r>
          </a:p>
        </p:txBody>
      </p:sp>
      <p:sp>
        <p:nvSpPr>
          <p:cNvPr id="261" name="Rectangle 260"/>
          <p:cNvSpPr/>
          <p:nvPr>
            <p:custDataLst>
              <p:tags r:id="rId46"/>
            </p:custDataLst>
          </p:nvPr>
        </p:nvSpPr>
        <p:spPr>
          <a:xfrm>
            <a:off x="6668135" y="5328473"/>
            <a:ext cx="1397148" cy="69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ln>
                  <a:solidFill>
                    <a:srgbClr val="FFFFFF">
                      <a:alpha val="0"/>
                    </a:srgbClr>
                  </a:solidFill>
                </a:ln>
                <a:solidFill>
                  <a:srgbClr val="595959"/>
                </a:solidFill>
              </a:rPr>
              <a:t>WSFC tells</a:t>
            </a:r>
          </a:p>
          <a:p>
            <a:r>
              <a:rPr lang="en-IN" sz="1200" dirty="0">
                <a:ln>
                  <a:solidFill>
                    <a:srgbClr val="FFFFFF">
                      <a:alpha val="0"/>
                    </a:srgbClr>
                  </a:solidFill>
                </a:ln>
                <a:solidFill>
                  <a:srgbClr val="595959"/>
                </a:solidFill>
              </a:rPr>
              <a:t>SQL Server to bring AG2 offline</a:t>
            </a:r>
          </a:p>
        </p:txBody>
      </p:sp>
      <p:sp>
        <p:nvSpPr>
          <p:cNvPr id="262" name="Rectangle 261"/>
          <p:cNvSpPr/>
          <p:nvPr>
            <p:custDataLst>
              <p:tags r:id="rId47"/>
            </p:custDataLst>
          </p:nvPr>
        </p:nvSpPr>
        <p:spPr>
          <a:xfrm>
            <a:off x="10362042" y="5328473"/>
            <a:ext cx="1397148" cy="69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ln>
                  <a:solidFill>
                    <a:srgbClr val="FFFFFF">
                      <a:alpha val="0"/>
                    </a:srgbClr>
                  </a:solidFill>
                </a:ln>
                <a:solidFill>
                  <a:srgbClr val="595959"/>
                </a:solidFill>
              </a:rPr>
              <a:t>Notification </a:t>
            </a:r>
            <a:br>
              <a:rPr lang="en-IN" sz="1200" dirty="0">
                <a:ln>
                  <a:solidFill>
                    <a:srgbClr val="FFFFFF">
                      <a:alpha val="0"/>
                    </a:srgbClr>
                  </a:solidFill>
                </a:ln>
                <a:solidFill>
                  <a:srgbClr val="595959"/>
                </a:solidFill>
              </a:rPr>
            </a:br>
            <a:r>
              <a:rPr lang="en-IN" sz="1200" dirty="0">
                <a:ln>
                  <a:solidFill>
                    <a:srgbClr val="FFFFFF">
                      <a:alpha val="0"/>
                    </a:srgbClr>
                  </a:solidFill>
                </a:ln>
                <a:solidFill>
                  <a:srgbClr val="595959"/>
                </a:solidFill>
              </a:rPr>
              <a:t>of new primary</a:t>
            </a:r>
          </a:p>
        </p:txBody>
      </p:sp>
      <p:grpSp>
        <p:nvGrpSpPr>
          <p:cNvPr id="263" name="Group 262"/>
          <p:cNvGrpSpPr/>
          <p:nvPr>
            <p:custDataLst>
              <p:tags r:id="rId48"/>
            </p:custDataLst>
          </p:nvPr>
        </p:nvGrpSpPr>
        <p:grpSpPr>
          <a:xfrm>
            <a:off x="1657454" y="3715849"/>
            <a:ext cx="718975" cy="493104"/>
            <a:chOff x="1510714" y="1955844"/>
            <a:chExt cx="539231" cy="369828"/>
          </a:xfrm>
          <a:solidFill>
            <a:schemeClr val="bg1">
              <a:lumMod val="65000"/>
            </a:schemeClr>
          </a:solidFill>
        </p:grpSpPr>
        <p:sp>
          <p:nvSpPr>
            <p:cNvPr id="264" name="Can 263"/>
            <p:cNvSpPr/>
            <p:nvPr>
              <p:custDataLst>
                <p:tags r:id="rId70"/>
              </p:custDataLst>
            </p:nvPr>
          </p:nvSpPr>
          <p:spPr bwMode="auto">
            <a:xfrm>
              <a:off x="1510714" y="1955844"/>
              <a:ext cx="318084" cy="191948"/>
            </a:xfrm>
            <a:prstGeom prst="can">
              <a:avLst>
                <a:gd name="adj" fmla="val 21051"/>
              </a:avLst>
            </a:prstGeom>
            <a:grp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65" name="Can 264"/>
            <p:cNvSpPr/>
            <p:nvPr>
              <p:custDataLst>
                <p:tags r:id="rId71"/>
              </p:custDataLst>
            </p:nvPr>
          </p:nvSpPr>
          <p:spPr bwMode="auto">
            <a:xfrm>
              <a:off x="1621288" y="2044784"/>
              <a:ext cx="318084" cy="191948"/>
            </a:xfrm>
            <a:prstGeom prst="can">
              <a:avLst>
                <a:gd name="adj" fmla="val 21051"/>
              </a:avLst>
            </a:prstGeom>
            <a:grp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66" name="Can 265"/>
            <p:cNvSpPr/>
            <p:nvPr>
              <p:custDataLst>
                <p:tags r:id="rId72"/>
              </p:custDataLst>
            </p:nvPr>
          </p:nvSpPr>
          <p:spPr bwMode="auto">
            <a:xfrm>
              <a:off x="1731861" y="2133724"/>
              <a:ext cx="318084" cy="191948"/>
            </a:xfrm>
            <a:prstGeom prst="can">
              <a:avLst>
                <a:gd name="adj" fmla="val 21051"/>
              </a:avLst>
            </a:prstGeom>
            <a:grp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grpSp>
      <p:sp>
        <p:nvSpPr>
          <p:cNvPr id="267" name="Down Arrow 266"/>
          <p:cNvSpPr/>
          <p:nvPr>
            <p:custDataLst>
              <p:tags r:id="rId49"/>
            </p:custDataLst>
          </p:nvPr>
        </p:nvSpPr>
        <p:spPr>
          <a:xfrm flipV="1">
            <a:off x="6324573" y="5319024"/>
            <a:ext cx="438344" cy="523291"/>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68" name="Oval 502"/>
          <p:cNvSpPr/>
          <p:nvPr>
            <p:custDataLst>
              <p:tags r:id="rId50"/>
            </p:custDataLst>
          </p:nvPr>
        </p:nvSpPr>
        <p:spPr bwMode="auto">
          <a:xfrm>
            <a:off x="849980" y="1034967"/>
            <a:ext cx="393305" cy="478147"/>
          </a:xfrm>
          <a:custGeom>
            <a:avLst/>
            <a:gdLst/>
            <a:ahLst/>
            <a:cxnLst/>
            <a:rect l="l" t="t" r="r" b="b"/>
            <a:pathLst>
              <a:path w="716749" h="871362">
                <a:moveTo>
                  <a:pt x="257122" y="499120"/>
                </a:moveTo>
                <a:cubicBezTo>
                  <a:pt x="264799" y="497298"/>
                  <a:pt x="329443" y="557407"/>
                  <a:pt x="356917" y="556496"/>
                </a:cubicBezTo>
                <a:cubicBezTo>
                  <a:pt x="430854" y="553308"/>
                  <a:pt x="464793" y="497754"/>
                  <a:pt x="472065" y="500486"/>
                </a:cubicBezTo>
                <a:cubicBezTo>
                  <a:pt x="479560" y="502709"/>
                  <a:pt x="493602" y="563094"/>
                  <a:pt x="509922" y="569637"/>
                </a:cubicBezTo>
                <a:lnTo>
                  <a:pt x="511216" y="570724"/>
                </a:lnTo>
                <a:cubicBezTo>
                  <a:pt x="537268" y="577651"/>
                  <a:pt x="593709" y="598027"/>
                  <a:pt x="634175" y="619705"/>
                </a:cubicBezTo>
                <a:lnTo>
                  <a:pt x="633245" y="620073"/>
                </a:lnTo>
                <a:cubicBezTo>
                  <a:pt x="666648" y="634645"/>
                  <a:pt x="699453" y="652545"/>
                  <a:pt x="707810" y="666146"/>
                </a:cubicBezTo>
                <a:cubicBezTo>
                  <a:pt x="725866" y="695289"/>
                  <a:pt x="721997" y="769969"/>
                  <a:pt x="644614" y="863319"/>
                </a:cubicBezTo>
                <a:cubicBezTo>
                  <a:pt x="636445" y="809586"/>
                  <a:pt x="615745" y="811011"/>
                  <a:pt x="605858" y="805091"/>
                </a:cubicBezTo>
                <a:cubicBezTo>
                  <a:pt x="618755" y="831047"/>
                  <a:pt x="608931" y="836453"/>
                  <a:pt x="609361" y="866051"/>
                </a:cubicBezTo>
                <a:cubicBezTo>
                  <a:pt x="578994" y="868349"/>
                  <a:pt x="246530" y="870038"/>
                  <a:pt x="197152" y="871278"/>
                </a:cubicBezTo>
                <a:cubicBezTo>
                  <a:pt x="197145" y="871307"/>
                  <a:pt x="197135" y="871334"/>
                  <a:pt x="197125" y="871362"/>
                </a:cubicBezTo>
                <a:lnTo>
                  <a:pt x="196057" y="871299"/>
                </a:lnTo>
                <a:lnTo>
                  <a:pt x="192768" y="871362"/>
                </a:lnTo>
                <a:cubicBezTo>
                  <a:pt x="192638" y="871303"/>
                  <a:pt x="192508" y="871243"/>
                  <a:pt x="192433" y="871084"/>
                </a:cubicBezTo>
                <a:cubicBezTo>
                  <a:pt x="165787" y="869971"/>
                  <a:pt x="137155" y="868303"/>
                  <a:pt x="107388" y="866051"/>
                </a:cubicBezTo>
                <a:cubicBezTo>
                  <a:pt x="107817" y="836453"/>
                  <a:pt x="102756" y="828665"/>
                  <a:pt x="115653" y="802709"/>
                </a:cubicBezTo>
                <a:cubicBezTo>
                  <a:pt x="105766" y="808629"/>
                  <a:pt x="80304" y="809586"/>
                  <a:pt x="72135" y="863319"/>
                </a:cubicBezTo>
                <a:cubicBezTo>
                  <a:pt x="-5248" y="769969"/>
                  <a:pt x="-9117" y="695289"/>
                  <a:pt x="8939" y="666146"/>
                </a:cubicBezTo>
                <a:cubicBezTo>
                  <a:pt x="21048" y="646437"/>
                  <a:pt x="84495" y="617701"/>
                  <a:pt x="126514" y="602728"/>
                </a:cubicBezTo>
                <a:lnTo>
                  <a:pt x="189649" y="578809"/>
                </a:lnTo>
                <a:cubicBezTo>
                  <a:pt x="199346" y="580630"/>
                  <a:pt x="259142" y="648935"/>
                  <a:pt x="348432" y="647569"/>
                </a:cubicBezTo>
                <a:cubicBezTo>
                  <a:pt x="392274" y="646882"/>
                  <a:pt x="418782" y="634129"/>
                  <a:pt x="434280" y="621574"/>
                </a:cubicBezTo>
                <a:lnTo>
                  <a:pt x="447663" y="603030"/>
                </a:lnTo>
                <a:cubicBezTo>
                  <a:pt x="437487" y="611334"/>
                  <a:pt x="411701" y="623772"/>
                  <a:pt x="353281" y="622524"/>
                </a:cubicBezTo>
                <a:cubicBezTo>
                  <a:pt x="293081" y="621613"/>
                  <a:pt x="230052" y="568791"/>
                  <a:pt x="228840" y="558317"/>
                </a:cubicBezTo>
                <a:cubicBezTo>
                  <a:pt x="227628" y="547388"/>
                  <a:pt x="249042" y="500486"/>
                  <a:pt x="257122" y="499120"/>
                </a:cubicBezTo>
                <a:close/>
                <a:moveTo>
                  <a:pt x="349093" y="167"/>
                </a:moveTo>
                <a:cubicBezTo>
                  <a:pt x="388971" y="2218"/>
                  <a:pt x="446942" y="21312"/>
                  <a:pt x="475948" y="42250"/>
                </a:cubicBezTo>
                <a:cubicBezTo>
                  <a:pt x="504955" y="63189"/>
                  <a:pt x="524347" y="113952"/>
                  <a:pt x="523135" y="125796"/>
                </a:cubicBezTo>
                <a:cubicBezTo>
                  <a:pt x="521923" y="137186"/>
                  <a:pt x="520758" y="171360"/>
                  <a:pt x="517697" y="186030"/>
                </a:cubicBezTo>
                <a:cubicBezTo>
                  <a:pt x="514637" y="200701"/>
                  <a:pt x="506925" y="202430"/>
                  <a:pt x="504770" y="213819"/>
                </a:cubicBezTo>
                <a:cubicBezTo>
                  <a:pt x="509213" y="224750"/>
                  <a:pt x="504772" y="254352"/>
                  <a:pt x="504770" y="254364"/>
                </a:cubicBezTo>
                <a:cubicBezTo>
                  <a:pt x="504804" y="254367"/>
                  <a:pt x="523353" y="255743"/>
                  <a:pt x="523353" y="269398"/>
                </a:cubicBezTo>
                <a:cubicBezTo>
                  <a:pt x="523353" y="283062"/>
                  <a:pt x="503565" y="358204"/>
                  <a:pt x="503558" y="358232"/>
                </a:cubicBezTo>
                <a:cubicBezTo>
                  <a:pt x="503541" y="358261"/>
                  <a:pt x="498296" y="367342"/>
                  <a:pt x="492246" y="365977"/>
                </a:cubicBezTo>
                <a:cubicBezTo>
                  <a:pt x="485783" y="421555"/>
                  <a:pt x="463563" y="456178"/>
                  <a:pt x="444576" y="473034"/>
                </a:cubicBezTo>
                <a:cubicBezTo>
                  <a:pt x="425993" y="489434"/>
                  <a:pt x="382766" y="522690"/>
                  <a:pt x="356911" y="522690"/>
                </a:cubicBezTo>
                <a:cubicBezTo>
                  <a:pt x="331056" y="522690"/>
                  <a:pt x="267630" y="469845"/>
                  <a:pt x="262783" y="460734"/>
                </a:cubicBezTo>
                <a:cubicBezTo>
                  <a:pt x="257531" y="451623"/>
                  <a:pt x="222788" y="411077"/>
                  <a:pt x="221576" y="361421"/>
                </a:cubicBezTo>
                <a:cubicBezTo>
                  <a:pt x="204608" y="360054"/>
                  <a:pt x="194913" y="309943"/>
                  <a:pt x="188449" y="283520"/>
                </a:cubicBezTo>
                <a:cubicBezTo>
                  <a:pt x="183199" y="261207"/>
                  <a:pt x="201363" y="261653"/>
                  <a:pt x="201376" y="261653"/>
                </a:cubicBezTo>
                <a:cubicBezTo>
                  <a:pt x="201356" y="261599"/>
                  <a:pt x="175925" y="191494"/>
                  <a:pt x="173905" y="181930"/>
                </a:cubicBezTo>
                <a:cubicBezTo>
                  <a:pt x="172289" y="172819"/>
                  <a:pt x="155322" y="11550"/>
                  <a:pt x="283790" y="17472"/>
                </a:cubicBezTo>
                <a:cubicBezTo>
                  <a:pt x="302575" y="4488"/>
                  <a:pt x="325167" y="-1064"/>
                  <a:pt x="349093" y="167"/>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n>
                <a:solidFill>
                  <a:srgbClr val="FFFFFF">
                    <a:alpha val="0"/>
                  </a:srgbClr>
                </a:solidFill>
              </a:ln>
              <a:solidFill>
                <a:srgbClr val="FFFFFF"/>
              </a:solidFill>
            </a:endParaRPr>
          </a:p>
        </p:txBody>
      </p:sp>
      <p:grpSp>
        <p:nvGrpSpPr>
          <p:cNvPr id="274" name="Group 273"/>
          <p:cNvGrpSpPr/>
          <p:nvPr>
            <p:custDataLst>
              <p:tags r:id="rId51"/>
            </p:custDataLst>
          </p:nvPr>
        </p:nvGrpSpPr>
        <p:grpSpPr>
          <a:xfrm>
            <a:off x="6247221" y="4464261"/>
            <a:ext cx="438523" cy="523291"/>
            <a:chOff x="7476967" y="3348196"/>
            <a:chExt cx="328892" cy="392468"/>
          </a:xfrm>
        </p:grpSpPr>
        <p:cxnSp>
          <p:nvCxnSpPr>
            <p:cNvPr id="275" name="Straight Arrow Connector 274"/>
            <p:cNvCxnSpPr/>
            <p:nvPr/>
          </p:nvCxnSpPr>
          <p:spPr>
            <a:xfrm>
              <a:off x="7805859" y="3348196"/>
              <a:ext cx="0" cy="392468"/>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p:nvPr/>
          </p:nvCxnSpPr>
          <p:spPr>
            <a:xfrm flipV="1">
              <a:off x="7476967" y="3348196"/>
              <a:ext cx="0" cy="392468"/>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grpSp>
        <p:nvGrpSpPr>
          <p:cNvPr id="277" name="Group 276"/>
          <p:cNvGrpSpPr/>
          <p:nvPr>
            <p:custDataLst>
              <p:tags r:id="rId52"/>
            </p:custDataLst>
          </p:nvPr>
        </p:nvGrpSpPr>
        <p:grpSpPr>
          <a:xfrm>
            <a:off x="2592360" y="4464261"/>
            <a:ext cx="438523" cy="523291"/>
            <a:chOff x="7476967" y="3348196"/>
            <a:chExt cx="328892" cy="392468"/>
          </a:xfrm>
        </p:grpSpPr>
        <p:cxnSp>
          <p:nvCxnSpPr>
            <p:cNvPr id="278" name="Straight Arrow Connector 277"/>
            <p:cNvCxnSpPr/>
            <p:nvPr/>
          </p:nvCxnSpPr>
          <p:spPr>
            <a:xfrm>
              <a:off x="7805859" y="3348196"/>
              <a:ext cx="0" cy="392468"/>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p:nvPr/>
          </p:nvCxnSpPr>
          <p:spPr>
            <a:xfrm flipV="1">
              <a:off x="7476967" y="3348196"/>
              <a:ext cx="0" cy="392468"/>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cxnSp>
        <p:nvCxnSpPr>
          <p:cNvPr id="269" name="Straight Arrow Connector 268"/>
          <p:cNvCxnSpPr/>
          <p:nvPr>
            <p:custDataLst>
              <p:tags r:id="rId53"/>
            </p:custDataLst>
          </p:nvPr>
        </p:nvCxnSpPr>
        <p:spPr>
          <a:xfrm>
            <a:off x="1046636" y="1501702"/>
            <a:ext cx="0" cy="148681"/>
          </a:xfrm>
          <a:prstGeom prst="straightConnector1">
            <a:avLst/>
          </a:prstGeom>
          <a:ln>
            <a:solidFill>
              <a:schemeClr val="tx1">
                <a:lumMod val="7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sp>
        <p:nvSpPr>
          <p:cNvPr id="271" name="Rectangle 270"/>
          <p:cNvSpPr/>
          <p:nvPr>
            <p:custDataLst>
              <p:tags r:id="rId54"/>
            </p:custDataLst>
          </p:nvPr>
        </p:nvSpPr>
        <p:spPr>
          <a:xfrm>
            <a:off x="1148159" y="961904"/>
            <a:ext cx="3220820" cy="348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ln>
                  <a:solidFill>
                    <a:srgbClr val="FFFFFF">
                      <a:alpha val="0"/>
                    </a:srgbClr>
                  </a:solidFill>
                </a:ln>
                <a:solidFill>
                  <a:srgbClr val="595959"/>
                </a:solidFill>
              </a:rPr>
              <a:t>Apps re-connect to primary via AG2 listener</a:t>
            </a:r>
          </a:p>
        </p:txBody>
      </p:sp>
      <p:sp>
        <p:nvSpPr>
          <p:cNvPr id="16" name="Down Arrow 15"/>
          <p:cNvSpPr/>
          <p:nvPr>
            <p:custDataLst>
              <p:tags r:id="rId55"/>
            </p:custDataLst>
          </p:nvPr>
        </p:nvSpPr>
        <p:spPr>
          <a:xfrm>
            <a:off x="5543380" y="1310345"/>
            <a:ext cx="438344" cy="734051"/>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72" name="Rectangle 271"/>
          <p:cNvSpPr/>
          <p:nvPr>
            <p:custDataLst>
              <p:tags r:id="rId56"/>
            </p:custDataLst>
          </p:nvPr>
        </p:nvSpPr>
        <p:spPr>
          <a:xfrm>
            <a:off x="4511630" y="961904"/>
            <a:ext cx="4719855" cy="348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ln>
                  <a:solidFill>
                    <a:srgbClr val="FFFFFF">
                      <a:alpha val="0"/>
                    </a:srgbClr>
                  </a:solidFill>
                </a:ln>
                <a:solidFill>
                  <a:srgbClr val="595959"/>
                </a:solidFill>
              </a:rPr>
              <a:t>User tells SQL Server to failover AG 2 to SQL Server Instance 1</a:t>
            </a:r>
          </a:p>
        </p:txBody>
      </p:sp>
      <p:sp>
        <p:nvSpPr>
          <p:cNvPr id="225" name="Down Arrow 224"/>
          <p:cNvSpPr/>
          <p:nvPr>
            <p:custDataLst>
              <p:tags r:id="rId57"/>
            </p:custDataLst>
          </p:nvPr>
        </p:nvSpPr>
        <p:spPr>
          <a:xfrm flipV="1">
            <a:off x="6050253" y="4464261"/>
            <a:ext cx="438344" cy="523291"/>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30" name="Down Arrow 229"/>
          <p:cNvSpPr/>
          <p:nvPr>
            <p:custDataLst>
              <p:tags r:id="rId58"/>
            </p:custDataLst>
          </p:nvPr>
        </p:nvSpPr>
        <p:spPr>
          <a:xfrm flipV="1">
            <a:off x="2373277" y="4464261"/>
            <a:ext cx="438344" cy="523291"/>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82" name="Rectangle 281"/>
          <p:cNvSpPr/>
          <p:nvPr>
            <p:custDataLst>
              <p:tags r:id="rId59"/>
            </p:custDataLst>
          </p:nvPr>
        </p:nvSpPr>
        <p:spPr>
          <a:xfrm>
            <a:off x="3531571" y="4589620"/>
            <a:ext cx="1383488" cy="407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ln>
                  <a:solidFill>
                    <a:srgbClr val="FFFFFF">
                      <a:alpha val="0"/>
                    </a:srgbClr>
                  </a:solidFill>
                </a:ln>
                <a:solidFill>
                  <a:srgbClr val="595959"/>
                </a:solidFill>
              </a:rPr>
              <a:t>SQL Server tells WSFC</a:t>
            </a:r>
          </a:p>
        </p:txBody>
      </p:sp>
      <p:sp>
        <p:nvSpPr>
          <p:cNvPr id="283" name="Rectangle 282"/>
          <p:cNvSpPr/>
          <p:nvPr>
            <p:custDataLst>
              <p:tags r:id="rId60"/>
            </p:custDataLst>
          </p:nvPr>
        </p:nvSpPr>
        <p:spPr>
          <a:xfrm>
            <a:off x="4610964" y="1287677"/>
            <a:ext cx="2598041" cy="348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ln>
                  <a:solidFill>
                    <a:srgbClr val="FFFFFF">
                      <a:alpha val="0"/>
                    </a:srgbClr>
                  </a:solidFill>
                </a:ln>
                <a:solidFill>
                  <a:srgbClr val="595959"/>
                </a:solidFill>
              </a:rPr>
              <a:t>Clients disconnected from AG2</a:t>
            </a:r>
          </a:p>
        </p:txBody>
      </p:sp>
      <p:grpSp>
        <p:nvGrpSpPr>
          <p:cNvPr id="295" name="Group 294"/>
          <p:cNvGrpSpPr/>
          <p:nvPr>
            <p:custDataLst>
              <p:tags r:id="rId61"/>
            </p:custDataLst>
          </p:nvPr>
        </p:nvGrpSpPr>
        <p:grpSpPr>
          <a:xfrm>
            <a:off x="2592449" y="3715849"/>
            <a:ext cx="6375640" cy="493104"/>
            <a:chOff x="1944337" y="2786887"/>
            <a:chExt cx="4781730" cy="369828"/>
          </a:xfrm>
        </p:grpSpPr>
        <p:cxnSp>
          <p:nvCxnSpPr>
            <p:cNvPr id="252" name="Straight Connector 251"/>
            <p:cNvCxnSpPr>
              <a:stCxn id="248" idx="3"/>
            </p:cNvCxnSpPr>
            <p:nvPr/>
          </p:nvCxnSpPr>
          <p:spPr>
            <a:xfrm flipV="1">
              <a:off x="1944337" y="2909981"/>
              <a:ext cx="4781730" cy="0"/>
            </a:xfrm>
            <a:prstGeom prst="line">
              <a:avLst/>
            </a:prstGeom>
            <a:ln w="19050">
              <a:solidFill>
                <a:schemeClr val="accent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290" name="Group 289"/>
            <p:cNvGrpSpPr/>
            <p:nvPr/>
          </p:nvGrpSpPr>
          <p:grpSpPr>
            <a:xfrm>
              <a:off x="4052299" y="2786887"/>
              <a:ext cx="539231" cy="369828"/>
              <a:chOff x="1510714" y="1955844"/>
              <a:chExt cx="539231" cy="369828"/>
            </a:xfrm>
            <a:solidFill>
              <a:schemeClr val="accent2"/>
            </a:solidFill>
          </p:grpSpPr>
          <p:sp>
            <p:nvSpPr>
              <p:cNvPr id="291" name="Can 290"/>
              <p:cNvSpPr/>
              <p:nvPr>
                <p:custDataLst>
                  <p:tags r:id="rId67"/>
                </p:custDataLst>
              </p:nvPr>
            </p:nvSpPr>
            <p:spPr bwMode="auto">
              <a:xfrm>
                <a:off x="1510714" y="1955844"/>
                <a:ext cx="318084" cy="191948"/>
              </a:xfrm>
              <a:prstGeom prst="can">
                <a:avLst>
                  <a:gd name="adj" fmla="val 21051"/>
                </a:avLst>
              </a:prstGeom>
              <a:solidFill>
                <a:schemeClr val="bg2">
                  <a:lumMod val="7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92" name="Can 291"/>
              <p:cNvSpPr/>
              <p:nvPr>
                <p:custDataLst>
                  <p:tags r:id="rId68"/>
                </p:custDataLst>
              </p:nvPr>
            </p:nvSpPr>
            <p:spPr bwMode="auto">
              <a:xfrm>
                <a:off x="1621288" y="2044784"/>
                <a:ext cx="318084" cy="191948"/>
              </a:xfrm>
              <a:prstGeom prst="can">
                <a:avLst>
                  <a:gd name="adj" fmla="val 21051"/>
                </a:avLst>
              </a:prstGeom>
              <a:solidFill>
                <a:schemeClr val="bg2">
                  <a:lumMod val="7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sp>
            <p:nvSpPr>
              <p:cNvPr id="293" name="Can 292"/>
              <p:cNvSpPr/>
              <p:nvPr>
                <p:custDataLst>
                  <p:tags r:id="rId69"/>
                </p:custDataLst>
              </p:nvPr>
            </p:nvSpPr>
            <p:spPr bwMode="auto">
              <a:xfrm>
                <a:off x="1731861" y="2133724"/>
                <a:ext cx="318084" cy="191948"/>
              </a:xfrm>
              <a:prstGeom prst="can">
                <a:avLst>
                  <a:gd name="adj" fmla="val 21051"/>
                </a:avLst>
              </a:prstGeom>
              <a:solidFill>
                <a:schemeClr val="bg2">
                  <a:lumMod val="7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467" b="1" spc="-93" dirty="0">
                  <a:ln>
                    <a:solidFill>
                      <a:srgbClr val="FFFFFF">
                        <a:alpha val="0"/>
                      </a:srgbClr>
                    </a:solidFill>
                  </a:ln>
                  <a:solidFill>
                    <a:srgbClr val="FFFFFF"/>
                  </a:solidFill>
                </a:endParaRPr>
              </a:p>
            </p:txBody>
          </p:sp>
        </p:grpSp>
      </p:grpSp>
      <p:sp>
        <p:nvSpPr>
          <p:cNvPr id="296" name="Rectangle 295"/>
          <p:cNvSpPr/>
          <p:nvPr>
            <p:custDataLst>
              <p:tags r:id="rId62"/>
            </p:custDataLst>
          </p:nvPr>
        </p:nvSpPr>
        <p:spPr>
          <a:xfrm>
            <a:off x="6668135" y="5328473"/>
            <a:ext cx="1397148" cy="69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ln>
                  <a:solidFill>
                    <a:srgbClr val="FFFFFF">
                      <a:alpha val="0"/>
                    </a:srgbClr>
                  </a:solidFill>
                </a:ln>
                <a:solidFill>
                  <a:srgbClr val="595959"/>
                </a:solidFill>
              </a:rPr>
              <a:t>Notification of new primary</a:t>
            </a:r>
          </a:p>
        </p:txBody>
      </p:sp>
      <p:sp>
        <p:nvSpPr>
          <p:cNvPr id="297" name="Rectangle 296"/>
          <p:cNvSpPr/>
          <p:nvPr>
            <p:custDataLst>
              <p:tags r:id="rId63"/>
            </p:custDataLst>
          </p:nvPr>
        </p:nvSpPr>
        <p:spPr>
          <a:xfrm>
            <a:off x="6687335" y="5328473"/>
            <a:ext cx="1397148" cy="696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ln>
                  <a:solidFill>
                    <a:srgbClr val="FFFFFF">
                      <a:alpha val="0"/>
                    </a:srgbClr>
                  </a:solidFill>
                </a:ln>
                <a:solidFill>
                  <a:srgbClr val="595959"/>
                </a:solidFill>
              </a:rPr>
              <a:t>WSFC verifies </a:t>
            </a:r>
          </a:p>
          <a:p>
            <a:r>
              <a:rPr lang="en-IN" sz="1200" dirty="0">
                <a:ln>
                  <a:solidFill>
                    <a:srgbClr val="FFFFFF">
                      <a:alpha val="0"/>
                    </a:srgbClr>
                  </a:solidFill>
                </a:ln>
                <a:solidFill>
                  <a:srgbClr val="595959"/>
                </a:solidFill>
              </a:rPr>
              <a:t>Failover readiness</a:t>
            </a:r>
          </a:p>
        </p:txBody>
      </p:sp>
      <p:sp>
        <p:nvSpPr>
          <p:cNvPr id="299" name="Left Arrow 298"/>
          <p:cNvSpPr/>
          <p:nvPr>
            <p:custDataLst>
              <p:tags r:id="rId64"/>
            </p:custDataLst>
          </p:nvPr>
        </p:nvSpPr>
        <p:spPr>
          <a:xfrm>
            <a:off x="2592450" y="3927938"/>
            <a:ext cx="2616591" cy="204501"/>
          </a:xfrm>
          <a:prstGeom prst="lef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81" name="Rectangle 280"/>
          <p:cNvSpPr/>
          <p:nvPr>
            <p:custDataLst>
              <p:tags r:id="rId65"/>
            </p:custDataLst>
          </p:nvPr>
        </p:nvSpPr>
        <p:spPr>
          <a:xfrm>
            <a:off x="7033141" y="3741927"/>
            <a:ext cx="1674815" cy="407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err="1">
                <a:ln>
                  <a:solidFill>
                    <a:srgbClr val="FFFFFF">
                      <a:alpha val="0"/>
                    </a:srgbClr>
                  </a:solidFill>
                </a:ln>
                <a:solidFill>
                  <a:srgbClr val="595959"/>
                </a:solidFill>
              </a:rPr>
              <a:t>Secondaries</a:t>
            </a:r>
            <a:r>
              <a:rPr lang="en-IN" sz="1200" dirty="0">
                <a:ln>
                  <a:solidFill>
                    <a:srgbClr val="FFFFFF">
                      <a:alpha val="0"/>
                    </a:srgbClr>
                  </a:solidFill>
                </a:ln>
                <a:solidFill>
                  <a:srgbClr val="595959"/>
                </a:solidFill>
              </a:rPr>
              <a:t> connect to new primary</a:t>
            </a:r>
          </a:p>
        </p:txBody>
      </p:sp>
      <p:sp>
        <p:nvSpPr>
          <p:cNvPr id="3" name="Slide Number Placeholder 2"/>
          <p:cNvSpPr>
            <a:spLocks noGrp="1"/>
          </p:cNvSpPr>
          <p:nvPr>
            <p:ph type="sldNum" sz="quarter" idx="12"/>
            <p:custDataLst>
              <p:tags r:id="rId66"/>
            </p:custDataLst>
          </p:nvPr>
        </p:nvSpPr>
        <p:spPr/>
        <p:txBody>
          <a:bodyPr/>
          <a:lstStyle/>
          <a:p>
            <a:fld id="{BD271169-D5A2-4E26-9D3F-58E320BF9E89}" type="slidenum">
              <a:rPr lang="en-US" smtClean="0">
                <a:solidFill>
                  <a:srgbClr val="595959">
                    <a:tint val="75000"/>
                  </a:srgbClr>
                </a:solidFill>
              </a:rPr>
              <a:pPr/>
              <a:t>10</a:t>
            </a:fld>
            <a:endParaRPr lang="en-US">
              <a:solidFill>
                <a:srgbClr val="595959">
                  <a:tint val="75000"/>
                </a:srgbClr>
              </a:solidFill>
            </a:endParaRPr>
          </a:p>
        </p:txBody>
      </p:sp>
    </p:spTree>
    <p:extLst>
      <p:ext uri="{BB962C8B-B14F-4D97-AF65-F5344CB8AC3E}">
        <p14:creationId xmlns:p14="http://schemas.microsoft.com/office/powerpoint/2010/main" val="1187021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500"/>
                                        <p:tgtEl>
                                          <p:spTgt spid="27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7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82"/>
                                        </p:tgtEl>
                                        <p:attrNameLst>
                                          <p:attrName>style.visibility</p:attrName>
                                        </p:attrNameLst>
                                      </p:cBhvr>
                                      <p:to>
                                        <p:strVal val="visible"/>
                                      </p:to>
                                    </p:set>
                                    <p:animEffect transition="in" filter="fade">
                                      <p:cBhvr>
                                        <p:cTn id="19" dur="500"/>
                                        <p:tgtEl>
                                          <p:spTgt spid="28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wipe(up)">
                                      <p:cBhvr>
                                        <p:cTn id="22" dur="500"/>
                                        <p:tgtEl>
                                          <p:spTgt spid="20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8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00"/>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97"/>
                                        </p:tgtEl>
                                        <p:attrNameLst>
                                          <p:attrName>style.visibility</p:attrName>
                                        </p:attrNameLst>
                                      </p:cBhvr>
                                      <p:to>
                                        <p:strVal val="visible"/>
                                      </p:to>
                                    </p:set>
                                    <p:animEffect transition="in" filter="fade">
                                      <p:cBhvr>
                                        <p:cTn id="31" dur="500"/>
                                        <p:tgtEl>
                                          <p:spTgt spid="29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97"/>
                                        </p:tgtEl>
                                        <p:attrNameLst>
                                          <p:attrName>style.visibility</p:attrName>
                                        </p:attrNameLst>
                                      </p:cBhvr>
                                      <p:to>
                                        <p:strVal val="hidden"/>
                                      </p:to>
                                    </p:set>
                                  </p:childTnLst>
                                </p:cTn>
                              </p:par>
                              <p:par>
                                <p:cTn id="36" presetID="22" presetClass="entr" presetSubtype="4" fill="hold" grpId="0" nodeType="withEffect">
                                  <p:stCondLst>
                                    <p:cond delay="0"/>
                                  </p:stCondLst>
                                  <p:childTnLst>
                                    <p:set>
                                      <p:cBhvr>
                                        <p:cTn id="37" dur="1" fill="hold">
                                          <p:stCondLst>
                                            <p:cond delay="0"/>
                                          </p:stCondLst>
                                        </p:cTn>
                                        <p:tgtEl>
                                          <p:spTgt spid="231"/>
                                        </p:tgtEl>
                                        <p:attrNameLst>
                                          <p:attrName>style.visibility</p:attrName>
                                        </p:attrNameLst>
                                      </p:cBhvr>
                                      <p:to>
                                        <p:strVal val="visible"/>
                                      </p:to>
                                    </p:set>
                                    <p:animEffect transition="in" filter="wipe(down)">
                                      <p:cBhvr>
                                        <p:cTn id="38" dur="500"/>
                                        <p:tgtEl>
                                          <p:spTgt spid="2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1"/>
                                        </p:tgtEl>
                                        <p:attrNameLst>
                                          <p:attrName>style.visibility</p:attrName>
                                        </p:attrNameLst>
                                      </p:cBhvr>
                                      <p:to>
                                        <p:strVal val="visible"/>
                                      </p:to>
                                    </p:set>
                                    <p:animEffect transition="in" filter="fade">
                                      <p:cBhvr>
                                        <p:cTn id="41" dur="500"/>
                                        <p:tgtEl>
                                          <p:spTgt spid="26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23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61"/>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9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3"/>
                                        </p:tgtEl>
                                        <p:attrNameLst>
                                          <p:attrName>style.visibility</p:attrName>
                                        </p:attrNameLst>
                                      </p:cBhvr>
                                      <p:to>
                                        <p:strVal val="visible"/>
                                      </p:to>
                                    </p:set>
                                    <p:animEffect transition="in" filter="fade">
                                      <p:cBhvr>
                                        <p:cTn id="54" dur="500"/>
                                        <p:tgtEl>
                                          <p:spTgt spid="28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83"/>
                                        </p:tgtEl>
                                        <p:attrNameLst>
                                          <p:attrName>style.visibility</p:attrName>
                                        </p:attrNameLst>
                                      </p:cBhvr>
                                      <p:to>
                                        <p:strVal val="hidden"/>
                                      </p:to>
                                    </p:set>
                                  </p:childTnLst>
                                </p:cTn>
                              </p:par>
                              <p:par>
                                <p:cTn id="59" presetID="22" presetClass="entr" presetSubtype="4" fill="hold" grpId="0" nodeType="withEffect">
                                  <p:stCondLst>
                                    <p:cond delay="0"/>
                                  </p:stCondLst>
                                  <p:childTnLst>
                                    <p:set>
                                      <p:cBhvr>
                                        <p:cTn id="60" dur="1" fill="hold">
                                          <p:stCondLst>
                                            <p:cond delay="0"/>
                                          </p:stCondLst>
                                        </p:cTn>
                                        <p:tgtEl>
                                          <p:spTgt spid="232"/>
                                        </p:tgtEl>
                                        <p:attrNameLst>
                                          <p:attrName>style.visibility</p:attrName>
                                        </p:attrNameLst>
                                      </p:cBhvr>
                                      <p:to>
                                        <p:strVal val="visible"/>
                                      </p:to>
                                    </p:set>
                                    <p:animEffect transition="in" filter="wipe(down)">
                                      <p:cBhvr>
                                        <p:cTn id="61" dur="500"/>
                                        <p:tgtEl>
                                          <p:spTgt spid="2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0"/>
                                        </p:tgtEl>
                                        <p:attrNameLst>
                                          <p:attrName>style.visibility</p:attrName>
                                        </p:attrNameLst>
                                      </p:cBhvr>
                                      <p:to>
                                        <p:strVal val="visible"/>
                                      </p:to>
                                    </p:set>
                                    <p:animEffect transition="in" filter="fade">
                                      <p:cBhvr>
                                        <p:cTn id="64" dur="500"/>
                                        <p:tgtEl>
                                          <p:spTgt spid="26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3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60"/>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1"/>
                                        </p:tgtEl>
                                        <p:attrNameLst>
                                          <p:attrName>style.visibility</p:attrName>
                                        </p:attrNameLst>
                                      </p:cBhvr>
                                      <p:to>
                                        <p:strVal val="visible"/>
                                      </p:to>
                                    </p:set>
                                    <p:animEffect transition="in" filter="fade">
                                      <p:cBhvr>
                                        <p:cTn id="77" dur="500"/>
                                        <p:tgtEl>
                                          <p:spTgt spid="271"/>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271"/>
                                        </p:tgtEl>
                                        <p:attrNameLst>
                                          <p:attrName>style.visibility</p:attrName>
                                        </p:attrNameLst>
                                      </p:cBhvr>
                                      <p:to>
                                        <p:strVal val="hidden"/>
                                      </p:to>
                                    </p:set>
                                  </p:childTnLst>
                                </p:cTn>
                              </p:par>
                              <p:par>
                                <p:cTn id="82" presetID="22" presetClass="entr" presetSubtype="4" fill="hold" grpId="0" nodeType="withEffect">
                                  <p:stCondLst>
                                    <p:cond delay="0"/>
                                  </p:stCondLst>
                                  <p:childTnLst>
                                    <p:set>
                                      <p:cBhvr>
                                        <p:cTn id="83" dur="1" fill="hold">
                                          <p:stCondLst>
                                            <p:cond delay="0"/>
                                          </p:stCondLst>
                                        </p:cTn>
                                        <p:tgtEl>
                                          <p:spTgt spid="267"/>
                                        </p:tgtEl>
                                        <p:attrNameLst>
                                          <p:attrName>style.visibility</p:attrName>
                                        </p:attrNameLst>
                                      </p:cBhvr>
                                      <p:to>
                                        <p:strVal val="visible"/>
                                      </p:to>
                                    </p:set>
                                    <p:animEffect transition="in" filter="wipe(down)">
                                      <p:cBhvr>
                                        <p:cTn id="84" dur="500"/>
                                        <p:tgtEl>
                                          <p:spTgt spid="26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96"/>
                                        </p:tgtEl>
                                        <p:attrNameLst>
                                          <p:attrName>style.visibility</p:attrName>
                                        </p:attrNameLst>
                                      </p:cBhvr>
                                      <p:to>
                                        <p:strVal val="visible"/>
                                      </p:to>
                                    </p:set>
                                    <p:animEffect transition="in" filter="fade">
                                      <p:cBhvr>
                                        <p:cTn id="87" dur="500"/>
                                        <p:tgtEl>
                                          <p:spTgt spid="296"/>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33"/>
                                        </p:tgtEl>
                                        <p:attrNameLst>
                                          <p:attrName>style.visibility</p:attrName>
                                        </p:attrNameLst>
                                      </p:cBhvr>
                                      <p:to>
                                        <p:strVal val="visible"/>
                                      </p:to>
                                    </p:set>
                                    <p:animEffect transition="in" filter="wipe(down)">
                                      <p:cBhvr>
                                        <p:cTn id="90" dur="500"/>
                                        <p:tgtEl>
                                          <p:spTgt spid="23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62"/>
                                        </p:tgtEl>
                                        <p:attrNameLst>
                                          <p:attrName>style.visibility</p:attrName>
                                        </p:attrNameLst>
                                      </p:cBhvr>
                                      <p:to>
                                        <p:strVal val="visible"/>
                                      </p:to>
                                    </p:set>
                                    <p:animEffect transition="in" filter="fade">
                                      <p:cBhvr>
                                        <p:cTn id="93" dur="500"/>
                                        <p:tgtEl>
                                          <p:spTgt spid="262"/>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267"/>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233"/>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296"/>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262"/>
                                        </p:tgtEl>
                                        <p:attrNameLst>
                                          <p:attrName>style.visibility</p:attrName>
                                        </p:attrNameLst>
                                      </p:cBhvr>
                                      <p:to>
                                        <p:strVal val="hidden"/>
                                      </p:to>
                                    </p:set>
                                  </p:childTnLst>
                                </p:cTn>
                              </p:par>
                              <p:par>
                                <p:cTn id="104" presetID="1" presetClass="entr" presetSubtype="0" fill="hold" grpId="0" nodeType="withEffect">
                                  <p:stCondLst>
                                    <p:cond delay="0"/>
                                  </p:stCondLst>
                                  <p:childTnLst>
                                    <p:set>
                                      <p:cBhvr>
                                        <p:cTn id="105" dur="1" fill="hold">
                                          <p:stCondLst>
                                            <p:cond delay="0"/>
                                          </p:stCondLst>
                                        </p:cTn>
                                        <p:tgtEl>
                                          <p:spTgt spid="29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6"/>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281"/>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299"/>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96"/>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281"/>
                                        </p:tgtEl>
                                        <p:attrNameLst>
                                          <p:attrName>style.visibility</p:attrName>
                                        </p:attrNameLst>
                                      </p:cBhvr>
                                      <p:to>
                                        <p:strVal val="hidden"/>
                                      </p:to>
                                    </p:set>
                                  </p:childTnLst>
                                </p:cTn>
                              </p:par>
                              <p:par>
                                <p:cTn id="118" presetID="22" presetClass="entr" presetSubtype="8" fill="hold" nodeType="withEffect">
                                  <p:stCondLst>
                                    <p:cond delay="0"/>
                                  </p:stCondLst>
                                  <p:childTnLst>
                                    <p:set>
                                      <p:cBhvr>
                                        <p:cTn id="119" dur="1" fill="hold">
                                          <p:stCondLst>
                                            <p:cond delay="0"/>
                                          </p:stCondLst>
                                        </p:cTn>
                                        <p:tgtEl>
                                          <p:spTgt spid="251"/>
                                        </p:tgtEl>
                                        <p:attrNameLst>
                                          <p:attrName>style.visibility</p:attrName>
                                        </p:attrNameLst>
                                      </p:cBhvr>
                                      <p:to>
                                        <p:strVal val="visible"/>
                                      </p:to>
                                    </p:set>
                                    <p:animEffect transition="in" filter="wipe(left)">
                                      <p:cBhvr>
                                        <p:cTn id="120" dur="500"/>
                                        <p:tgtEl>
                                          <p:spTgt spid="251"/>
                                        </p:tgtEl>
                                      </p:cBhvr>
                                    </p:animEffect>
                                  </p:childTnLst>
                                </p:cTn>
                              </p:par>
                              <p:par>
                                <p:cTn id="121" presetID="22" presetClass="entr" presetSubtype="8" fill="hold" nodeType="withEffect">
                                  <p:stCondLst>
                                    <p:cond delay="0"/>
                                  </p:stCondLst>
                                  <p:childTnLst>
                                    <p:set>
                                      <p:cBhvr>
                                        <p:cTn id="122" dur="1" fill="hold">
                                          <p:stCondLst>
                                            <p:cond delay="0"/>
                                          </p:stCondLst>
                                        </p:cTn>
                                        <p:tgtEl>
                                          <p:spTgt spid="254"/>
                                        </p:tgtEl>
                                        <p:attrNameLst>
                                          <p:attrName>style.visibility</p:attrName>
                                        </p:attrNameLst>
                                      </p:cBhvr>
                                      <p:to>
                                        <p:strVal val="visible"/>
                                      </p:to>
                                    </p:set>
                                    <p:animEffect transition="in" filter="wipe(left)">
                                      <p:cBhvr>
                                        <p:cTn id="123"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0" grpId="1" animBg="1"/>
      <p:bldP spid="231" grpId="0" animBg="1"/>
      <p:bldP spid="231" grpId="1" animBg="1"/>
      <p:bldP spid="232" grpId="0" animBg="1"/>
      <p:bldP spid="232" grpId="1" animBg="1"/>
      <p:bldP spid="233" grpId="0" animBg="1"/>
      <p:bldP spid="233" grpId="1" animBg="1"/>
      <p:bldP spid="96" grpId="0" animBg="1"/>
      <p:bldP spid="96" grpId="1" animBg="1"/>
      <p:bldP spid="260" grpId="0"/>
      <p:bldP spid="260" grpId="1"/>
      <p:bldP spid="261" grpId="0"/>
      <p:bldP spid="261" grpId="1"/>
      <p:bldP spid="262" grpId="0"/>
      <p:bldP spid="262" grpId="1"/>
      <p:bldP spid="267" grpId="0" animBg="1"/>
      <p:bldP spid="267" grpId="1" animBg="1"/>
      <p:bldP spid="271" grpId="0"/>
      <p:bldP spid="271" grpId="1"/>
      <p:bldP spid="16" grpId="0" animBg="1"/>
      <p:bldP spid="16" grpId="1" animBg="1"/>
      <p:bldP spid="272" grpId="0"/>
      <p:bldP spid="272" grpId="1"/>
      <p:bldP spid="282" grpId="0"/>
      <p:bldP spid="282" grpId="1"/>
      <p:bldP spid="283" grpId="0"/>
      <p:bldP spid="283" grpId="1"/>
      <p:bldP spid="296" grpId="0"/>
      <p:bldP spid="296" grpId="1"/>
      <p:bldP spid="297" grpId="0"/>
      <p:bldP spid="297" grpId="1"/>
      <p:bldP spid="299" grpId="0" animBg="1"/>
      <p:bldP spid="299" grpId="1" animBg="1"/>
      <p:bldP spid="281" grpId="0"/>
      <p:bldP spid="281" grpId="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9474" name="think-cell Slide" r:id="rId31" imgW="270" imgH="270" progId="TCLayout.ActiveDocument.1">
                  <p:embed/>
                </p:oleObj>
              </mc:Choice>
              <mc:Fallback>
                <p:oleObj name="think-cell Slide" r:id="rId31" imgW="270" imgH="270" progId="TCLayout.ActiveDocument.1">
                  <p:embed/>
                  <p:pic>
                    <p:nvPicPr>
                      <p:cNvPr id="0" name=""/>
                      <p:cNvPicPr/>
                      <p:nvPr/>
                    </p:nvPicPr>
                    <p:blipFill>
                      <a:blip r:embed="rId32"/>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ln>
                  <a:solidFill>
                    <a:schemeClr val="bg1">
                      <a:alpha val="0"/>
                    </a:schemeClr>
                  </a:solidFill>
                </a:ln>
              </a:rPr>
              <a:t>Application Connectivity</a:t>
            </a:r>
          </a:p>
        </p:txBody>
      </p:sp>
      <p:sp>
        <p:nvSpPr>
          <p:cNvPr id="10" name="Content Placeholder 9"/>
          <p:cNvSpPr>
            <a:spLocks noGrp="1"/>
          </p:cNvSpPr>
          <p:nvPr>
            <p:ph idx="1"/>
            <p:custDataLst>
              <p:tags r:id="rId4"/>
            </p:custDataLst>
          </p:nvPr>
        </p:nvSpPr>
        <p:spPr/>
        <p:txBody>
          <a:bodyPr/>
          <a:lstStyle/>
          <a:p>
            <a:pPr marL="0" indent="0">
              <a:spcBef>
                <a:spcPts val="1600"/>
              </a:spcBef>
              <a:buNone/>
            </a:pPr>
            <a:r>
              <a:rPr lang="en-US" sz="3200" spc="-93" dirty="0">
                <a:solidFill>
                  <a:srgbClr val="B5D331">
                    <a:lumMod val="75000"/>
                  </a:srgbClr>
                </a:solidFill>
                <a:latin typeface="Segoe UI Light"/>
              </a:rPr>
              <a:t>Seamless connectivity to primary through Listener</a:t>
            </a:r>
          </a:p>
          <a:p>
            <a:pPr marL="2117" lvl="1" indent="0">
              <a:spcBef>
                <a:spcPts val="533"/>
              </a:spcBef>
              <a:spcAft>
                <a:spcPts val="267"/>
              </a:spcAft>
              <a:buNone/>
              <a:tabLst>
                <a:tab pos="2586502" algn="l"/>
              </a:tabLst>
            </a:pPr>
            <a:r>
              <a:rPr lang="en-US" sz="2133" dirty="0"/>
              <a:t>Virtual Network Name</a:t>
            </a:r>
          </a:p>
          <a:p>
            <a:pPr marL="461422" lvl="2" indent="0">
              <a:spcBef>
                <a:spcPts val="133"/>
              </a:spcBef>
              <a:spcAft>
                <a:spcPts val="267"/>
              </a:spcAft>
              <a:buSzPct val="100000"/>
              <a:buNone/>
            </a:pPr>
            <a:r>
              <a:rPr lang="en-US" sz="1733" dirty="0"/>
              <a:t>1 Virtual IP per subnet</a:t>
            </a:r>
          </a:p>
          <a:p>
            <a:pPr marL="2117" lvl="1" indent="0">
              <a:spcBef>
                <a:spcPts val="533"/>
              </a:spcBef>
              <a:spcAft>
                <a:spcPts val="267"/>
              </a:spcAft>
              <a:buNone/>
              <a:tabLst>
                <a:tab pos="2586502" algn="l"/>
              </a:tabLst>
            </a:pPr>
            <a:r>
              <a:rPr lang="en-US" sz="2133" dirty="0"/>
              <a:t>Cluster resource</a:t>
            </a:r>
          </a:p>
          <a:p>
            <a:pPr marL="461422" lvl="2" indent="0">
              <a:spcBef>
                <a:spcPts val="133"/>
              </a:spcBef>
              <a:spcAft>
                <a:spcPts val="267"/>
              </a:spcAft>
              <a:buSzPct val="100000"/>
              <a:buNone/>
            </a:pPr>
            <a:r>
              <a:rPr lang="en-US" sz="1733" dirty="0"/>
              <a:t>Part of AG resource group</a:t>
            </a:r>
          </a:p>
          <a:p>
            <a:pPr marL="461422" lvl="2" indent="0">
              <a:spcBef>
                <a:spcPts val="133"/>
              </a:spcBef>
              <a:spcAft>
                <a:spcPts val="267"/>
              </a:spcAft>
              <a:buSzPct val="100000"/>
              <a:buNone/>
            </a:pPr>
            <a:r>
              <a:rPr lang="en-US" sz="1733" dirty="0"/>
              <a:t>Fails over with AG (binds to network interface)</a:t>
            </a:r>
            <a:endParaRPr lang="en-US" dirty="0"/>
          </a:p>
        </p:txBody>
      </p:sp>
      <p:sp>
        <p:nvSpPr>
          <p:cNvPr id="5" name="Rectangle 4"/>
          <p:cNvSpPr/>
          <p:nvPr>
            <p:custDataLst>
              <p:tags r:id="rId5"/>
            </p:custDataLst>
          </p:nvPr>
        </p:nvSpPr>
        <p:spPr>
          <a:xfrm>
            <a:off x="618066" y="3389972"/>
            <a:ext cx="10951633" cy="16656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pPr algn="ctr"/>
            <a:r>
              <a:rPr lang="en-US" sz="2400" b="1" dirty="0">
                <a:ln>
                  <a:solidFill>
                    <a:srgbClr val="FFFFFF">
                      <a:alpha val="0"/>
                    </a:srgbClr>
                  </a:solidFill>
                </a:ln>
                <a:solidFill>
                  <a:srgbClr val="595959"/>
                </a:solidFill>
              </a:rPr>
              <a:t> </a:t>
            </a:r>
          </a:p>
        </p:txBody>
      </p:sp>
      <p:sp>
        <p:nvSpPr>
          <p:cNvPr id="6" name="Freeform 5"/>
          <p:cNvSpPr/>
          <p:nvPr>
            <p:custDataLst>
              <p:tags r:id="rId6"/>
            </p:custDataLst>
          </p:nvPr>
        </p:nvSpPr>
        <p:spPr>
          <a:xfrm>
            <a:off x="1989825" y="3850897"/>
            <a:ext cx="601319" cy="876115"/>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solidFill>
                <a:srgbClr val="FFFFFF"/>
              </a:solidFill>
            </a:endParaRPr>
          </a:p>
        </p:txBody>
      </p:sp>
      <p:sp>
        <p:nvSpPr>
          <p:cNvPr id="7" name="Freeform 6"/>
          <p:cNvSpPr/>
          <p:nvPr>
            <p:custDataLst>
              <p:tags r:id="rId7"/>
            </p:custDataLst>
          </p:nvPr>
        </p:nvSpPr>
        <p:spPr>
          <a:xfrm>
            <a:off x="5777219" y="3850897"/>
            <a:ext cx="601319" cy="876115"/>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solidFill>
                <a:srgbClr val="595959"/>
              </a:solidFill>
            </a:endParaRPr>
          </a:p>
        </p:txBody>
      </p:sp>
      <p:sp>
        <p:nvSpPr>
          <p:cNvPr id="8" name="Freeform 7"/>
          <p:cNvSpPr/>
          <p:nvPr>
            <p:custDataLst>
              <p:tags r:id="rId8"/>
            </p:custDataLst>
          </p:nvPr>
        </p:nvSpPr>
        <p:spPr>
          <a:xfrm>
            <a:off x="9564614" y="3850897"/>
            <a:ext cx="601319" cy="876115"/>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solidFill>
                <a:srgbClr val="595959"/>
              </a:solidFill>
            </a:endParaRPr>
          </a:p>
        </p:txBody>
      </p:sp>
      <p:sp>
        <p:nvSpPr>
          <p:cNvPr id="9" name="Multiply 8"/>
          <p:cNvSpPr/>
          <p:nvPr>
            <p:custDataLst>
              <p:tags r:id="rId9"/>
            </p:custDataLst>
          </p:nvPr>
        </p:nvSpPr>
        <p:spPr>
          <a:xfrm>
            <a:off x="1159727" y="3945821"/>
            <a:ext cx="999471" cy="848827"/>
          </a:xfrm>
          <a:prstGeom prst="mathMultiply">
            <a:avLst>
              <a:gd name="adj1" fmla="val 157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595959"/>
              </a:solidFill>
            </a:endParaRPr>
          </a:p>
        </p:txBody>
      </p:sp>
      <p:sp>
        <p:nvSpPr>
          <p:cNvPr id="11" name="Can 10"/>
          <p:cNvSpPr/>
          <p:nvPr>
            <p:custDataLst>
              <p:tags r:id="rId10"/>
            </p:custDataLst>
          </p:nvPr>
        </p:nvSpPr>
        <p:spPr bwMode="auto">
          <a:xfrm>
            <a:off x="2645433" y="3921375"/>
            <a:ext cx="587212" cy="399179"/>
          </a:xfrm>
          <a:prstGeom prst="can">
            <a:avLst/>
          </a:prstGeom>
          <a:solidFill>
            <a:schemeClr val="bg1">
              <a:lumMod val="65000"/>
            </a:schemeClr>
          </a:solidFill>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60960" tIns="60960" rIns="60960" bIns="60960" numCol="1" rtlCol="0" anchor="ctr" anchorCtr="0" compatLnSpc="1">
            <a:prstTxWarp prst="textNoShape">
              <a:avLst/>
            </a:prstTxWarp>
          </a:bodyPr>
          <a:lstStyle/>
          <a:p>
            <a:pPr algn="ctr" defTabSz="914076"/>
            <a:r>
              <a:rPr lang="en-US" sz="1200" dirty="0">
                <a:ln>
                  <a:solidFill>
                    <a:srgbClr val="FFFFFF">
                      <a:alpha val="0"/>
                    </a:srgbClr>
                  </a:solidFill>
                </a:ln>
                <a:solidFill>
                  <a:srgbClr val="FFFFFF"/>
                </a:solidFill>
                <a:sym typeface="Segoe UI"/>
              </a:rPr>
              <a:t>HR</a:t>
            </a:r>
          </a:p>
          <a:p>
            <a:pPr algn="ctr" defTabSz="914076"/>
            <a:r>
              <a:rPr lang="en-US" sz="1200" dirty="0">
                <a:ln>
                  <a:solidFill>
                    <a:srgbClr val="FFFFFF">
                      <a:alpha val="0"/>
                    </a:srgbClr>
                  </a:solidFill>
                </a:ln>
                <a:solidFill>
                  <a:srgbClr val="FFFFFF"/>
                </a:solidFill>
                <a:sym typeface="Segoe UI"/>
              </a:rPr>
              <a:t>DB</a:t>
            </a:r>
          </a:p>
        </p:txBody>
      </p:sp>
      <p:sp>
        <p:nvSpPr>
          <p:cNvPr id="12" name="Can 11"/>
          <p:cNvSpPr/>
          <p:nvPr>
            <p:custDataLst>
              <p:tags r:id="rId11"/>
            </p:custDataLst>
          </p:nvPr>
        </p:nvSpPr>
        <p:spPr bwMode="auto">
          <a:xfrm>
            <a:off x="4977131" y="3906359"/>
            <a:ext cx="642719" cy="374732"/>
          </a:xfrm>
          <a:prstGeom prst="can">
            <a:avLst/>
          </a:prstGeom>
          <a:solidFill>
            <a:schemeClr val="bg1">
              <a:lumMod val="65000"/>
            </a:schemeClr>
          </a:solidFill>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60960" tIns="60960" rIns="60960" bIns="60960" numCol="1" rtlCol="0" anchor="ctr" anchorCtr="0" compatLnSpc="1">
            <a:prstTxWarp prst="textNoShape">
              <a:avLst/>
            </a:prstTxWarp>
          </a:bodyPr>
          <a:lstStyle/>
          <a:p>
            <a:pPr algn="ctr" defTabSz="914076"/>
            <a:r>
              <a:rPr lang="en-US" sz="1200" dirty="0">
                <a:ln>
                  <a:solidFill>
                    <a:srgbClr val="FFFFFF">
                      <a:alpha val="0"/>
                    </a:srgbClr>
                  </a:solidFill>
                </a:ln>
                <a:solidFill>
                  <a:srgbClr val="FFFFFF"/>
                </a:solidFill>
                <a:sym typeface="Segoe UI"/>
              </a:rPr>
              <a:t>HR</a:t>
            </a:r>
          </a:p>
          <a:p>
            <a:pPr algn="ctr" defTabSz="914076"/>
            <a:r>
              <a:rPr lang="en-US" sz="1200" dirty="0">
                <a:ln>
                  <a:solidFill>
                    <a:srgbClr val="FFFFFF">
                      <a:alpha val="0"/>
                    </a:srgbClr>
                  </a:solidFill>
                </a:ln>
                <a:solidFill>
                  <a:srgbClr val="FFFFFF"/>
                </a:solidFill>
                <a:sym typeface="Segoe UI"/>
              </a:rPr>
              <a:t>DB</a:t>
            </a:r>
          </a:p>
        </p:txBody>
      </p:sp>
      <p:sp>
        <p:nvSpPr>
          <p:cNvPr id="14" name="Can 13"/>
          <p:cNvSpPr/>
          <p:nvPr>
            <p:custDataLst>
              <p:tags r:id="rId12"/>
            </p:custDataLst>
          </p:nvPr>
        </p:nvSpPr>
        <p:spPr bwMode="auto">
          <a:xfrm>
            <a:off x="8821849" y="3945822"/>
            <a:ext cx="642719" cy="374732"/>
          </a:xfrm>
          <a:prstGeom prst="can">
            <a:avLst/>
          </a:prstGeom>
          <a:solidFill>
            <a:schemeClr val="bg1">
              <a:lumMod val="65000"/>
            </a:schemeClr>
          </a:solidFill>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60960" tIns="60960" rIns="60960" bIns="60960" numCol="1" rtlCol="0" anchor="ctr" anchorCtr="0" compatLnSpc="1">
            <a:prstTxWarp prst="textNoShape">
              <a:avLst/>
            </a:prstTxWarp>
          </a:bodyPr>
          <a:lstStyle/>
          <a:p>
            <a:pPr algn="ctr" defTabSz="914076"/>
            <a:r>
              <a:rPr lang="en-US" sz="1200" dirty="0">
                <a:ln>
                  <a:solidFill>
                    <a:srgbClr val="FFFFFF">
                      <a:alpha val="0"/>
                    </a:srgbClr>
                  </a:solidFill>
                </a:ln>
                <a:solidFill>
                  <a:srgbClr val="FFFFFF"/>
                </a:solidFill>
                <a:sym typeface="Segoe UI"/>
              </a:rPr>
              <a:t>HR</a:t>
            </a:r>
          </a:p>
          <a:p>
            <a:pPr algn="ctr" defTabSz="914076"/>
            <a:r>
              <a:rPr lang="en-US" sz="1200" dirty="0">
                <a:ln>
                  <a:solidFill>
                    <a:srgbClr val="FFFFFF">
                      <a:alpha val="0"/>
                    </a:srgbClr>
                  </a:solidFill>
                </a:ln>
                <a:solidFill>
                  <a:srgbClr val="FFFFFF"/>
                </a:solidFill>
                <a:sym typeface="Segoe UI"/>
              </a:rPr>
              <a:t>DB</a:t>
            </a:r>
          </a:p>
        </p:txBody>
      </p:sp>
      <p:sp>
        <p:nvSpPr>
          <p:cNvPr id="15" name="TextBox 14"/>
          <p:cNvSpPr txBox="1"/>
          <p:nvPr>
            <p:custDataLst>
              <p:tags r:id="rId13"/>
            </p:custDataLst>
          </p:nvPr>
        </p:nvSpPr>
        <p:spPr>
          <a:xfrm>
            <a:off x="1838716" y="3519415"/>
            <a:ext cx="644621" cy="153888"/>
          </a:xfrm>
          <a:prstGeom prst="rect">
            <a:avLst/>
          </a:prstGeom>
          <a:noFill/>
        </p:spPr>
        <p:txBody>
          <a:bodyPr wrap="none" lIns="60960" rIns="60960" rtlCol="0" anchor="ctr">
            <a:noAutofit/>
          </a:bodyPr>
          <a:lstStyle/>
          <a:p>
            <a:pPr indent="-396865">
              <a:spcBef>
                <a:spcPct val="20000"/>
              </a:spcBef>
              <a:buClr>
                <a:srgbClr val="777777"/>
              </a:buClr>
            </a:pPr>
            <a:r>
              <a:rPr lang="en-US" sz="1200" dirty="0" err="1">
                <a:ln>
                  <a:solidFill>
                    <a:srgbClr val="FFFFFF">
                      <a:alpha val="0"/>
                    </a:srgbClr>
                  </a:solidFill>
                </a:ln>
                <a:solidFill>
                  <a:srgbClr val="595959"/>
                </a:solidFill>
              </a:rPr>
              <a:t>ServerA</a:t>
            </a:r>
            <a:endParaRPr lang="en-US" sz="1200" dirty="0">
              <a:ln>
                <a:solidFill>
                  <a:srgbClr val="FFFFFF">
                    <a:alpha val="0"/>
                  </a:srgbClr>
                </a:solidFill>
              </a:ln>
              <a:solidFill>
                <a:srgbClr val="595959"/>
              </a:solidFill>
            </a:endParaRPr>
          </a:p>
        </p:txBody>
      </p:sp>
      <p:sp>
        <p:nvSpPr>
          <p:cNvPr id="16" name="TextBox 15"/>
          <p:cNvSpPr txBox="1"/>
          <p:nvPr>
            <p:custDataLst>
              <p:tags r:id="rId14"/>
            </p:custDataLst>
          </p:nvPr>
        </p:nvSpPr>
        <p:spPr>
          <a:xfrm>
            <a:off x="5692761" y="3519415"/>
            <a:ext cx="633935" cy="153888"/>
          </a:xfrm>
          <a:prstGeom prst="rect">
            <a:avLst/>
          </a:prstGeom>
          <a:noFill/>
        </p:spPr>
        <p:txBody>
          <a:bodyPr wrap="none" lIns="60960" rIns="60960" rtlCol="0" anchor="ctr">
            <a:noAutofit/>
          </a:bodyPr>
          <a:lstStyle/>
          <a:p>
            <a:pPr indent="-396865">
              <a:spcBef>
                <a:spcPct val="20000"/>
              </a:spcBef>
              <a:buClr>
                <a:srgbClr val="777777"/>
              </a:buClr>
            </a:pPr>
            <a:r>
              <a:rPr lang="en-US" sz="1200" dirty="0" err="1">
                <a:ln>
                  <a:solidFill>
                    <a:srgbClr val="FFFFFF">
                      <a:alpha val="0"/>
                    </a:srgbClr>
                  </a:solidFill>
                </a:ln>
                <a:solidFill>
                  <a:srgbClr val="595959"/>
                </a:solidFill>
              </a:rPr>
              <a:t>ServerB</a:t>
            </a:r>
            <a:endParaRPr lang="en-US" sz="1200" dirty="0">
              <a:ln>
                <a:solidFill>
                  <a:srgbClr val="FFFFFF">
                    <a:alpha val="0"/>
                  </a:srgbClr>
                </a:solidFill>
              </a:ln>
              <a:solidFill>
                <a:srgbClr val="595959"/>
              </a:solidFill>
            </a:endParaRPr>
          </a:p>
        </p:txBody>
      </p:sp>
      <p:sp>
        <p:nvSpPr>
          <p:cNvPr id="17" name="TextBox 16"/>
          <p:cNvSpPr txBox="1"/>
          <p:nvPr>
            <p:custDataLst>
              <p:tags r:id="rId15"/>
            </p:custDataLst>
          </p:nvPr>
        </p:nvSpPr>
        <p:spPr>
          <a:xfrm>
            <a:off x="9464567" y="3519415"/>
            <a:ext cx="642484" cy="153888"/>
          </a:xfrm>
          <a:prstGeom prst="rect">
            <a:avLst/>
          </a:prstGeom>
          <a:noFill/>
        </p:spPr>
        <p:txBody>
          <a:bodyPr wrap="none" lIns="60960" rIns="60960" rtlCol="0" anchor="ctr">
            <a:noAutofit/>
          </a:bodyPr>
          <a:lstStyle/>
          <a:p>
            <a:pPr indent="-396865">
              <a:spcBef>
                <a:spcPct val="20000"/>
              </a:spcBef>
              <a:buClr>
                <a:srgbClr val="777777"/>
              </a:buClr>
            </a:pPr>
            <a:r>
              <a:rPr lang="en-US" sz="1200" dirty="0" err="1">
                <a:ln>
                  <a:solidFill>
                    <a:srgbClr val="FFFFFF">
                      <a:alpha val="0"/>
                    </a:srgbClr>
                  </a:solidFill>
                </a:ln>
                <a:solidFill>
                  <a:srgbClr val="595959"/>
                </a:solidFill>
              </a:rPr>
              <a:t>ServerC</a:t>
            </a:r>
            <a:endParaRPr lang="en-US" sz="1200" dirty="0">
              <a:ln>
                <a:solidFill>
                  <a:srgbClr val="FFFFFF">
                    <a:alpha val="0"/>
                  </a:srgbClr>
                </a:solidFill>
              </a:ln>
              <a:solidFill>
                <a:srgbClr val="595959"/>
              </a:solidFill>
            </a:endParaRPr>
          </a:p>
        </p:txBody>
      </p:sp>
      <p:sp>
        <p:nvSpPr>
          <p:cNvPr id="18" name="Rectangle 17"/>
          <p:cNvSpPr/>
          <p:nvPr>
            <p:custDataLst>
              <p:tags r:id="rId16"/>
            </p:custDataLst>
          </p:nvPr>
        </p:nvSpPr>
        <p:spPr>
          <a:xfrm>
            <a:off x="2636659" y="4370235"/>
            <a:ext cx="1150989" cy="2113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0960" tIns="60960" rIns="60960" bIns="60960" rtlCol="0" anchor="ctr" anchorCtr="0">
            <a:noAutofit/>
          </a:bodyPr>
          <a:lstStyle/>
          <a:p>
            <a:pPr algn="ctr"/>
            <a:r>
              <a:rPr lang="en-US" sz="1200" dirty="0">
                <a:ln>
                  <a:solidFill>
                    <a:srgbClr val="FFFFFF">
                      <a:alpha val="0"/>
                    </a:srgbClr>
                  </a:solidFill>
                </a:ln>
                <a:solidFill>
                  <a:srgbClr val="FFFFFF"/>
                </a:solidFill>
              </a:rPr>
              <a:t>AG_HR</a:t>
            </a:r>
          </a:p>
        </p:txBody>
      </p:sp>
      <p:sp>
        <p:nvSpPr>
          <p:cNvPr id="19" name="Rectangle 18"/>
          <p:cNvSpPr/>
          <p:nvPr>
            <p:custDataLst>
              <p:tags r:id="rId17"/>
            </p:custDataLst>
          </p:nvPr>
        </p:nvSpPr>
        <p:spPr>
          <a:xfrm>
            <a:off x="2636659" y="4621348"/>
            <a:ext cx="1150989" cy="2113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0960" tIns="60960" rIns="60960" bIns="60960" rtlCol="0" anchor="ctr" anchorCtr="0">
            <a:noAutofit/>
          </a:bodyPr>
          <a:lstStyle/>
          <a:p>
            <a:pPr algn="ctr"/>
            <a:r>
              <a:rPr lang="en-US" sz="1200" dirty="0">
                <a:ln>
                  <a:solidFill>
                    <a:srgbClr val="FFFFFF">
                      <a:alpha val="0"/>
                    </a:srgbClr>
                  </a:solidFill>
                </a:ln>
                <a:solidFill>
                  <a:srgbClr val="FFFFFF"/>
                </a:solidFill>
              </a:rPr>
              <a:t>AG_Listener</a:t>
            </a:r>
          </a:p>
        </p:txBody>
      </p:sp>
      <p:pic>
        <p:nvPicPr>
          <p:cNvPr id="20" name="Picture 19"/>
          <p:cNvPicPr>
            <a:picLocks noChangeAspect="1"/>
          </p:cNvPicPr>
          <p:nvPr>
            <p:custDataLst>
              <p:tags r:id="rId18"/>
            </p:custDataLst>
          </p:nvPr>
        </p:nvPicPr>
        <p:blipFill>
          <a:blip r:embed="rId33">
            <a:extLst>
              <a:ext uri="{28A0092B-C50C-407E-A947-70E740481C1C}">
                <a14:useLocalDpi xmlns:a14="http://schemas.microsoft.com/office/drawing/2010/main" val="0"/>
              </a:ext>
            </a:extLst>
          </a:blip>
          <a:stretch>
            <a:fillRect/>
          </a:stretch>
        </p:blipFill>
        <p:spPr>
          <a:xfrm>
            <a:off x="4134315" y="5148699"/>
            <a:ext cx="1473405" cy="1066949"/>
          </a:xfrm>
          <a:prstGeom prst="rect">
            <a:avLst/>
          </a:prstGeom>
          <a:noFill/>
          <a:ln>
            <a:noFill/>
          </a:ln>
        </p:spPr>
      </p:pic>
      <p:sp>
        <p:nvSpPr>
          <p:cNvPr id="21" name="TextBox 20"/>
          <p:cNvSpPr txBox="1"/>
          <p:nvPr>
            <p:custDataLst>
              <p:tags r:id="rId19"/>
            </p:custDataLst>
          </p:nvPr>
        </p:nvSpPr>
        <p:spPr>
          <a:xfrm>
            <a:off x="1876098" y="5414537"/>
            <a:ext cx="2161580" cy="543610"/>
          </a:xfrm>
          <a:prstGeom prst="rect">
            <a:avLst/>
          </a:prstGeom>
          <a:noFill/>
        </p:spPr>
        <p:txBody>
          <a:bodyPr wrap="square" rtlCol="0">
            <a:spAutoFit/>
          </a:bodyPr>
          <a:lstStyle/>
          <a:p>
            <a:pPr indent="-396865">
              <a:spcBef>
                <a:spcPct val="20000"/>
              </a:spcBef>
              <a:buClr>
                <a:srgbClr val="777777"/>
              </a:buClr>
            </a:pPr>
            <a:r>
              <a:rPr lang="en-US" sz="1333" b="1" dirty="0">
                <a:ln>
                  <a:solidFill>
                    <a:srgbClr val="FFFFFF">
                      <a:alpha val="0"/>
                    </a:srgbClr>
                  </a:solidFill>
                </a:ln>
                <a:solidFill>
                  <a:srgbClr val="595959"/>
                </a:solidFill>
              </a:rPr>
              <a:t>Data Source=HR_VNN;</a:t>
            </a:r>
          </a:p>
          <a:p>
            <a:pPr indent="-396865">
              <a:spcBef>
                <a:spcPct val="20000"/>
              </a:spcBef>
              <a:buClr>
                <a:srgbClr val="777777"/>
              </a:buClr>
            </a:pPr>
            <a:r>
              <a:rPr lang="en-US" sz="1333" b="1" dirty="0">
                <a:ln>
                  <a:solidFill>
                    <a:srgbClr val="FFFFFF">
                      <a:alpha val="0"/>
                    </a:srgbClr>
                  </a:solidFill>
                </a:ln>
                <a:solidFill>
                  <a:srgbClr val="595959"/>
                </a:solidFill>
              </a:rPr>
              <a:t>Initial Catalog=HRDB</a:t>
            </a:r>
          </a:p>
        </p:txBody>
      </p:sp>
      <p:sp>
        <p:nvSpPr>
          <p:cNvPr id="22" name="TextBox 21"/>
          <p:cNvSpPr txBox="1"/>
          <p:nvPr>
            <p:custDataLst>
              <p:tags r:id="rId20"/>
            </p:custDataLst>
          </p:nvPr>
        </p:nvSpPr>
        <p:spPr>
          <a:xfrm>
            <a:off x="4134316" y="5148698"/>
            <a:ext cx="1473405" cy="532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defPPr>
              <a:defRPr lang="en-US"/>
            </a:defPPr>
            <a:lvl1pPr algn="ctr">
              <a:defRPr b="1">
                <a:ln>
                  <a:solidFill>
                    <a:srgbClr val="FFFFFF">
                      <a:alpha val="0"/>
                    </a:srgbClr>
                  </a:solidFill>
                </a:ln>
                <a:solidFill>
                  <a:schemeClr val="accent1">
                    <a:lumMod val="75000"/>
                  </a:schemeClr>
                </a:solidFill>
              </a:defRPr>
            </a:lvl1pPr>
          </a:lstStyle>
          <a:p>
            <a:r>
              <a:rPr lang="en-US" sz="1467" b="0" i="1" dirty="0">
                <a:solidFill>
                  <a:srgbClr val="FFFFFF"/>
                </a:solidFill>
              </a:rPr>
              <a:t>Connection retries</a:t>
            </a:r>
          </a:p>
        </p:txBody>
      </p:sp>
      <p:cxnSp>
        <p:nvCxnSpPr>
          <p:cNvPr id="23" name="Straight Arrow Connector 22"/>
          <p:cNvCxnSpPr>
            <a:stCxn id="22" idx="0"/>
          </p:cNvCxnSpPr>
          <p:nvPr>
            <p:custDataLst>
              <p:tags r:id="rId21"/>
            </p:custDataLst>
          </p:nvPr>
        </p:nvCxnSpPr>
        <p:spPr>
          <a:xfrm flipH="1" flipV="1">
            <a:off x="3787650" y="4759467"/>
            <a:ext cx="1083369" cy="389231"/>
          </a:xfrm>
          <a:prstGeom prst="straightConnector1">
            <a:avLst/>
          </a:prstGeom>
          <a:ln w="12700">
            <a:solidFill>
              <a:schemeClr val="bg1">
                <a:lumMod val="65000"/>
              </a:schemeClr>
            </a:solidFill>
            <a:prstDash val="solid"/>
            <a:tailEnd type="stealth"/>
          </a:ln>
          <a:effectLst/>
        </p:spPr>
        <p:style>
          <a:lnRef idx="3">
            <a:schemeClr val="accent4"/>
          </a:lnRef>
          <a:fillRef idx="0">
            <a:schemeClr val="accent4"/>
          </a:fillRef>
          <a:effectRef idx="2">
            <a:schemeClr val="accent4"/>
          </a:effectRef>
          <a:fontRef idx="minor">
            <a:schemeClr val="tx1"/>
          </a:fontRef>
        </p:style>
      </p:cxnSp>
      <p:cxnSp>
        <p:nvCxnSpPr>
          <p:cNvPr id="24" name="Straight Arrow Connector 23"/>
          <p:cNvCxnSpPr>
            <a:stCxn id="22" idx="0"/>
          </p:cNvCxnSpPr>
          <p:nvPr>
            <p:custDataLst>
              <p:tags r:id="rId22"/>
            </p:custDataLst>
          </p:nvPr>
        </p:nvCxnSpPr>
        <p:spPr>
          <a:xfrm flipV="1">
            <a:off x="4871019" y="4759467"/>
            <a:ext cx="320087" cy="389231"/>
          </a:xfrm>
          <a:prstGeom prst="straightConnector1">
            <a:avLst/>
          </a:prstGeom>
          <a:ln w="12700">
            <a:solidFill>
              <a:schemeClr val="bg1">
                <a:lumMod val="65000"/>
              </a:schemeClr>
            </a:solidFill>
            <a:prstDash val="solid"/>
            <a:tailEnd type="stealth"/>
          </a:ln>
          <a:effectLst/>
        </p:spPr>
        <p:style>
          <a:lnRef idx="3">
            <a:schemeClr val="accent4"/>
          </a:lnRef>
          <a:fillRef idx="0">
            <a:schemeClr val="accent4"/>
          </a:fillRef>
          <a:effectRef idx="2">
            <a:schemeClr val="accent4"/>
          </a:effectRef>
          <a:fontRef idx="minor">
            <a:schemeClr val="tx1"/>
          </a:fontRef>
        </p:style>
      </p:cxnSp>
      <p:sp>
        <p:nvSpPr>
          <p:cNvPr id="37" name="TextBox 36"/>
          <p:cNvSpPr txBox="1"/>
          <p:nvPr>
            <p:custDataLst>
              <p:tags r:id="rId23"/>
            </p:custDataLst>
          </p:nvPr>
        </p:nvSpPr>
        <p:spPr>
          <a:xfrm>
            <a:off x="1845595" y="4712305"/>
            <a:ext cx="705386" cy="276999"/>
          </a:xfrm>
          <a:prstGeom prst="rect">
            <a:avLst/>
          </a:prstGeom>
          <a:noFill/>
        </p:spPr>
        <p:txBody>
          <a:bodyPr wrap="none" rtlCol="0">
            <a:spAutoFit/>
          </a:bodyPr>
          <a:lstStyle/>
          <a:p>
            <a:pPr indent="-396865">
              <a:spcBef>
                <a:spcPct val="20000"/>
              </a:spcBef>
              <a:buClr>
                <a:srgbClr val="777777"/>
              </a:buClr>
            </a:pPr>
            <a:r>
              <a:rPr lang="en-US" sz="1200" dirty="0">
                <a:ln>
                  <a:solidFill>
                    <a:srgbClr val="FFFFFF">
                      <a:alpha val="0"/>
                    </a:srgbClr>
                  </a:solidFill>
                </a:ln>
                <a:solidFill>
                  <a:srgbClr val="595959"/>
                </a:solidFill>
              </a:rPr>
              <a:t>Primary</a:t>
            </a:r>
          </a:p>
        </p:txBody>
      </p:sp>
      <p:sp>
        <p:nvSpPr>
          <p:cNvPr id="39" name="TextBox 38"/>
          <p:cNvSpPr txBox="1"/>
          <p:nvPr>
            <p:custDataLst>
              <p:tags r:id="rId24"/>
            </p:custDataLst>
          </p:nvPr>
        </p:nvSpPr>
        <p:spPr>
          <a:xfrm>
            <a:off x="9382107" y="4712305"/>
            <a:ext cx="834587" cy="276999"/>
          </a:xfrm>
          <a:prstGeom prst="rect">
            <a:avLst/>
          </a:prstGeom>
          <a:noFill/>
        </p:spPr>
        <p:txBody>
          <a:bodyPr wrap="none" lIns="60960" rIns="60960" rtlCol="0">
            <a:spAutoFit/>
          </a:bodyPr>
          <a:lstStyle/>
          <a:p>
            <a:pPr indent="-396865">
              <a:spcBef>
                <a:spcPct val="20000"/>
              </a:spcBef>
              <a:buClr>
                <a:srgbClr val="777777"/>
              </a:buClr>
            </a:pPr>
            <a:r>
              <a:rPr lang="en-US" sz="1200" dirty="0">
                <a:ln>
                  <a:solidFill>
                    <a:srgbClr val="FFFFFF">
                      <a:alpha val="0"/>
                    </a:srgbClr>
                  </a:solidFill>
                </a:ln>
                <a:solidFill>
                  <a:srgbClr val="595959"/>
                </a:solidFill>
              </a:rPr>
              <a:t>Secondary</a:t>
            </a:r>
          </a:p>
        </p:txBody>
      </p:sp>
      <p:sp>
        <p:nvSpPr>
          <p:cNvPr id="40" name="TextBox 39"/>
          <p:cNvSpPr txBox="1"/>
          <p:nvPr>
            <p:custDataLst>
              <p:tags r:id="rId25"/>
            </p:custDataLst>
          </p:nvPr>
        </p:nvSpPr>
        <p:spPr>
          <a:xfrm>
            <a:off x="5771660" y="4712305"/>
            <a:ext cx="834587" cy="276999"/>
          </a:xfrm>
          <a:prstGeom prst="rect">
            <a:avLst/>
          </a:prstGeom>
          <a:noFill/>
        </p:spPr>
        <p:txBody>
          <a:bodyPr wrap="none" lIns="60960" rIns="60960" rtlCol="0">
            <a:spAutoFit/>
          </a:bodyPr>
          <a:lstStyle/>
          <a:p>
            <a:pPr indent="-396865">
              <a:spcBef>
                <a:spcPct val="20000"/>
              </a:spcBef>
              <a:buClr>
                <a:srgbClr val="777777"/>
              </a:buClr>
            </a:pPr>
            <a:r>
              <a:rPr lang="en-US" sz="1200" dirty="0">
                <a:ln>
                  <a:solidFill>
                    <a:srgbClr val="FFFFFF">
                      <a:alpha val="0"/>
                    </a:srgbClr>
                  </a:solidFill>
                </a:ln>
                <a:solidFill>
                  <a:srgbClr val="595959"/>
                </a:solidFill>
              </a:rPr>
              <a:t>Secondary</a:t>
            </a:r>
          </a:p>
        </p:txBody>
      </p:sp>
      <p:sp>
        <p:nvSpPr>
          <p:cNvPr id="38" name="TextBox 37"/>
          <p:cNvSpPr txBox="1"/>
          <p:nvPr>
            <p:custDataLst>
              <p:tags r:id="rId26"/>
            </p:custDataLst>
          </p:nvPr>
        </p:nvSpPr>
        <p:spPr>
          <a:xfrm>
            <a:off x="5760820" y="4712305"/>
            <a:ext cx="975360" cy="276999"/>
          </a:xfrm>
          <a:prstGeom prst="rect">
            <a:avLst/>
          </a:prstGeom>
          <a:noFill/>
        </p:spPr>
        <p:txBody>
          <a:bodyPr wrap="square" lIns="60960" rIns="60960" rtlCol="0">
            <a:spAutoFit/>
          </a:bodyPr>
          <a:lstStyle/>
          <a:p>
            <a:pPr indent="-396865" algn="ctr">
              <a:spcBef>
                <a:spcPct val="20000"/>
              </a:spcBef>
              <a:buClr>
                <a:srgbClr val="777777"/>
              </a:buClr>
            </a:pPr>
            <a:r>
              <a:rPr lang="en-US" sz="1200" dirty="0">
                <a:ln>
                  <a:solidFill>
                    <a:srgbClr val="FFFFFF">
                      <a:alpha val="0"/>
                    </a:srgbClr>
                  </a:solidFill>
                </a:ln>
                <a:solidFill>
                  <a:srgbClr val="595959"/>
                </a:solidFill>
              </a:rPr>
              <a:t>Primary</a:t>
            </a:r>
          </a:p>
        </p:txBody>
      </p:sp>
      <p:sp>
        <p:nvSpPr>
          <p:cNvPr id="42" name="TextBox 41"/>
          <p:cNvSpPr txBox="1"/>
          <p:nvPr>
            <p:custDataLst>
              <p:tags r:id="rId27"/>
            </p:custDataLst>
          </p:nvPr>
        </p:nvSpPr>
        <p:spPr>
          <a:xfrm>
            <a:off x="9382107" y="4712305"/>
            <a:ext cx="834587" cy="276999"/>
          </a:xfrm>
          <a:prstGeom prst="rect">
            <a:avLst/>
          </a:prstGeom>
          <a:noFill/>
        </p:spPr>
        <p:txBody>
          <a:bodyPr wrap="none" lIns="60960" rIns="60960" rtlCol="0">
            <a:spAutoFit/>
          </a:bodyPr>
          <a:lstStyle/>
          <a:p>
            <a:pPr indent="-396865">
              <a:spcBef>
                <a:spcPct val="20000"/>
              </a:spcBef>
              <a:buClr>
                <a:srgbClr val="777777"/>
              </a:buClr>
            </a:pPr>
            <a:r>
              <a:rPr lang="en-US" sz="1200" dirty="0">
                <a:ln>
                  <a:solidFill>
                    <a:srgbClr val="FFFFFF">
                      <a:alpha val="0"/>
                    </a:srgbClr>
                  </a:solidFill>
                </a:ln>
                <a:solidFill>
                  <a:srgbClr val="595959"/>
                </a:solidFill>
              </a:rPr>
              <a:t>Secondary</a:t>
            </a:r>
          </a:p>
        </p:txBody>
      </p:sp>
      <p:sp>
        <p:nvSpPr>
          <p:cNvPr id="4" name="Slide Number Placeholder 3"/>
          <p:cNvSpPr>
            <a:spLocks noGrp="1"/>
          </p:cNvSpPr>
          <p:nvPr>
            <p:ph type="sldNum" sz="quarter" idx="12"/>
            <p:custDataLst>
              <p:tags r:id="rId28"/>
            </p:custDataLst>
          </p:nvPr>
        </p:nvSpPr>
        <p:spPr/>
        <p:txBody>
          <a:bodyPr/>
          <a:lstStyle/>
          <a:p>
            <a:fld id="{BD271169-D5A2-4E26-9D3F-58E320BF9E89}" type="slidenum">
              <a:rPr lang="en-US" smtClean="0">
                <a:solidFill>
                  <a:srgbClr val="595959">
                    <a:tint val="75000"/>
                  </a:srgbClr>
                </a:solidFill>
              </a:rPr>
              <a:pPr/>
              <a:t>11</a:t>
            </a:fld>
            <a:endParaRPr lang="en-US">
              <a:solidFill>
                <a:srgbClr val="595959">
                  <a:tint val="75000"/>
                </a:srgbClr>
              </a:solidFill>
            </a:endParaRPr>
          </a:p>
        </p:txBody>
      </p:sp>
    </p:spTree>
    <p:extLst>
      <p:ext uri="{BB962C8B-B14F-4D97-AF65-F5344CB8AC3E}">
        <p14:creationId xmlns:p14="http://schemas.microsoft.com/office/powerpoint/2010/main" val="2675628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0"/>
                            </p:stCondLst>
                            <p:childTnLst>
                              <p:par>
                                <p:cTn id="16" presetID="1" presetClass="exit" presetSubtype="0" fill="hold" grpId="0" nodeType="afterEffect">
                                  <p:stCondLst>
                                    <p:cond delay="0"/>
                                  </p:stCondLst>
                                  <p:childTnLst>
                                    <p:set>
                                      <p:cBhvr>
                                        <p:cTn id="17" dur="1" fill="hold">
                                          <p:stCondLst>
                                            <p:cond delay="0"/>
                                          </p:stCondLst>
                                        </p:cTn>
                                        <p:tgtEl>
                                          <p:spTgt spid="40"/>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 0 C 0.01285 -0.00555 0.0073 -0.0037 0.0316 -0.00462 C 0.06737 -0.00578 0.10296 -0.00624 0.13872 -0.00694 C 0.15504 -0.00925 0.14914 -0.00925 0.15625 -0.00925 " pathEditMode="relative" ptsTypes="fffA">
                                      <p:cBhvr>
                                        <p:cTn id="24" dur="2000" fill="hold"/>
                                        <p:tgtEl>
                                          <p:spTgt spid="18"/>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C 0.01285 -0.00555 0.0073 -0.0037 0.0316 -0.00462 C 0.06737 -0.00578 0.10296 -0.00624 0.13872 -0.00694 C 0.15504 -0.00925 0.14914 -0.00925 0.15625 -0.00925 " pathEditMode="relative" ptsTypes="fffA">
                                      <p:cBhvr>
                                        <p:cTn id="26" dur="2000" fill="hold"/>
                                        <p:tgtEl>
                                          <p:spTgt spid="19"/>
                                        </p:tgtEl>
                                        <p:attrNameLst>
                                          <p:attrName>ppt_x</p:attrName>
                                          <p:attrName>ppt_y</p:attrName>
                                        </p:attrNameLst>
                                      </p:cBhvr>
                                    </p:animMotion>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19" grpId="0" animBg="1"/>
      <p:bldP spid="22" grpId="0" animBg="1"/>
      <p:bldP spid="22" grpId="1" animBg="1"/>
      <p:bldP spid="37" grpId="0"/>
      <p:bldP spid="39" grpId="0"/>
      <p:bldP spid="40" grpId="0"/>
      <p:bldP spid="38"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20498" name="think-cell Slide" r:id="rId30" imgW="270" imgH="270" progId="TCLayout.ActiveDocument.1">
                  <p:embed/>
                </p:oleObj>
              </mc:Choice>
              <mc:Fallback>
                <p:oleObj name="think-cell Slide" r:id="rId30" imgW="270" imgH="270" progId="TCLayout.ActiveDocument.1">
                  <p:embed/>
                  <p:pic>
                    <p:nvPicPr>
                      <p:cNvPr id="0" name=""/>
                      <p:cNvPicPr/>
                      <p:nvPr/>
                    </p:nvPicPr>
                    <p:blipFill>
                      <a:blip r:embed="rId31"/>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ln>
                  <a:solidFill>
                    <a:schemeClr val="bg1">
                      <a:alpha val="0"/>
                    </a:schemeClr>
                  </a:solidFill>
                </a:ln>
              </a:rPr>
              <a:t>AlwaysOn Availability Group Listener</a:t>
            </a:r>
          </a:p>
        </p:txBody>
      </p:sp>
      <p:sp>
        <p:nvSpPr>
          <p:cNvPr id="4" name="Content Placeholder 2"/>
          <p:cNvSpPr txBox="1">
            <a:spLocks/>
          </p:cNvSpPr>
          <p:nvPr>
            <p:custDataLst>
              <p:tags r:id="rId4"/>
            </p:custDataLst>
          </p:nvPr>
        </p:nvSpPr>
        <p:spPr>
          <a:xfrm>
            <a:off x="609598" y="1102784"/>
            <a:ext cx="10960103" cy="943976"/>
          </a:xfrm>
          <a:prstGeom prst="rect">
            <a:avLst/>
          </a:prstGeom>
        </p:spPr>
        <p:txBody>
          <a:bodyPr vert="horz" wrap="square" lIns="121920" tIns="60960" rIns="121920" bIns="60960" rtlCol="0">
            <a:sp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2667" spc="-93" dirty="0">
                <a:ln>
                  <a:solidFill>
                    <a:srgbClr val="FFFFFF">
                      <a:alpha val="0"/>
                    </a:srgbClr>
                  </a:solidFill>
                </a:ln>
              </a:rPr>
              <a:t>Availability Groups Listener allow applications to failover seamlessly to any secondary; reconnecting through Virtual Network Name</a:t>
            </a:r>
          </a:p>
        </p:txBody>
      </p:sp>
      <p:sp>
        <p:nvSpPr>
          <p:cNvPr id="5" name="Freeform 4"/>
          <p:cNvSpPr/>
          <p:nvPr>
            <p:custDataLst>
              <p:tags r:id="rId5"/>
            </p:custDataLst>
          </p:nvPr>
        </p:nvSpPr>
        <p:spPr>
          <a:xfrm>
            <a:off x="3279576" y="2506814"/>
            <a:ext cx="722184" cy="134843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sp>
        <p:nvSpPr>
          <p:cNvPr id="6" name="Content Placeholder 2"/>
          <p:cNvSpPr txBox="1">
            <a:spLocks/>
          </p:cNvSpPr>
          <p:nvPr>
            <p:custDataLst>
              <p:tags r:id="rId6"/>
            </p:custDataLst>
          </p:nvPr>
        </p:nvSpPr>
        <p:spPr>
          <a:xfrm>
            <a:off x="2125134" y="2061264"/>
            <a:ext cx="3031069" cy="451342"/>
          </a:xfrm>
          <a:prstGeom prst="rect">
            <a:avLst/>
          </a:prstGeom>
        </p:spPr>
        <p:txBody>
          <a:bodyPr vert="horz" wrap="square" lIns="121920" tIns="60960" rIns="121920" bIns="60960" rtlCol="0">
            <a:sp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2133" spc="-93" dirty="0">
                <a:ln>
                  <a:solidFill>
                    <a:srgbClr val="FFFFFF">
                      <a:alpha val="0"/>
                    </a:srgbClr>
                  </a:solidFill>
                </a:ln>
                <a:solidFill>
                  <a:srgbClr val="FF0000"/>
                </a:solidFill>
              </a:rPr>
              <a:t>Server A</a:t>
            </a:r>
          </a:p>
        </p:txBody>
      </p:sp>
      <p:sp>
        <p:nvSpPr>
          <p:cNvPr id="7" name="Freeform 6"/>
          <p:cNvSpPr/>
          <p:nvPr>
            <p:custDataLst>
              <p:tags r:id="rId7"/>
            </p:custDataLst>
          </p:nvPr>
        </p:nvSpPr>
        <p:spPr>
          <a:xfrm>
            <a:off x="6486324" y="2506814"/>
            <a:ext cx="722184" cy="134843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sp>
        <p:nvSpPr>
          <p:cNvPr id="8" name="Content Placeholder 2"/>
          <p:cNvSpPr txBox="1">
            <a:spLocks/>
          </p:cNvSpPr>
          <p:nvPr>
            <p:custDataLst>
              <p:tags r:id="rId8"/>
            </p:custDataLst>
          </p:nvPr>
        </p:nvSpPr>
        <p:spPr>
          <a:xfrm>
            <a:off x="5331882" y="2061264"/>
            <a:ext cx="3031069" cy="451342"/>
          </a:xfrm>
          <a:prstGeom prst="rect">
            <a:avLst/>
          </a:prstGeom>
        </p:spPr>
        <p:txBody>
          <a:bodyPr vert="horz" wrap="square" lIns="121920" tIns="60960" rIns="121920" bIns="60960" rtlCol="0">
            <a:sp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2133" spc="-93" dirty="0">
                <a:ln>
                  <a:solidFill>
                    <a:srgbClr val="FFFFFF">
                      <a:alpha val="0"/>
                    </a:srgbClr>
                  </a:solidFill>
                </a:ln>
                <a:solidFill>
                  <a:srgbClr val="FF0000"/>
                </a:solidFill>
              </a:rPr>
              <a:t>Server B</a:t>
            </a:r>
          </a:p>
        </p:txBody>
      </p:sp>
      <p:sp>
        <p:nvSpPr>
          <p:cNvPr id="9" name="Freeform 8"/>
          <p:cNvSpPr/>
          <p:nvPr>
            <p:custDataLst>
              <p:tags r:id="rId9"/>
            </p:custDataLst>
          </p:nvPr>
        </p:nvSpPr>
        <p:spPr>
          <a:xfrm>
            <a:off x="9693073" y="2506814"/>
            <a:ext cx="722184" cy="134843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sp>
        <p:nvSpPr>
          <p:cNvPr id="10" name="Content Placeholder 2"/>
          <p:cNvSpPr txBox="1">
            <a:spLocks/>
          </p:cNvSpPr>
          <p:nvPr>
            <p:custDataLst>
              <p:tags r:id="rId10"/>
            </p:custDataLst>
          </p:nvPr>
        </p:nvSpPr>
        <p:spPr>
          <a:xfrm>
            <a:off x="8538631" y="2061264"/>
            <a:ext cx="3031069" cy="451342"/>
          </a:xfrm>
          <a:prstGeom prst="rect">
            <a:avLst/>
          </a:prstGeom>
        </p:spPr>
        <p:txBody>
          <a:bodyPr vert="horz" wrap="square" lIns="121920" tIns="60960" rIns="121920" bIns="60960" rtlCol="0">
            <a:sp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2133" spc="-93" dirty="0">
                <a:ln>
                  <a:solidFill>
                    <a:srgbClr val="FFFFFF">
                      <a:alpha val="0"/>
                    </a:srgbClr>
                  </a:solidFill>
                </a:ln>
                <a:solidFill>
                  <a:srgbClr val="FF0000"/>
                </a:solidFill>
              </a:rPr>
              <a:t>Server C</a:t>
            </a:r>
          </a:p>
        </p:txBody>
      </p:sp>
      <p:sp>
        <p:nvSpPr>
          <p:cNvPr id="11" name="TextBox 10"/>
          <p:cNvSpPr txBox="1"/>
          <p:nvPr>
            <p:custDataLst>
              <p:tags r:id="rId11"/>
            </p:custDataLst>
          </p:nvPr>
        </p:nvSpPr>
        <p:spPr>
          <a:xfrm>
            <a:off x="2125134" y="3855252"/>
            <a:ext cx="3031069" cy="369332"/>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pc="-70">
                <a:ln>
                  <a:noFill/>
                </a:ln>
                <a:solidFill>
                  <a:schemeClr val="accent1">
                    <a:lumMod val="75000"/>
                  </a:schemeClr>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a:ln>
                  <a:solidFill>
                    <a:srgbClr val="FFFFFF">
                      <a:alpha val="0"/>
                    </a:srgbClr>
                  </a:solidFill>
                </a:ln>
                <a:solidFill>
                  <a:srgbClr val="595959"/>
                </a:solidFill>
              </a:rPr>
              <a:t>Primary</a:t>
            </a:r>
          </a:p>
        </p:txBody>
      </p:sp>
      <p:sp>
        <p:nvSpPr>
          <p:cNvPr id="12" name="TextBox 11"/>
          <p:cNvSpPr txBox="1"/>
          <p:nvPr>
            <p:custDataLst>
              <p:tags r:id="rId12"/>
            </p:custDataLst>
          </p:nvPr>
        </p:nvSpPr>
        <p:spPr>
          <a:xfrm>
            <a:off x="5331882" y="3855252"/>
            <a:ext cx="3031069" cy="369332"/>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pc="-70">
                <a:ln>
                  <a:noFill/>
                </a:ln>
                <a:solidFill>
                  <a:schemeClr val="accent1">
                    <a:lumMod val="75000"/>
                  </a:schemeClr>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a:ln>
                  <a:solidFill>
                    <a:srgbClr val="FFFFFF">
                      <a:alpha val="0"/>
                    </a:srgbClr>
                  </a:solidFill>
                </a:ln>
                <a:solidFill>
                  <a:srgbClr val="595959"/>
                </a:solidFill>
              </a:rPr>
              <a:t>Secondary</a:t>
            </a:r>
          </a:p>
        </p:txBody>
      </p:sp>
      <p:sp>
        <p:nvSpPr>
          <p:cNvPr id="13" name="TextBox 12"/>
          <p:cNvSpPr txBox="1"/>
          <p:nvPr>
            <p:custDataLst>
              <p:tags r:id="rId13"/>
            </p:custDataLst>
          </p:nvPr>
        </p:nvSpPr>
        <p:spPr>
          <a:xfrm>
            <a:off x="8533892" y="3855252"/>
            <a:ext cx="3035808" cy="369332"/>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pc="-70">
                <a:ln>
                  <a:noFill/>
                </a:ln>
                <a:solidFill>
                  <a:schemeClr val="accent1">
                    <a:lumMod val="75000"/>
                  </a:schemeClr>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a:ln>
                  <a:solidFill>
                    <a:srgbClr val="FFFFFF">
                      <a:alpha val="0"/>
                    </a:srgbClr>
                  </a:solidFill>
                </a:ln>
                <a:solidFill>
                  <a:srgbClr val="595959"/>
                </a:solidFill>
              </a:rPr>
              <a:t>Secondary</a:t>
            </a:r>
          </a:p>
        </p:txBody>
      </p:sp>
      <p:sp>
        <p:nvSpPr>
          <p:cNvPr id="14" name="TextBox 13"/>
          <p:cNvSpPr txBox="1"/>
          <p:nvPr>
            <p:custDataLst>
              <p:tags r:id="rId14"/>
            </p:custDataLst>
          </p:nvPr>
        </p:nvSpPr>
        <p:spPr>
          <a:xfrm>
            <a:off x="5327143" y="3855252"/>
            <a:ext cx="3035808" cy="369332"/>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z="1600" spc="-70">
                <a:ln>
                  <a:noFill/>
                </a:ln>
                <a:solidFill>
                  <a:srgbClr val="595959"/>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ln>
                  <a:solidFill>
                    <a:srgbClr val="FFFFFF">
                      <a:alpha val="0"/>
                    </a:srgbClr>
                  </a:solidFill>
                </a:ln>
              </a:rPr>
              <a:t>Primary</a:t>
            </a:r>
          </a:p>
        </p:txBody>
      </p:sp>
      <p:sp>
        <p:nvSpPr>
          <p:cNvPr id="15" name="TextBox 14"/>
          <p:cNvSpPr txBox="1"/>
          <p:nvPr>
            <p:custDataLst>
              <p:tags r:id="rId15"/>
            </p:custDataLst>
          </p:nvPr>
        </p:nvSpPr>
        <p:spPr>
          <a:xfrm>
            <a:off x="8533892" y="3855252"/>
            <a:ext cx="3035808" cy="369332"/>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z="1600" spc="-70">
                <a:ln>
                  <a:noFill/>
                </a:ln>
                <a:solidFill>
                  <a:srgbClr val="595959"/>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ln>
                  <a:solidFill>
                    <a:srgbClr val="FFFFFF">
                      <a:alpha val="0"/>
                    </a:srgbClr>
                  </a:solidFill>
                </a:ln>
              </a:rPr>
              <a:t>Secondary</a:t>
            </a:r>
          </a:p>
        </p:txBody>
      </p:sp>
      <p:sp>
        <p:nvSpPr>
          <p:cNvPr id="17" name="TextBox 16"/>
          <p:cNvSpPr txBox="1"/>
          <p:nvPr>
            <p:custDataLst>
              <p:tags r:id="rId16"/>
            </p:custDataLst>
          </p:nvPr>
        </p:nvSpPr>
        <p:spPr>
          <a:xfrm>
            <a:off x="4223769" y="4211121"/>
            <a:ext cx="5247296" cy="492443"/>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b="1" spc="-70">
                <a:ln>
                  <a:noFill/>
                </a:ln>
                <a:solidFill>
                  <a:schemeClr val="accent1">
                    <a:lumMod val="75000"/>
                  </a:schemeClr>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400" b="0" dirty="0">
                <a:ln>
                  <a:solidFill>
                    <a:srgbClr val="FFFFFF">
                      <a:alpha val="0"/>
                    </a:srgbClr>
                  </a:solidFill>
                </a:ln>
                <a:solidFill>
                  <a:srgbClr val="FF0000"/>
                </a:solidFill>
              </a:rPr>
              <a:t>Application Retry During Failover</a:t>
            </a:r>
          </a:p>
        </p:txBody>
      </p:sp>
      <p:sp>
        <p:nvSpPr>
          <p:cNvPr id="18" name="Multiply 17"/>
          <p:cNvSpPr/>
          <p:nvPr>
            <p:custDataLst>
              <p:tags r:id="rId17"/>
            </p:custDataLst>
          </p:nvPr>
        </p:nvSpPr>
        <p:spPr>
          <a:xfrm>
            <a:off x="2822918" y="3142364"/>
            <a:ext cx="817749" cy="817749"/>
          </a:xfrm>
          <a:prstGeom prst="mathMultiply">
            <a:avLst>
              <a:gd name="adj1" fmla="val 12355"/>
            </a:avLst>
          </a:prstGeom>
          <a:solidFill>
            <a:srgbClr val="FF0000"/>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kern="0">
              <a:ln>
                <a:solidFill>
                  <a:srgbClr val="FFFFFF">
                    <a:alpha val="0"/>
                  </a:srgbClr>
                </a:solidFill>
              </a:ln>
              <a:gradFill>
                <a:gsLst>
                  <a:gs pos="0">
                    <a:srgbClr val="FFFFFF"/>
                  </a:gs>
                  <a:gs pos="100000">
                    <a:srgbClr val="FFFFFF"/>
                  </a:gs>
                </a:gsLst>
                <a:lin ang="5400000" scaled="0"/>
              </a:gradFill>
            </a:endParaRPr>
          </a:p>
        </p:txBody>
      </p:sp>
      <p:sp>
        <p:nvSpPr>
          <p:cNvPr id="19" name="Can 18"/>
          <p:cNvSpPr/>
          <p:nvPr>
            <p:custDataLst>
              <p:tags r:id="rId18"/>
            </p:custDataLst>
          </p:nvPr>
        </p:nvSpPr>
        <p:spPr bwMode="auto">
          <a:xfrm>
            <a:off x="4069493" y="2506814"/>
            <a:ext cx="572792" cy="532237"/>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en-US" sz="1467" b="1" spc="-93" dirty="0">
                <a:ln>
                  <a:solidFill>
                    <a:srgbClr val="FFFFFF">
                      <a:alpha val="0"/>
                    </a:srgbClr>
                  </a:solidFill>
                </a:ln>
                <a:solidFill>
                  <a:srgbClr val="FFFFFF"/>
                </a:solidFill>
              </a:rPr>
              <a:t>2 DB</a:t>
            </a:r>
          </a:p>
        </p:txBody>
      </p:sp>
      <p:sp>
        <p:nvSpPr>
          <p:cNvPr id="20" name="Can 19"/>
          <p:cNvSpPr/>
          <p:nvPr>
            <p:custDataLst>
              <p:tags r:id="rId19"/>
            </p:custDataLst>
          </p:nvPr>
        </p:nvSpPr>
        <p:spPr bwMode="auto">
          <a:xfrm>
            <a:off x="7276241" y="2506814"/>
            <a:ext cx="572792" cy="532237"/>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en-US" sz="1467" b="1" spc="-93" dirty="0">
                <a:ln>
                  <a:solidFill>
                    <a:srgbClr val="FFFFFF">
                      <a:alpha val="0"/>
                    </a:srgbClr>
                  </a:solidFill>
                </a:ln>
                <a:solidFill>
                  <a:srgbClr val="FFFFFF"/>
                </a:solidFill>
              </a:rPr>
              <a:t>2 DB</a:t>
            </a:r>
          </a:p>
        </p:txBody>
      </p:sp>
      <p:sp>
        <p:nvSpPr>
          <p:cNvPr id="21" name="Can 20"/>
          <p:cNvSpPr/>
          <p:nvPr>
            <p:custDataLst>
              <p:tags r:id="rId20"/>
            </p:custDataLst>
          </p:nvPr>
        </p:nvSpPr>
        <p:spPr bwMode="auto">
          <a:xfrm>
            <a:off x="10482991" y="2506814"/>
            <a:ext cx="572792" cy="532237"/>
          </a:xfrm>
          <a:prstGeom prst="can">
            <a:avLst>
              <a:gd name="adj" fmla="val 21051"/>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en-US" sz="1467" b="1" spc="-93" dirty="0">
                <a:ln>
                  <a:solidFill>
                    <a:srgbClr val="FFFFFF">
                      <a:alpha val="0"/>
                    </a:srgbClr>
                  </a:solidFill>
                </a:ln>
                <a:solidFill>
                  <a:srgbClr val="FFFFFF"/>
                </a:solidFill>
              </a:rPr>
              <a:t>2 DB</a:t>
            </a:r>
          </a:p>
        </p:txBody>
      </p:sp>
      <p:sp>
        <p:nvSpPr>
          <p:cNvPr id="22" name="Rectangle 21"/>
          <p:cNvSpPr/>
          <p:nvPr>
            <p:custDataLst>
              <p:tags r:id="rId21"/>
            </p:custDataLst>
          </p:nvPr>
        </p:nvSpPr>
        <p:spPr>
          <a:xfrm>
            <a:off x="4069493" y="3142364"/>
            <a:ext cx="1257649" cy="3077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ctr" anchorCtr="0">
            <a:spAutoFit/>
          </a:bodyPr>
          <a:lstStyle/>
          <a:p>
            <a:pPr algn="ctr"/>
            <a:r>
              <a:rPr lang="en-US" sz="1200" b="1" dirty="0">
                <a:ln>
                  <a:solidFill>
                    <a:srgbClr val="FFFFFF">
                      <a:alpha val="0"/>
                    </a:srgbClr>
                  </a:solidFill>
                </a:ln>
                <a:solidFill>
                  <a:srgbClr val="FFFFFF"/>
                </a:solidFill>
              </a:rPr>
              <a:t>TechAG1</a:t>
            </a:r>
          </a:p>
        </p:txBody>
      </p:sp>
      <p:sp>
        <p:nvSpPr>
          <p:cNvPr id="23" name="Rectangle 22"/>
          <p:cNvSpPr/>
          <p:nvPr>
            <p:custDataLst>
              <p:tags r:id="rId22"/>
            </p:custDataLst>
          </p:nvPr>
        </p:nvSpPr>
        <p:spPr>
          <a:xfrm>
            <a:off x="4069493" y="3516698"/>
            <a:ext cx="1257649" cy="30777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ctr" anchorCtr="0">
            <a:spAutoFit/>
          </a:bodyPr>
          <a:lstStyle/>
          <a:p>
            <a:pPr algn="ctr"/>
            <a:r>
              <a:rPr lang="en-US" sz="1200" b="1" dirty="0">
                <a:ln>
                  <a:solidFill>
                    <a:srgbClr val="FFFFFF">
                      <a:alpha val="0"/>
                    </a:srgbClr>
                  </a:solidFill>
                </a:ln>
                <a:solidFill>
                  <a:srgbClr val="FFFFFF"/>
                </a:solidFill>
              </a:rPr>
              <a:t>TechListener1</a:t>
            </a:r>
          </a:p>
        </p:txBody>
      </p:sp>
      <p:pic>
        <p:nvPicPr>
          <p:cNvPr id="24" name="Picture 23"/>
          <p:cNvPicPr>
            <a:picLocks noChangeAspect="1"/>
          </p:cNvPicPr>
          <p:nvPr>
            <p:custDataLst>
              <p:tags r:id="rId23"/>
            </p:custDataLst>
          </p:nvPr>
        </p:nvPicPr>
        <p:blipFill>
          <a:blip r:embed="rId32">
            <a:extLst>
              <a:ext uri="{28A0092B-C50C-407E-A947-70E740481C1C}">
                <a14:useLocalDpi xmlns:a14="http://schemas.microsoft.com/office/drawing/2010/main" val="0"/>
              </a:ext>
            </a:extLst>
          </a:blip>
          <a:stretch>
            <a:fillRect/>
          </a:stretch>
        </p:blipFill>
        <p:spPr>
          <a:xfrm>
            <a:off x="3081115" y="4869574"/>
            <a:ext cx="2438896" cy="1324573"/>
          </a:xfrm>
          <a:prstGeom prst="rect">
            <a:avLst/>
          </a:prstGeom>
          <a:noFill/>
          <a:ln>
            <a:noFill/>
          </a:ln>
        </p:spPr>
      </p:pic>
      <p:sp>
        <p:nvSpPr>
          <p:cNvPr id="25" name="TextBox 24"/>
          <p:cNvSpPr txBox="1"/>
          <p:nvPr>
            <p:custDataLst>
              <p:tags r:id="rId24"/>
            </p:custDataLst>
          </p:nvPr>
        </p:nvSpPr>
        <p:spPr>
          <a:xfrm>
            <a:off x="609597" y="5008641"/>
            <a:ext cx="2408667" cy="738664"/>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z="2000" spc="-70">
                <a:ln>
                  <a:noFill/>
                </a:ln>
                <a:solidFill>
                  <a:srgbClr val="595959"/>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n-US" i="1" dirty="0">
                <a:ln>
                  <a:solidFill>
                    <a:srgbClr val="FFFFFF">
                      <a:alpha val="0"/>
                    </a:srgbClr>
                  </a:solidFill>
                </a:ln>
              </a:rPr>
              <a:t>Parameter Sample</a:t>
            </a:r>
            <a:r>
              <a:rPr lang="en-US" dirty="0">
                <a:ln>
                  <a:solidFill>
                    <a:srgbClr val="FFFFFF">
                      <a:alpha val="0"/>
                    </a:srgbClr>
                  </a:solidFill>
                </a:ln>
              </a:rPr>
              <a:t>: -server TechListener1</a:t>
            </a:r>
          </a:p>
        </p:txBody>
      </p:sp>
      <p:grpSp>
        <p:nvGrpSpPr>
          <p:cNvPr id="26" name="Group 25"/>
          <p:cNvGrpSpPr/>
          <p:nvPr>
            <p:custDataLst>
              <p:tags r:id="rId25"/>
            </p:custDataLst>
          </p:nvPr>
        </p:nvGrpSpPr>
        <p:grpSpPr>
          <a:xfrm>
            <a:off x="6093883" y="4869578"/>
            <a:ext cx="5637199" cy="1031618"/>
            <a:chOff x="6965841" y="5158869"/>
            <a:chExt cx="5635733" cy="773713"/>
          </a:xfrm>
        </p:grpSpPr>
        <p:sp>
          <p:nvSpPr>
            <p:cNvPr id="27" name="TextBox 26"/>
            <p:cNvSpPr txBox="1"/>
            <p:nvPr/>
          </p:nvSpPr>
          <p:spPr>
            <a:xfrm>
              <a:off x="7716808" y="5378584"/>
              <a:ext cx="4884766" cy="553998"/>
            </a:xfrm>
            <a:prstGeom prst="rect">
              <a:avLst/>
            </a:prstGeom>
          </p:spPr>
          <p:txBody>
            <a:bodyPr vert="horz" wrap="square" lIns="121920" tIns="60960" rIns="121920" bIns="60960" rtlCol="0">
              <a:spAutoFit/>
            </a:bodyPr>
            <a:lstStyle>
              <a:defPPr>
                <a:defRPr lang="en-US"/>
              </a:defPPr>
              <a:lvl1pPr indent="0">
                <a:spcBef>
                  <a:spcPct val="0"/>
                </a:spcBef>
                <a:buFont typeface="Arial" pitchFamily="34" charset="0"/>
                <a:buNone/>
                <a:defRPr i="1" spc="-70">
                  <a:ln>
                    <a:noFill/>
                  </a:ln>
                  <a:solidFill>
                    <a:srgbClr val="595959"/>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000" i="0" dirty="0">
                  <a:ln>
                    <a:solidFill>
                      <a:srgbClr val="FFFFFF">
                        <a:alpha val="0"/>
                      </a:srgbClr>
                    </a:solidFill>
                  </a:ln>
                </a:rPr>
                <a:t>Connect to new primary once failover is complete and the listener is online</a:t>
              </a:r>
            </a:p>
          </p:txBody>
        </p:sp>
        <p:sp>
          <p:nvSpPr>
            <p:cNvPr id="28" name="Bent-Up Arrow 27"/>
            <p:cNvSpPr/>
            <p:nvPr/>
          </p:nvSpPr>
          <p:spPr bwMode="auto">
            <a:xfrm rot="10800000" flipV="1">
              <a:off x="6965841" y="5158869"/>
              <a:ext cx="750967" cy="596434"/>
            </a:xfrm>
            <a:prstGeom prst="bentUpArrow">
              <a:avLst/>
            </a:prstGeom>
            <a:solidFill>
              <a:schemeClr val="bg1">
                <a:lumMod val="65000"/>
              </a:schemeClr>
            </a:solidFill>
            <a:ln w="9525" cap="flat" cmpd="sng" algn="ctr">
              <a:noFill/>
              <a:prstDash val="solid"/>
            </a:ln>
            <a:effec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2000" b="1" spc="-93" dirty="0">
                <a:ln>
                  <a:solidFill>
                    <a:srgbClr val="FFFFFF">
                      <a:alpha val="0"/>
                    </a:srgbClr>
                  </a:solidFill>
                </a:ln>
                <a:solidFill>
                  <a:srgbClr val="FFFFFF"/>
                </a:solidFill>
              </a:endParaRPr>
            </a:p>
          </p:txBody>
        </p:sp>
      </p:grpSp>
      <p:cxnSp>
        <p:nvCxnSpPr>
          <p:cNvPr id="29" name="Straight Connector 28"/>
          <p:cNvCxnSpPr/>
          <p:nvPr>
            <p:custDataLst>
              <p:tags r:id="rId26"/>
            </p:custDataLst>
          </p:nvPr>
        </p:nvCxnSpPr>
        <p:spPr>
          <a:xfrm>
            <a:off x="618067" y="4767811"/>
            <a:ext cx="10951631" cy="0"/>
          </a:xfrm>
          <a:prstGeom prst="line">
            <a:avLst/>
          </a:prstGeom>
          <a:noFill/>
          <a:ln w="9525" cap="flat" cmpd="sng" algn="ctr">
            <a:solidFill>
              <a:schemeClr val="bg1">
                <a:lumMod val="50000"/>
              </a:schemeClr>
            </a:solidFill>
            <a:prstDash val="sysDot"/>
          </a:ln>
          <a:effectLst/>
        </p:spPr>
      </p:cxnSp>
      <p:sp>
        <p:nvSpPr>
          <p:cNvPr id="16" name="Slide Number Placeholder 15"/>
          <p:cNvSpPr>
            <a:spLocks noGrp="1"/>
          </p:cNvSpPr>
          <p:nvPr>
            <p:ph type="sldNum" sz="quarter" idx="12"/>
            <p:custDataLst>
              <p:tags r:id="rId27"/>
            </p:custDataLst>
          </p:nvPr>
        </p:nvSpPr>
        <p:spPr/>
        <p:txBody>
          <a:bodyPr/>
          <a:lstStyle/>
          <a:p>
            <a:fld id="{BD271169-D5A2-4E26-9D3F-58E320BF9E89}" type="slidenum">
              <a:rPr lang="en-US" smtClean="0">
                <a:solidFill>
                  <a:srgbClr val="595959">
                    <a:tint val="75000"/>
                  </a:srgbClr>
                </a:solidFill>
              </a:rPr>
              <a:pPr/>
              <a:t>12</a:t>
            </a:fld>
            <a:endParaRPr lang="en-US">
              <a:solidFill>
                <a:srgbClr val="595959">
                  <a:tint val="75000"/>
                </a:srgbClr>
              </a:solidFill>
            </a:endParaRPr>
          </a:p>
        </p:txBody>
      </p:sp>
    </p:spTree>
    <p:extLst>
      <p:ext uri="{BB962C8B-B14F-4D97-AF65-F5344CB8AC3E}">
        <p14:creationId xmlns:p14="http://schemas.microsoft.com/office/powerpoint/2010/main" val="394817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 presetClass="exit"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par>
                          <p:cTn id="15" fill="hold">
                            <p:stCondLst>
                              <p:cond delay="0"/>
                            </p:stCondLst>
                            <p:childTnLst>
                              <p:par>
                                <p:cTn id="16" presetID="1" presetClass="exit"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0" nodeType="clickEffect">
                                  <p:stCondLst>
                                    <p:cond delay="0"/>
                                  </p:stCondLst>
                                  <p:childTnLst>
                                    <p:animMotion origin="layout" path="M 3.33333E-6 4.32099E-6 L 0.17257 4.32099E-6 " pathEditMode="relative" rAng="0" ptsTypes="AA">
                                      <p:cBhvr>
                                        <p:cTn id="21" dur="2000" fill="hold"/>
                                        <p:tgtEl>
                                          <p:spTgt spid="22"/>
                                        </p:tgtEl>
                                        <p:attrNameLst>
                                          <p:attrName>ppt_x</p:attrName>
                                          <p:attrName>ppt_y</p:attrName>
                                        </p:attrNameLst>
                                      </p:cBhvr>
                                      <p:rCtr x="8628" y="0"/>
                                    </p:animMotion>
                                  </p:childTnLst>
                                </p:cTn>
                              </p:par>
                              <p:par>
                                <p:cTn id="22" presetID="63" presetClass="path" presetSubtype="0" accel="50000" decel="50000" fill="hold" grpId="0" nodeType="withEffect">
                                  <p:stCondLst>
                                    <p:cond delay="0"/>
                                  </p:stCondLst>
                                  <p:childTnLst>
                                    <p:animMotion origin="layout" path="M 3.33333E-6 4.32099E-6 L 0.17257 4.32099E-6 " pathEditMode="relative" rAng="0" ptsTypes="AA">
                                      <p:cBhvr>
                                        <p:cTn id="23" dur="2000" fill="hold"/>
                                        <p:tgtEl>
                                          <p:spTgt spid="23"/>
                                        </p:tgtEl>
                                        <p:attrNameLst>
                                          <p:attrName>ppt_x</p:attrName>
                                          <p:attrName>ppt_y</p:attrName>
                                        </p:attrNameLst>
                                      </p:cBhvr>
                                      <p:rCtr x="8628" y="0"/>
                                    </p:animMotion>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7" grpId="0"/>
      <p:bldP spid="17" grpId="1"/>
      <p:bldP spid="18"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21524"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Availability Group Replaces DB Mirroring</a:t>
            </a:r>
          </a:p>
        </p:txBody>
      </p:sp>
      <p:sp>
        <p:nvSpPr>
          <p:cNvPr id="4" name="TextBox 3"/>
          <p:cNvSpPr txBox="1"/>
          <p:nvPr>
            <p:custDataLst>
              <p:tags r:id="rId4"/>
            </p:custDataLst>
          </p:nvPr>
        </p:nvSpPr>
        <p:spPr>
          <a:xfrm>
            <a:off x="2565350" y="1035522"/>
            <a:ext cx="7061301" cy="492443"/>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b="1" spc="-70">
                <a:ln>
                  <a:noFill/>
                </a:ln>
                <a:solidFill>
                  <a:schemeClr val="accent1">
                    <a:lumMod val="75000"/>
                  </a:schemeClr>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400" b="0" dirty="0">
                <a:ln>
                  <a:solidFill>
                    <a:srgbClr val="FFFFFF">
                      <a:alpha val="0"/>
                    </a:srgbClr>
                  </a:solidFill>
                </a:ln>
                <a:solidFill>
                  <a:srgbClr val="FF0000"/>
                </a:solidFill>
              </a:rPr>
              <a:t>Windows Server Failover Cluster</a:t>
            </a:r>
          </a:p>
        </p:txBody>
      </p:sp>
      <p:sp>
        <p:nvSpPr>
          <p:cNvPr id="5" name="Rectangle 4"/>
          <p:cNvSpPr/>
          <p:nvPr>
            <p:custDataLst>
              <p:tags r:id="rId5"/>
            </p:custDataLst>
          </p:nvPr>
        </p:nvSpPr>
        <p:spPr>
          <a:xfrm>
            <a:off x="620152" y="1560328"/>
            <a:ext cx="5425440" cy="4267200"/>
          </a:xfrm>
          <a:prstGeom prst="rect">
            <a:avLst/>
          </a:prstGeom>
          <a:noFill/>
          <a:ln w="666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pPr algn="ctr"/>
            <a:r>
              <a:rPr lang="en-US" sz="2133" b="1" dirty="0">
                <a:ln>
                  <a:solidFill>
                    <a:srgbClr val="FFFFFF">
                      <a:alpha val="0"/>
                    </a:srgbClr>
                  </a:solidFill>
                </a:ln>
                <a:solidFill>
                  <a:srgbClr val="595959"/>
                </a:solidFill>
              </a:rPr>
              <a:t>Primary Data Center</a:t>
            </a:r>
          </a:p>
        </p:txBody>
      </p:sp>
      <p:sp>
        <p:nvSpPr>
          <p:cNvPr id="6" name="Rectangle 5"/>
          <p:cNvSpPr/>
          <p:nvPr>
            <p:custDataLst>
              <p:tags r:id="rId6"/>
            </p:custDataLst>
          </p:nvPr>
        </p:nvSpPr>
        <p:spPr>
          <a:xfrm>
            <a:off x="6144260" y="1560328"/>
            <a:ext cx="5425440" cy="4267200"/>
          </a:xfrm>
          <a:prstGeom prst="rect">
            <a:avLst/>
          </a:prstGeom>
          <a:solidFill>
            <a:schemeClr val="accent3">
              <a:lumMod val="60000"/>
              <a:lumOff val="40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pPr algn="ctr"/>
            <a:r>
              <a:rPr lang="en-US" sz="2133" b="1" dirty="0">
                <a:ln>
                  <a:solidFill>
                    <a:srgbClr val="FFFFFF">
                      <a:alpha val="0"/>
                    </a:srgbClr>
                  </a:solidFill>
                </a:ln>
                <a:solidFill>
                  <a:srgbClr val="595959"/>
                </a:solidFill>
              </a:rPr>
              <a:t>Disaster Recovery Data </a:t>
            </a:r>
            <a:r>
              <a:rPr lang="en-US" sz="2133" b="1" dirty="0" smtClean="0">
                <a:ln>
                  <a:solidFill>
                    <a:srgbClr val="FFFFFF">
                      <a:alpha val="0"/>
                    </a:srgbClr>
                  </a:solidFill>
                </a:ln>
                <a:solidFill>
                  <a:srgbClr val="595959"/>
                </a:solidFill>
              </a:rPr>
              <a:t>Center</a:t>
            </a:r>
          </a:p>
          <a:p>
            <a:pPr algn="ctr"/>
            <a:r>
              <a:rPr lang="en-US" sz="2133" b="1" dirty="0" smtClean="0">
                <a:ln>
                  <a:solidFill>
                    <a:srgbClr val="FFFFFF">
                      <a:alpha val="0"/>
                    </a:srgbClr>
                  </a:solidFill>
                </a:ln>
                <a:solidFill>
                  <a:srgbClr val="595959"/>
                </a:solidFill>
              </a:rPr>
              <a:t>Or Azure VM</a:t>
            </a:r>
            <a:endParaRPr lang="en-US" sz="2133" b="1" dirty="0">
              <a:ln>
                <a:solidFill>
                  <a:srgbClr val="FFFFFF">
                    <a:alpha val="0"/>
                  </a:srgbClr>
                </a:solidFill>
              </a:ln>
              <a:solidFill>
                <a:srgbClr val="595959"/>
              </a:solidFill>
            </a:endParaRPr>
          </a:p>
        </p:txBody>
      </p:sp>
      <p:sp>
        <p:nvSpPr>
          <p:cNvPr id="7" name="Rectangle 6"/>
          <p:cNvSpPr/>
          <p:nvPr>
            <p:custDataLst>
              <p:tags r:id="rId7"/>
            </p:custDataLst>
          </p:nvPr>
        </p:nvSpPr>
        <p:spPr>
          <a:xfrm>
            <a:off x="618066" y="5895030"/>
            <a:ext cx="10951633" cy="338554"/>
          </a:xfrm>
          <a:prstGeom prst="rect">
            <a:avLst/>
          </a:prstGeom>
        </p:spPr>
        <p:txBody>
          <a:bodyPr wrap="square" anchor="b">
            <a:spAutoFit/>
          </a:bodyPr>
          <a:lstStyle/>
          <a:p>
            <a:r>
              <a:rPr lang="en-US" sz="1600" b="1" dirty="0">
                <a:ln>
                  <a:solidFill>
                    <a:srgbClr val="FFFFFF">
                      <a:alpha val="0"/>
                    </a:srgbClr>
                  </a:solidFill>
                </a:ln>
                <a:solidFill>
                  <a:srgbClr val="595959"/>
                </a:solidFill>
              </a:rPr>
              <a:t>Note</a:t>
            </a:r>
            <a:r>
              <a:rPr lang="en-US" sz="1600" dirty="0">
                <a:ln>
                  <a:solidFill>
                    <a:srgbClr val="FFFFFF">
                      <a:alpha val="0"/>
                    </a:srgbClr>
                  </a:solidFill>
                </a:ln>
                <a:solidFill>
                  <a:srgbClr val="595959"/>
                </a:solidFill>
              </a:rPr>
              <a:t>: More secondaries (total up to </a:t>
            </a:r>
            <a:r>
              <a:rPr lang="en-US" sz="1600" dirty="0" smtClean="0">
                <a:ln>
                  <a:solidFill>
                    <a:srgbClr val="FFFFFF">
                      <a:alpha val="0"/>
                    </a:srgbClr>
                  </a:solidFill>
                </a:ln>
                <a:solidFill>
                  <a:srgbClr val="595959"/>
                </a:solidFill>
              </a:rPr>
              <a:t>4 in 2012, 8 in 2014) </a:t>
            </a:r>
            <a:r>
              <a:rPr lang="en-US" sz="1600" dirty="0">
                <a:ln>
                  <a:solidFill>
                    <a:srgbClr val="FFFFFF">
                      <a:alpha val="0"/>
                    </a:srgbClr>
                  </a:solidFill>
                </a:ln>
                <a:solidFill>
                  <a:srgbClr val="595959"/>
                </a:solidFill>
              </a:rPr>
              <a:t>can be added for additional resiliency or read scale out</a:t>
            </a:r>
          </a:p>
        </p:txBody>
      </p:sp>
      <p:sp>
        <p:nvSpPr>
          <p:cNvPr id="9" name="TextBox 8"/>
          <p:cNvSpPr txBox="1">
            <a:spLocks noChangeArrowheads="1"/>
          </p:cNvSpPr>
          <p:nvPr>
            <p:custDataLst>
              <p:tags r:id="rId8"/>
            </p:custDataLst>
          </p:nvPr>
        </p:nvSpPr>
        <p:spPr bwMode="auto">
          <a:xfrm>
            <a:off x="4200699" y="5311902"/>
            <a:ext cx="3860800"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noFill/>
            <a:miter lim="800000"/>
            <a:headEnd/>
            <a:tailEnd/>
          </a:ln>
        </p:spPr>
        <p:txBody>
          <a:bodyPr wrap="square">
            <a:spAutoFit/>
          </a:bodyPr>
          <a:lstStyle/>
          <a:p>
            <a:pPr algn="ctr"/>
            <a:r>
              <a:rPr lang="en-US" sz="1600" b="1" dirty="0">
                <a:ln>
                  <a:solidFill>
                    <a:srgbClr val="FFFFFF">
                      <a:alpha val="0"/>
                    </a:srgbClr>
                  </a:solidFill>
                </a:ln>
                <a:solidFill>
                  <a:srgbClr val="595959"/>
                </a:solidFill>
              </a:rPr>
              <a:t>Synchronous / Asynchronous</a:t>
            </a:r>
          </a:p>
        </p:txBody>
      </p:sp>
      <p:sp>
        <p:nvSpPr>
          <p:cNvPr id="10" name="TextBox 9"/>
          <p:cNvSpPr txBox="1">
            <a:spLocks noChangeArrowheads="1"/>
          </p:cNvSpPr>
          <p:nvPr>
            <p:custDataLst>
              <p:tags r:id="rId9"/>
            </p:custDataLst>
          </p:nvPr>
        </p:nvSpPr>
        <p:spPr bwMode="auto">
          <a:xfrm>
            <a:off x="1205355" y="3324596"/>
            <a:ext cx="950325" cy="338554"/>
          </a:xfrm>
          <a:prstGeom prst="rect">
            <a:avLst/>
          </a:prstGeom>
          <a:noFill/>
          <a:ln w="9525">
            <a:noFill/>
            <a:miter lim="800000"/>
            <a:headEnd/>
            <a:tailEnd/>
          </a:ln>
        </p:spPr>
        <p:txBody>
          <a:bodyPr wrap="none">
            <a:spAutoFit/>
          </a:bodyPr>
          <a:lstStyle/>
          <a:p>
            <a:r>
              <a:rPr lang="en-US" sz="1600" b="1" dirty="0">
                <a:ln>
                  <a:solidFill>
                    <a:srgbClr val="FFFFFF">
                      <a:alpha val="0"/>
                    </a:srgbClr>
                  </a:solidFill>
                </a:ln>
                <a:solidFill>
                  <a:srgbClr val="595959"/>
                </a:solidFill>
              </a:rPr>
              <a:t>Primary</a:t>
            </a:r>
          </a:p>
        </p:txBody>
      </p:sp>
      <p:sp>
        <p:nvSpPr>
          <p:cNvPr id="11" name="TextBox 10"/>
          <p:cNvSpPr txBox="1">
            <a:spLocks noChangeArrowheads="1"/>
          </p:cNvSpPr>
          <p:nvPr>
            <p:custDataLst>
              <p:tags r:id="rId10"/>
            </p:custDataLst>
          </p:nvPr>
        </p:nvSpPr>
        <p:spPr bwMode="auto">
          <a:xfrm>
            <a:off x="4200700" y="3324596"/>
            <a:ext cx="1194751" cy="338554"/>
          </a:xfrm>
          <a:prstGeom prst="rect">
            <a:avLst/>
          </a:prstGeom>
          <a:noFill/>
          <a:ln w="9525">
            <a:noFill/>
            <a:miter lim="800000"/>
            <a:headEnd/>
            <a:tailEnd/>
          </a:ln>
        </p:spPr>
        <p:txBody>
          <a:bodyPr wrap="none">
            <a:spAutoFit/>
          </a:bodyPr>
          <a:lstStyle/>
          <a:p>
            <a:r>
              <a:rPr lang="en-US" sz="1600" b="1" dirty="0">
                <a:ln>
                  <a:solidFill>
                    <a:srgbClr val="FFFFFF">
                      <a:alpha val="0"/>
                    </a:srgbClr>
                  </a:solidFill>
                </a:ln>
                <a:solidFill>
                  <a:srgbClr val="595959"/>
                </a:solidFill>
              </a:rPr>
              <a:t>Secondary</a:t>
            </a:r>
          </a:p>
        </p:txBody>
      </p:sp>
      <p:sp>
        <p:nvSpPr>
          <p:cNvPr id="12" name="TextBox 11"/>
          <p:cNvSpPr txBox="1">
            <a:spLocks noChangeArrowheads="1"/>
          </p:cNvSpPr>
          <p:nvPr>
            <p:custDataLst>
              <p:tags r:id="rId11"/>
            </p:custDataLst>
          </p:nvPr>
        </p:nvSpPr>
        <p:spPr bwMode="auto">
          <a:xfrm>
            <a:off x="2406912" y="2945515"/>
            <a:ext cx="1847749" cy="338554"/>
          </a:xfrm>
          <a:prstGeom prst="rect">
            <a:avLst/>
          </a:prstGeom>
          <a:noFill/>
          <a:ln w="9525">
            <a:noFill/>
            <a:miter lim="800000"/>
            <a:headEnd/>
            <a:tailEnd/>
          </a:ln>
        </p:spPr>
        <p:txBody>
          <a:bodyPr wrap="none">
            <a:spAutoFit/>
          </a:bodyPr>
          <a:lstStyle/>
          <a:p>
            <a:pPr algn="ctr"/>
            <a:r>
              <a:rPr lang="en-US" sz="1600" b="1" dirty="0" err="1">
                <a:ln>
                  <a:solidFill>
                    <a:srgbClr val="FFFFFF">
                      <a:alpha val="0"/>
                    </a:srgbClr>
                  </a:solidFill>
                </a:ln>
                <a:solidFill>
                  <a:srgbClr val="595959"/>
                </a:solidFill>
              </a:rPr>
              <a:t>Fileshare</a:t>
            </a:r>
            <a:r>
              <a:rPr lang="en-US" sz="1600" b="1" dirty="0">
                <a:ln>
                  <a:solidFill>
                    <a:srgbClr val="FFFFFF">
                      <a:alpha val="0"/>
                    </a:srgbClr>
                  </a:solidFill>
                </a:ln>
                <a:solidFill>
                  <a:srgbClr val="595959"/>
                </a:solidFill>
              </a:rPr>
              <a:t> Witness</a:t>
            </a:r>
          </a:p>
        </p:txBody>
      </p:sp>
      <p:sp>
        <p:nvSpPr>
          <p:cNvPr id="13" name="Right Arrow 12"/>
          <p:cNvSpPr/>
          <p:nvPr>
            <p:custDataLst>
              <p:tags r:id="rId12"/>
            </p:custDataLst>
          </p:nvPr>
        </p:nvSpPr>
        <p:spPr>
          <a:xfrm>
            <a:off x="2588961" y="4294261"/>
            <a:ext cx="1463040" cy="203200"/>
          </a:xfrm>
          <a:prstGeom prst="rightArrow">
            <a:avLst/>
          </a:prstGeom>
          <a:solidFill>
            <a:schemeClr val="bg1">
              <a:lumMod val="65000"/>
            </a:schemeClr>
          </a:soli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21920" tIns="121920" rIns="121920" bIns="121920" numCol="1" rtlCol="0" anchor="ctr" anchorCtr="0" compatLnSpc="1">
            <a:prstTxWarp prst="textNoShape">
              <a:avLst/>
            </a:prstTxWarp>
            <a:noAutofit/>
          </a:bodyPr>
          <a:lstStyle/>
          <a:p>
            <a:endParaRPr lang="en-US" sz="2400">
              <a:ln>
                <a:solidFill>
                  <a:srgbClr val="FFFFFF">
                    <a:alpha val="0"/>
                  </a:srgbClr>
                </a:solidFill>
              </a:ln>
              <a:solidFill>
                <a:srgbClr val="595959"/>
              </a:solidFill>
            </a:endParaRPr>
          </a:p>
        </p:txBody>
      </p:sp>
      <p:sp>
        <p:nvSpPr>
          <p:cNvPr id="14" name="TextBox 13"/>
          <p:cNvSpPr txBox="1">
            <a:spLocks noChangeArrowheads="1"/>
          </p:cNvSpPr>
          <p:nvPr>
            <p:custDataLst>
              <p:tags r:id="rId13"/>
            </p:custDataLst>
          </p:nvPr>
        </p:nvSpPr>
        <p:spPr bwMode="auto">
          <a:xfrm>
            <a:off x="2642347" y="4479602"/>
            <a:ext cx="1356269" cy="338554"/>
          </a:xfrm>
          <a:prstGeom prst="rect">
            <a:avLst/>
          </a:prstGeom>
          <a:noFill/>
          <a:ln w="9525">
            <a:noFill/>
            <a:miter lim="800000"/>
            <a:headEnd/>
            <a:tailEnd/>
          </a:ln>
        </p:spPr>
        <p:txBody>
          <a:bodyPr wrap="none" lIns="60960" rIns="60960">
            <a:spAutoFit/>
          </a:bodyPr>
          <a:lstStyle/>
          <a:p>
            <a:pPr algn="ctr"/>
            <a:r>
              <a:rPr lang="en-US" sz="1600" b="1" dirty="0">
                <a:ln>
                  <a:solidFill>
                    <a:srgbClr val="FFFFFF">
                      <a:alpha val="0"/>
                    </a:srgbClr>
                  </a:solidFill>
                </a:ln>
                <a:solidFill>
                  <a:srgbClr val="595959"/>
                </a:solidFill>
              </a:rPr>
              <a:t>Synchronous</a:t>
            </a:r>
          </a:p>
        </p:txBody>
      </p:sp>
      <p:cxnSp>
        <p:nvCxnSpPr>
          <p:cNvPr id="15" name="Elbow Connector 14"/>
          <p:cNvCxnSpPr/>
          <p:nvPr>
            <p:custDataLst>
              <p:tags r:id="rId14"/>
            </p:custDataLst>
          </p:nvPr>
        </p:nvCxnSpPr>
        <p:spPr>
          <a:xfrm rot="16200000" flipH="1">
            <a:off x="4848210" y="1392927"/>
            <a:ext cx="16933" cy="7169085"/>
          </a:xfrm>
          <a:prstGeom prst="bentConnector3">
            <a:avLst>
              <a:gd name="adj1" fmla="val 1800000"/>
            </a:avLst>
          </a:prstGeom>
          <a:ln w="190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16" name="TextBox 15"/>
          <p:cNvSpPr txBox="1">
            <a:spLocks noChangeArrowheads="1"/>
          </p:cNvSpPr>
          <p:nvPr>
            <p:custDataLst>
              <p:tags r:id="rId15"/>
            </p:custDataLst>
          </p:nvPr>
        </p:nvSpPr>
        <p:spPr bwMode="auto">
          <a:xfrm>
            <a:off x="8839202" y="3324596"/>
            <a:ext cx="1194751" cy="338554"/>
          </a:xfrm>
          <a:prstGeom prst="rect">
            <a:avLst/>
          </a:prstGeom>
          <a:noFill/>
          <a:ln w="9525">
            <a:noFill/>
            <a:miter lim="800000"/>
            <a:headEnd/>
            <a:tailEnd/>
          </a:ln>
        </p:spPr>
        <p:txBody>
          <a:bodyPr wrap="none">
            <a:spAutoFit/>
          </a:bodyPr>
          <a:lstStyle/>
          <a:p>
            <a:r>
              <a:rPr lang="en-US" sz="1600" b="1" dirty="0">
                <a:ln>
                  <a:solidFill>
                    <a:srgbClr val="FFFFFF">
                      <a:alpha val="0"/>
                    </a:srgbClr>
                  </a:solidFill>
                </a:ln>
                <a:solidFill>
                  <a:srgbClr val="595959"/>
                </a:solidFill>
              </a:rPr>
              <a:t>Secondary</a:t>
            </a:r>
          </a:p>
        </p:txBody>
      </p:sp>
      <p:cxnSp>
        <p:nvCxnSpPr>
          <p:cNvPr id="17" name="Straight Connector 16"/>
          <p:cNvCxnSpPr/>
          <p:nvPr>
            <p:custDataLst>
              <p:tags r:id="rId16"/>
            </p:custDataLst>
          </p:nvPr>
        </p:nvCxnSpPr>
        <p:spPr>
          <a:xfrm>
            <a:off x="4470225" y="4969002"/>
            <a:ext cx="0" cy="342900"/>
          </a:xfrm>
          <a:prstGeom prst="line">
            <a:avLst/>
          </a:prstGeom>
          <a:noFill/>
          <a:ln w="19050" cap="flat" cmpd="sng" algn="ctr">
            <a:solidFill>
              <a:schemeClr val="bg1">
                <a:lumMod val="65000"/>
              </a:schemeClr>
            </a:solidFill>
            <a:prstDash val="sysDot"/>
          </a:ln>
          <a:effectLst/>
        </p:spPr>
      </p:cxnSp>
      <p:sp>
        <p:nvSpPr>
          <p:cNvPr id="18" name="Rectangle 17"/>
          <p:cNvSpPr/>
          <p:nvPr>
            <p:custDataLst>
              <p:tags r:id="rId17"/>
            </p:custDataLst>
          </p:nvPr>
        </p:nvSpPr>
        <p:spPr>
          <a:xfrm>
            <a:off x="741596" y="3324596"/>
            <a:ext cx="10704576" cy="2381013"/>
          </a:xfrm>
          <a:prstGeom prst="rect">
            <a:avLst/>
          </a:prstGeom>
          <a:noFill/>
          <a:ln w="44450" cap="flat" cmpd="sng" algn="ctr">
            <a:solidFill>
              <a:schemeClr val="accent1">
                <a:lumMod val="75000"/>
              </a:schemeClr>
            </a:solidFill>
            <a:prstDash val="solid"/>
          </a:ln>
          <a:effectLst/>
        </p:spPr>
        <p:txBody>
          <a:bodyPr rtlCol="0" anchor="ctr"/>
          <a:lstStyle/>
          <a:p>
            <a:pPr algn="ctr"/>
            <a:endParaRPr lang="en-US" sz="2133">
              <a:ln>
                <a:solidFill>
                  <a:srgbClr val="FFFFFF">
                    <a:alpha val="0"/>
                  </a:srgbClr>
                </a:solidFill>
              </a:ln>
              <a:solidFill>
                <a:srgbClr val="595959"/>
              </a:solidFill>
            </a:endParaRPr>
          </a:p>
        </p:txBody>
      </p:sp>
      <p:grpSp>
        <p:nvGrpSpPr>
          <p:cNvPr id="31" name="Group 30"/>
          <p:cNvGrpSpPr/>
          <p:nvPr>
            <p:custDataLst>
              <p:tags r:id="rId18"/>
            </p:custDataLst>
          </p:nvPr>
        </p:nvGrpSpPr>
        <p:grpSpPr>
          <a:xfrm>
            <a:off x="843618" y="3886777"/>
            <a:ext cx="4974340" cy="1185648"/>
            <a:chOff x="462849" y="2877701"/>
            <a:chExt cx="4044426" cy="964000"/>
          </a:xfrm>
        </p:grpSpPr>
        <p:pic>
          <p:nvPicPr>
            <p:cNvPr id="20" name="Picture 2"/>
            <p:cNvPicPr>
              <a:picLocks noChangeAspect="1" noChangeArrowheads="1"/>
            </p:cNvPicPr>
            <p:nvPr>
              <p:custDataLst>
                <p:tags r:id="rId24"/>
              </p:custDataLst>
            </p:nvPr>
          </p:nvPicPr>
          <p:blipFill>
            <a:blip r:embed="rId30">
              <a:extLst>
                <a:ext uri="{BEBA8EAE-BF5A-486C-A8C5-ECC9F3942E4B}">
                  <a14:imgProps xmlns:a14="http://schemas.microsoft.com/office/drawing/2010/main">
                    <a14:imgLayer r:embed="rId3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61100" y="2877701"/>
              <a:ext cx="674640" cy="964000"/>
            </a:xfrm>
            <a:prstGeom prst="rect">
              <a:avLst/>
            </a:prstGeom>
            <a:ln>
              <a:headEnd/>
              <a:tailEnd/>
            </a:ln>
            <a:extLst/>
          </p:spPr>
          <p:style>
            <a:lnRef idx="1">
              <a:schemeClr val="accent1"/>
            </a:lnRef>
            <a:fillRef idx="2">
              <a:schemeClr val="accent1"/>
            </a:fillRef>
            <a:effectRef idx="1">
              <a:schemeClr val="accent1"/>
            </a:effectRef>
            <a:fontRef idx="minor">
              <a:schemeClr val="dk1"/>
            </a:fontRef>
          </p:style>
        </p:pic>
        <p:pic>
          <p:nvPicPr>
            <p:cNvPr id="21" name="Picture 88"/>
            <p:cNvPicPr>
              <a:picLocks noChangeAspect="1" noChangeArrowheads="1"/>
            </p:cNvPicPr>
            <p:nvPr/>
          </p:nvPicPr>
          <p:blipFill>
            <a:blip r:embed="rId32" cstate="print">
              <a:extLst>
                <a:ext uri="{BEBA8EAE-BF5A-486C-A8C5-ECC9F3942E4B}">
                  <a14:imgProps xmlns:a14="http://schemas.microsoft.com/office/drawing/2010/main">
                    <a14:imgLayer r:embed="rId3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2849" y="3037479"/>
              <a:ext cx="683048" cy="727018"/>
            </a:xfrm>
            <a:prstGeom prst="rect">
              <a:avLst/>
            </a:prstGeom>
            <a:ln>
              <a:headEnd/>
              <a:tailEnd/>
            </a:ln>
            <a:extLst/>
          </p:spPr>
          <p:style>
            <a:lnRef idx="1">
              <a:schemeClr val="accent1"/>
            </a:lnRef>
            <a:fillRef idx="2">
              <a:schemeClr val="accent1"/>
            </a:fillRef>
            <a:effectRef idx="1">
              <a:schemeClr val="accent1"/>
            </a:effectRef>
            <a:fontRef idx="minor">
              <a:schemeClr val="dk1"/>
            </a:fontRef>
          </p:style>
        </p:pic>
        <p:pic>
          <p:nvPicPr>
            <p:cNvPr id="22" name="Picture 2"/>
            <p:cNvPicPr>
              <a:picLocks noChangeAspect="1" noChangeArrowheads="1"/>
            </p:cNvPicPr>
            <p:nvPr>
              <p:custDataLst>
                <p:tags r:id="rId25"/>
              </p:custDataLst>
            </p:nvPr>
          </p:nvPicPr>
          <p:blipFill>
            <a:blip r:embed="rId30">
              <a:extLst>
                <a:ext uri="{BEBA8EAE-BF5A-486C-A8C5-ECC9F3942E4B}">
                  <a14:imgProps xmlns:a14="http://schemas.microsoft.com/office/drawing/2010/main">
                    <a14:imgLayer r:embed="rId3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832635" y="2877701"/>
              <a:ext cx="674640" cy="964000"/>
            </a:xfrm>
            <a:prstGeom prst="rect">
              <a:avLst/>
            </a:prstGeom>
            <a:ln>
              <a:headEnd/>
              <a:tailEnd/>
            </a:ln>
            <a:extLst/>
          </p:spPr>
          <p:style>
            <a:lnRef idx="1">
              <a:schemeClr val="accent1"/>
            </a:lnRef>
            <a:fillRef idx="2">
              <a:schemeClr val="accent1"/>
            </a:fillRef>
            <a:effectRef idx="1">
              <a:schemeClr val="accent1"/>
            </a:effectRef>
            <a:fontRef idx="minor">
              <a:schemeClr val="dk1"/>
            </a:fontRef>
          </p:style>
        </p:pic>
        <p:pic>
          <p:nvPicPr>
            <p:cNvPr id="23" name="Picture 88"/>
            <p:cNvPicPr>
              <a:picLocks noChangeAspect="1" noChangeArrowheads="1"/>
            </p:cNvPicPr>
            <p:nvPr/>
          </p:nvPicPr>
          <p:blipFill>
            <a:blip r:embed="rId32" cstate="print">
              <a:extLst>
                <a:ext uri="{BEBA8EAE-BF5A-486C-A8C5-ECC9F3942E4B}">
                  <a14:imgProps xmlns:a14="http://schemas.microsoft.com/office/drawing/2010/main">
                    <a14:imgLayer r:embed="rId3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134383" y="3037479"/>
              <a:ext cx="683048" cy="727018"/>
            </a:xfrm>
            <a:prstGeom prst="rect">
              <a:avLst/>
            </a:prstGeom>
            <a:ln>
              <a:headEnd/>
              <a:tailEnd/>
            </a:ln>
            <a:extLst/>
          </p:spPr>
          <p:style>
            <a:lnRef idx="1">
              <a:schemeClr val="accent1"/>
            </a:lnRef>
            <a:fillRef idx="2">
              <a:schemeClr val="accent1"/>
            </a:fillRef>
            <a:effectRef idx="1">
              <a:schemeClr val="accent1"/>
            </a:effectRef>
            <a:fontRef idx="minor">
              <a:schemeClr val="dk1"/>
            </a:fontRef>
          </p:style>
        </p:pic>
      </p:grpSp>
      <p:grpSp>
        <p:nvGrpSpPr>
          <p:cNvPr id="32" name="Group 31"/>
          <p:cNvGrpSpPr/>
          <p:nvPr>
            <p:custDataLst>
              <p:tags r:id="rId19"/>
            </p:custDataLst>
          </p:nvPr>
        </p:nvGrpSpPr>
        <p:grpSpPr>
          <a:xfrm>
            <a:off x="8012703" y="3886777"/>
            <a:ext cx="1688555" cy="1185648"/>
            <a:chOff x="6420873" y="2877701"/>
            <a:chExt cx="1372891" cy="9640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pic>
          <p:nvPicPr>
            <p:cNvPr id="24" name="Picture 2"/>
            <p:cNvPicPr>
              <a:picLocks noChangeAspect="1" noChangeArrowheads="1"/>
            </p:cNvPicPr>
            <p:nvPr>
              <p:custDataLst>
                <p:tags r:id="rId23"/>
              </p:custDataLst>
            </p:nvPr>
          </p:nvPicPr>
          <p:blipFill>
            <a:blip r:embed="rId30">
              <a:extLst>
                <a:ext uri="{BEBA8EAE-BF5A-486C-A8C5-ECC9F3942E4B}">
                  <a14:imgProps xmlns:a14="http://schemas.microsoft.com/office/drawing/2010/main">
                    <a14:imgLayer r:embed="rId3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119124" y="2877701"/>
              <a:ext cx="674640" cy="9640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88"/>
            <p:cNvPicPr>
              <a:picLocks noChangeAspect="1" noChangeArrowheads="1"/>
            </p:cNvPicPr>
            <p:nvPr/>
          </p:nvPicPr>
          <p:blipFill>
            <a:blip r:embed="rId32" cstate="print">
              <a:extLst>
                <a:ext uri="{BEBA8EAE-BF5A-486C-A8C5-ECC9F3942E4B}">
                  <a14:imgProps xmlns:a14="http://schemas.microsoft.com/office/drawing/2010/main">
                    <a14:imgLayer r:embed="rId3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420873" y="3037479"/>
              <a:ext cx="683048" cy="72701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Group 25"/>
          <p:cNvGrpSpPr/>
          <p:nvPr>
            <p:custDataLst>
              <p:tags r:id="rId20"/>
            </p:custDataLst>
          </p:nvPr>
        </p:nvGrpSpPr>
        <p:grpSpPr>
          <a:xfrm>
            <a:off x="2565401" y="2128862"/>
            <a:ext cx="1530771" cy="816653"/>
            <a:chOff x="1944663" y="2683768"/>
            <a:chExt cx="1148078" cy="612490"/>
          </a:xfrm>
        </p:grpSpPr>
        <p:sp>
          <p:nvSpPr>
            <p:cNvPr id="27" name="Round Same Side Corner Rectangle 6"/>
            <p:cNvSpPr/>
            <p:nvPr/>
          </p:nvSpPr>
          <p:spPr>
            <a:xfrm>
              <a:off x="1944663" y="2683768"/>
              <a:ext cx="720586" cy="494248"/>
            </a:xfrm>
            <a:custGeom>
              <a:avLst/>
              <a:gdLst/>
              <a:ahLst/>
              <a:cxnLst/>
              <a:rect l="l" t="t" r="r" b="b"/>
              <a:pathLst>
                <a:path w="1910691" h="1310537">
                  <a:moveTo>
                    <a:pt x="974395" y="189093"/>
                  </a:moveTo>
                  <a:lnTo>
                    <a:pt x="977304" y="191020"/>
                  </a:lnTo>
                  <a:lnTo>
                    <a:pt x="127944" y="191020"/>
                  </a:lnTo>
                  <a:cubicBezTo>
                    <a:pt x="89057" y="191020"/>
                    <a:pt x="57532" y="222545"/>
                    <a:pt x="57532" y="261432"/>
                  </a:cubicBezTo>
                  <a:lnTo>
                    <a:pt x="57532" y="1246196"/>
                  </a:lnTo>
                  <a:lnTo>
                    <a:pt x="76583" y="1246196"/>
                  </a:lnTo>
                  <a:lnTo>
                    <a:pt x="76583" y="270263"/>
                  </a:lnTo>
                  <a:cubicBezTo>
                    <a:pt x="76583" y="237495"/>
                    <a:pt x="103146" y="210932"/>
                    <a:pt x="135914" y="210932"/>
                  </a:cubicBezTo>
                  <a:lnTo>
                    <a:pt x="1007070" y="210932"/>
                  </a:lnTo>
                  <a:cubicBezTo>
                    <a:pt x="1073151" y="267437"/>
                    <a:pt x="1091108" y="363129"/>
                    <a:pt x="1264908" y="331968"/>
                  </a:cubicBezTo>
                  <a:cubicBezTo>
                    <a:pt x="1351455" y="308785"/>
                    <a:pt x="1618554" y="317200"/>
                    <a:pt x="1841882" y="371277"/>
                  </a:cubicBezTo>
                  <a:lnTo>
                    <a:pt x="1841882" y="1246196"/>
                  </a:lnTo>
                  <a:lnTo>
                    <a:pt x="1860932" y="1246196"/>
                  </a:lnTo>
                  <a:lnTo>
                    <a:pt x="1860932" y="261432"/>
                  </a:lnTo>
                  <a:cubicBezTo>
                    <a:pt x="1860932" y="260239"/>
                    <a:pt x="1860902" y="259053"/>
                    <a:pt x="1860220" y="257906"/>
                  </a:cubicBezTo>
                  <a:lnTo>
                    <a:pt x="1860220" y="189093"/>
                  </a:lnTo>
                  <a:close/>
                  <a:moveTo>
                    <a:pt x="1260189" y="0"/>
                  </a:moveTo>
                  <a:lnTo>
                    <a:pt x="1823252" y="0"/>
                  </a:lnTo>
                  <a:cubicBezTo>
                    <a:pt x="1871543" y="0"/>
                    <a:pt x="1910691" y="39148"/>
                    <a:pt x="1910691" y="87439"/>
                  </a:cubicBezTo>
                  <a:lnTo>
                    <a:pt x="1910691" y="272314"/>
                  </a:lnTo>
                  <a:lnTo>
                    <a:pt x="1910691" y="1149946"/>
                  </a:lnTo>
                  <a:lnTo>
                    <a:pt x="1910691" y="1287880"/>
                  </a:lnTo>
                  <a:cubicBezTo>
                    <a:pt x="1910691" y="1300393"/>
                    <a:pt x="1900547" y="1310537"/>
                    <a:pt x="1888034" y="1310537"/>
                  </a:cubicBezTo>
                  <a:lnTo>
                    <a:pt x="22657" y="1310537"/>
                  </a:lnTo>
                  <a:cubicBezTo>
                    <a:pt x="10144" y="1310537"/>
                    <a:pt x="0" y="1300393"/>
                    <a:pt x="0" y="1287880"/>
                  </a:cubicBezTo>
                  <a:lnTo>
                    <a:pt x="0" y="272314"/>
                  </a:lnTo>
                  <a:cubicBezTo>
                    <a:pt x="0" y="202680"/>
                    <a:pt x="56449" y="146231"/>
                    <a:pt x="126083" y="146231"/>
                  </a:cubicBezTo>
                  <a:lnTo>
                    <a:pt x="1084266" y="146231"/>
                  </a:lnTo>
                  <a:lnTo>
                    <a:pt x="1188714" y="39919"/>
                  </a:lnTo>
                  <a:cubicBezTo>
                    <a:pt x="1203039" y="15499"/>
                    <a:pt x="1229804" y="0"/>
                    <a:pt x="1260189"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595959"/>
                </a:solidFill>
              </a:endParaRPr>
            </a:p>
          </p:txBody>
        </p:sp>
        <p:sp>
          <p:nvSpPr>
            <p:cNvPr id="28" name="Freeform 115"/>
            <p:cNvSpPr>
              <a:spLocks noEditPoints="1"/>
            </p:cNvSpPr>
            <p:nvPr/>
          </p:nvSpPr>
          <p:spPr bwMode="black">
            <a:xfrm flipH="1">
              <a:off x="2665249" y="2876398"/>
              <a:ext cx="427492" cy="419860"/>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bg1">
                <a:lumMod val="65000"/>
              </a:schemeClr>
            </a:solidFill>
            <a:ln>
              <a:noFill/>
            </a:ln>
            <a:extLst/>
          </p:spPr>
          <p:txBody>
            <a:bodyPr vert="horz" wrap="square" lIns="121920" tIns="60960" rIns="121920" bIns="60960" numCol="1" anchor="t" anchorCtr="0" compatLnSpc="1">
              <a:prstTxWarp prst="textNoShape">
                <a:avLst/>
              </a:prstTxWarp>
            </a:bodyPr>
            <a:lstStyle/>
            <a:p>
              <a:endParaRPr lang="en-US" sz="2400">
                <a:ln>
                  <a:solidFill>
                    <a:srgbClr val="FFFFFF">
                      <a:alpha val="0"/>
                    </a:srgbClr>
                  </a:solidFill>
                </a:ln>
                <a:solidFill>
                  <a:srgbClr val="595959"/>
                </a:solidFill>
              </a:endParaRPr>
            </a:p>
          </p:txBody>
        </p:sp>
      </p:grpSp>
      <p:sp>
        <p:nvSpPr>
          <p:cNvPr id="8" name="Slide Number Placeholder 7"/>
          <p:cNvSpPr>
            <a:spLocks noGrp="1"/>
          </p:cNvSpPr>
          <p:nvPr>
            <p:ph type="sldNum" sz="quarter" idx="12"/>
            <p:custDataLst>
              <p:tags r:id="rId21"/>
            </p:custDataLst>
          </p:nvPr>
        </p:nvSpPr>
        <p:spPr/>
        <p:txBody>
          <a:bodyPr/>
          <a:lstStyle/>
          <a:p>
            <a:fld id="{BD271169-D5A2-4E26-9D3F-58E320BF9E89}" type="slidenum">
              <a:rPr lang="en-US" smtClean="0">
                <a:solidFill>
                  <a:srgbClr val="595959">
                    <a:tint val="75000"/>
                  </a:srgbClr>
                </a:solidFill>
              </a:rPr>
              <a:pPr/>
              <a:t>13</a:t>
            </a:fld>
            <a:endParaRPr lang="en-US">
              <a:solidFill>
                <a:srgbClr val="595959">
                  <a:tint val="75000"/>
                </a:srgbClr>
              </a:solidFill>
            </a:endParaRPr>
          </a:p>
        </p:txBody>
      </p:sp>
      <p:sp>
        <p:nvSpPr>
          <p:cNvPr id="19" name="TextBox 18"/>
          <p:cNvSpPr txBox="1"/>
          <p:nvPr>
            <p:custDataLst>
              <p:tags r:id="rId22"/>
            </p:custDataLst>
          </p:nvPr>
        </p:nvSpPr>
        <p:spPr>
          <a:xfrm>
            <a:off x="4605900" y="2770378"/>
            <a:ext cx="2807271"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wrap="square" rtlCol="0">
            <a:spAutoFit/>
          </a:bodyPr>
          <a:lstStyle/>
          <a:p>
            <a:r>
              <a:rPr lang="en-US" sz="2400" b="1" dirty="0">
                <a:ln>
                  <a:solidFill>
                    <a:srgbClr val="FFFFFF">
                      <a:alpha val="0"/>
                    </a:srgbClr>
                  </a:solidFill>
                </a:ln>
                <a:solidFill>
                  <a:srgbClr val="FF0000"/>
                </a:solidFill>
              </a:rPr>
              <a:t>Availability Group</a:t>
            </a:r>
          </a:p>
        </p:txBody>
      </p:sp>
    </p:spTree>
    <p:extLst>
      <p:ext uri="{BB962C8B-B14F-4D97-AF65-F5344CB8AC3E}">
        <p14:creationId xmlns:p14="http://schemas.microsoft.com/office/powerpoint/2010/main" val="3473641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22546"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New Topology Benefits</a:t>
            </a:r>
          </a:p>
        </p:txBody>
      </p:sp>
      <p:sp>
        <p:nvSpPr>
          <p:cNvPr id="4" name="Rectangle 3"/>
          <p:cNvSpPr/>
          <p:nvPr>
            <p:custDataLst>
              <p:tags r:id="rId4"/>
            </p:custDataLst>
          </p:nvPr>
        </p:nvSpPr>
        <p:spPr>
          <a:xfrm>
            <a:off x="618067" y="1115611"/>
            <a:ext cx="5425440" cy="6566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spAutoFit/>
          </a:bodyPr>
          <a:lstStyle/>
          <a:p>
            <a:r>
              <a:rPr lang="en-US" sz="2667" b="1" spc="-93" dirty="0">
                <a:ln>
                  <a:solidFill>
                    <a:srgbClr val="FFFFFF">
                      <a:alpha val="0"/>
                    </a:srgbClr>
                  </a:solidFill>
                </a:ln>
                <a:solidFill>
                  <a:srgbClr val="FFFFFF"/>
                </a:solidFill>
                <a:latin typeface="Segoe UI Light"/>
              </a:rPr>
              <a:t>Better SLAs</a:t>
            </a:r>
          </a:p>
        </p:txBody>
      </p:sp>
      <p:sp>
        <p:nvSpPr>
          <p:cNvPr id="5" name="Rectangle 4"/>
          <p:cNvSpPr/>
          <p:nvPr>
            <p:custDataLst>
              <p:tags r:id="rId5"/>
            </p:custDataLst>
          </p:nvPr>
        </p:nvSpPr>
        <p:spPr bwMode="auto">
          <a:xfrm>
            <a:off x="609599" y="1861443"/>
            <a:ext cx="5425440" cy="2585323"/>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defTabSz="1218464" fontAlgn="base">
              <a:spcBef>
                <a:spcPts val="800"/>
              </a:spcBef>
              <a:spcAft>
                <a:spcPct val="0"/>
              </a:spcAft>
            </a:pPr>
            <a:r>
              <a:rPr lang="en-US" sz="1600" b="1" kern="0" dirty="0">
                <a:ln>
                  <a:solidFill>
                    <a:srgbClr val="FFFFFF">
                      <a:alpha val="0"/>
                    </a:srgbClr>
                  </a:solidFill>
                </a:ln>
                <a:solidFill>
                  <a:srgbClr val="FF0000"/>
                </a:solidFill>
                <a:ea typeface="Segoe UI" pitchFamily="34" charset="0"/>
                <a:cs typeface="Segoe UI" pitchFamily="34" charset="0"/>
              </a:rPr>
              <a:t>Multiple no data loss secondaries</a:t>
            </a:r>
          </a:p>
          <a:p>
            <a:pPr defTabSz="1218464" fontAlgn="base">
              <a:spcBef>
                <a:spcPts val="800"/>
              </a:spcBef>
              <a:spcAft>
                <a:spcPct val="0"/>
              </a:spcAft>
            </a:pPr>
            <a:r>
              <a:rPr lang="en-US" sz="1600" kern="0" dirty="0">
                <a:ln>
                  <a:solidFill>
                    <a:srgbClr val="FFFFFF">
                      <a:alpha val="0"/>
                    </a:srgbClr>
                  </a:solidFill>
                </a:ln>
                <a:solidFill>
                  <a:srgbClr val="595959"/>
                </a:solidFill>
                <a:ea typeface="Segoe UI" pitchFamily="34" charset="0"/>
                <a:cs typeface="Segoe UI" pitchFamily="34" charset="0"/>
              </a:rPr>
              <a:t>Better data loss protection for DR secondaries through continuous replication</a:t>
            </a:r>
          </a:p>
          <a:p>
            <a:pPr defTabSz="1218464" fontAlgn="base">
              <a:spcBef>
                <a:spcPts val="800"/>
              </a:spcBef>
              <a:spcAft>
                <a:spcPct val="0"/>
              </a:spcAft>
            </a:pPr>
            <a:r>
              <a:rPr lang="en-US" sz="1600" b="1" kern="0" dirty="0">
                <a:ln>
                  <a:solidFill>
                    <a:srgbClr val="FFFFFF">
                      <a:alpha val="0"/>
                    </a:srgbClr>
                  </a:solidFill>
                </a:ln>
                <a:solidFill>
                  <a:srgbClr val="FF0000"/>
                </a:solidFill>
                <a:ea typeface="Segoe UI" pitchFamily="34" charset="0"/>
                <a:cs typeface="Segoe UI" pitchFamily="34" charset="0"/>
              </a:rPr>
              <a:t>Faster failover to DR </a:t>
            </a:r>
            <a:r>
              <a:rPr lang="en-US" sz="1600" kern="0" dirty="0">
                <a:ln>
                  <a:solidFill>
                    <a:srgbClr val="FFFFFF">
                      <a:alpha val="0"/>
                    </a:srgbClr>
                  </a:solidFill>
                </a:ln>
                <a:solidFill>
                  <a:srgbClr val="595959"/>
                </a:solidFill>
                <a:ea typeface="Segoe UI" pitchFamily="34" charset="0"/>
                <a:cs typeface="Segoe UI" pitchFamily="34" charset="0"/>
              </a:rPr>
              <a:t>secondaries through virtual name failover</a:t>
            </a:r>
          </a:p>
        </p:txBody>
      </p:sp>
      <p:sp>
        <p:nvSpPr>
          <p:cNvPr id="6" name="Rectangle 5"/>
          <p:cNvSpPr/>
          <p:nvPr>
            <p:custDataLst>
              <p:tags r:id="rId6"/>
            </p:custDataLst>
          </p:nvPr>
        </p:nvSpPr>
        <p:spPr>
          <a:xfrm>
            <a:off x="6144260" y="1115613"/>
            <a:ext cx="5425440" cy="6566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spAutoFit/>
          </a:bodyPr>
          <a:lstStyle/>
          <a:p>
            <a:r>
              <a:rPr lang="en-US" sz="2667" b="1" spc="-93" dirty="0">
                <a:ln>
                  <a:solidFill>
                    <a:srgbClr val="FFFFFF">
                      <a:alpha val="0"/>
                    </a:srgbClr>
                  </a:solidFill>
                </a:ln>
                <a:solidFill>
                  <a:srgbClr val="FFFFFF"/>
                </a:solidFill>
                <a:latin typeface="Segoe UI Light"/>
              </a:rPr>
              <a:t>Easier Deployment &amp; Management</a:t>
            </a:r>
          </a:p>
        </p:txBody>
      </p:sp>
      <p:sp>
        <p:nvSpPr>
          <p:cNvPr id="7" name="Rectangle 6"/>
          <p:cNvSpPr/>
          <p:nvPr>
            <p:custDataLst>
              <p:tags r:id="rId7"/>
            </p:custDataLst>
          </p:nvPr>
        </p:nvSpPr>
        <p:spPr bwMode="auto">
          <a:xfrm>
            <a:off x="6144260" y="1861443"/>
            <a:ext cx="5425440" cy="2585323"/>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spAutoFit/>
          </a:bodyPr>
          <a:lstStyle/>
          <a:p>
            <a:pPr defTabSz="1218464" fontAlgn="base">
              <a:spcBef>
                <a:spcPts val="800"/>
              </a:spcBef>
              <a:spcAft>
                <a:spcPct val="0"/>
              </a:spcAft>
            </a:pPr>
            <a:r>
              <a:rPr lang="en-US" sz="1600" kern="0" dirty="0">
                <a:ln>
                  <a:solidFill>
                    <a:srgbClr val="FFFFFF">
                      <a:alpha val="0"/>
                    </a:srgbClr>
                  </a:solidFill>
                </a:ln>
                <a:solidFill>
                  <a:srgbClr val="595959"/>
                </a:solidFill>
                <a:ea typeface="Segoe UI" pitchFamily="34" charset="0"/>
                <a:cs typeface="Segoe UI" pitchFamily="34" charset="0"/>
              </a:rPr>
              <a:t>Unified solution</a:t>
            </a:r>
          </a:p>
          <a:p>
            <a:pPr defTabSz="1218464" fontAlgn="base">
              <a:spcBef>
                <a:spcPts val="800"/>
              </a:spcBef>
              <a:spcAft>
                <a:spcPct val="0"/>
              </a:spcAft>
            </a:pPr>
            <a:r>
              <a:rPr lang="en-US" sz="1600" kern="0" dirty="0">
                <a:ln>
                  <a:solidFill>
                    <a:srgbClr val="FFFFFF">
                      <a:alpha val="0"/>
                    </a:srgbClr>
                  </a:solidFill>
                </a:ln>
                <a:solidFill>
                  <a:srgbClr val="595959"/>
                </a:solidFill>
                <a:ea typeface="Segoe UI" pitchFamily="34" charset="0"/>
                <a:cs typeface="Segoe UI" pitchFamily="34" charset="0"/>
              </a:rPr>
              <a:t>Simple deployment</a:t>
            </a:r>
          </a:p>
          <a:p>
            <a:pPr defTabSz="1218464" fontAlgn="base">
              <a:spcBef>
                <a:spcPts val="800"/>
              </a:spcBef>
              <a:spcAft>
                <a:spcPct val="0"/>
              </a:spcAft>
            </a:pPr>
            <a:r>
              <a:rPr lang="en-US" sz="1600" kern="0" dirty="0">
                <a:ln>
                  <a:solidFill>
                    <a:srgbClr val="FFFFFF">
                      <a:alpha val="0"/>
                    </a:srgbClr>
                  </a:solidFill>
                </a:ln>
                <a:solidFill>
                  <a:srgbClr val="595959"/>
                </a:solidFill>
                <a:ea typeface="Segoe UI" pitchFamily="34" charset="0"/>
                <a:cs typeface="Segoe UI" pitchFamily="34" charset="0"/>
              </a:rPr>
              <a:t>Unified dashboard</a:t>
            </a:r>
          </a:p>
          <a:p>
            <a:pPr defTabSz="1218464" fontAlgn="base">
              <a:spcBef>
                <a:spcPts val="800"/>
              </a:spcBef>
              <a:spcAft>
                <a:spcPct val="0"/>
              </a:spcAft>
            </a:pPr>
            <a:r>
              <a:rPr lang="en-US" sz="1600" b="1" kern="0" dirty="0">
                <a:ln>
                  <a:solidFill>
                    <a:srgbClr val="FFFFFF">
                      <a:alpha val="0"/>
                    </a:srgbClr>
                  </a:solidFill>
                </a:ln>
                <a:solidFill>
                  <a:srgbClr val="FF0000"/>
                </a:solidFill>
                <a:ea typeface="Segoe UI" pitchFamily="34" charset="0"/>
                <a:cs typeface="Segoe UI" pitchFamily="34" charset="0"/>
              </a:rPr>
              <a:t>Rich diagnostics</a:t>
            </a:r>
          </a:p>
          <a:p>
            <a:pPr defTabSz="1218464" fontAlgn="base">
              <a:spcBef>
                <a:spcPts val="800"/>
              </a:spcBef>
              <a:spcAft>
                <a:spcPct val="0"/>
              </a:spcAft>
            </a:pPr>
            <a:r>
              <a:rPr lang="en-US" sz="1600" kern="0" dirty="0">
                <a:ln>
                  <a:solidFill>
                    <a:srgbClr val="FFFFFF">
                      <a:alpha val="0"/>
                    </a:srgbClr>
                  </a:solidFill>
                </a:ln>
                <a:solidFill>
                  <a:srgbClr val="595959"/>
                </a:solidFill>
                <a:ea typeface="Segoe UI" pitchFamily="34" charset="0"/>
                <a:cs typeface="Segoe UI" pitchFamily="34" charset="0"/>
              </a:rPr>
              <a:t>Centralized management of client connection topology</a:t>
            </a:r>
          </a:p>
          <a:p>
            <a:pPr defTabSz="1218464" fontAlgn="base">
              <a:spcBef>
                <a:spcPts val="800"/>
              </a:spcBef>
              <a:spcAft>
                <a:spcPct val="0"/>
              </a:spcAft>
            </a:pPr>
            <a:r>
              <a:rPr lang="en-US" sz="1600" b="1" kern="0" dirty="0">
                <a:ln>
                  <a:solidFill>
                    <a:srgbClr val="FFFFFF">
                      <a:alpha val="0"/>
                    </a:srgbClr>
                  </a:solidFill>
                </a:ln>
                <a:solidFill>
                  <a:srgbClr val="FF0000"/>
                </a:solidFill>
                <a:ea typeface="Segoe UI" pitchFamily="34" charset="0"/>
                <a:cs typeface="Segoe UI" pitchFamily="34" charset="0"/>
              </a:rPr>
              <a:t>Multi-DB failover</a:t>
            </a:r>
          </a:p>
          <a:p>
            <a:pPr defTabSz="1218464" fontAlgn="base">
              <a:spcBef>
                <a:spcPts val="800"/>
              </a:spcBef>
              <a:spcAft>
                <a:spcPct val="0"/>
              </a:spcAft>
            </a:pPr>
            <a:r>
              <a:rPr lang="en-US" sz="1600" kern="0" dirty="0">
                <a:ln>
                  <a:solidFill>
                    <a:srgbClr val="FFFFFF">
                      <a:alpha val="0"/>
                    </a:srgbClr>
                  </a:solidFill>
                </a:ln>
                <a:solidFill>
                  <a:srgbClr val="595959"/>
                </a:solidFill>
                <a:ea typeface="Segoe UI" pitchFamily="34" charset="0"/>
                <a:cs typeface="Segoe UI" pitchFamily="34" charset="0"/>
              </a:rPr>
              <a:t>SCOM pack available</a:t>
            </a:r>
          </a:p>
        </p:txBody>
      </p:sp>
      <p:pic>
        <p:nvPicPr>
          <p:cNvPr id="8" name="Picture 2"/>
          <p:cNvPicPr>
            <a:picLocks noChangeAspect="1" noChangeArrowheads="1"/>
          </p:cNvPicPr>
          <p:nvPr>
            <p:custDataLst>
              <p:tags r:id="rId8"/>
            </p:custDataLst>
          </p:nvPr>
        </p:nvPicPr>
        <p:blipFill rotWithShape="1">
          <a:blip r:embed="rId15">
            <a:extLst>
              <a:ext uri="{28A0092B-C50C-407E-A947-70E740481C1C}">
                <a14:useLocalDpi xmlns:a14="http://schemas.microsoft.com/office/drawing/2010/main" val="0"/>
              </a:ext>
            </a:extLst>
          </a:blip>
          <a:srcRect t="455" r="833" b="28193"/>
          <a:stretch/>
        </p:blipFill>
        <p:spPr bwMode="auto">
          <a:xfrm>
            <a:off x="4103856" y="4629721"/>
            <a:ext cx="3980057" cy="2083027"/>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Rectangle 8"/>
          <p:cNvSpPr/>
          <p:nvPr>
            <p:custDataLst>
              <p:tags r:id="rId9"/>
            </p:custDataLst>
          </p:nvPr>
        </p:nvSpPr>
        <p:spPr>
          <a:xfrm>
            <a:off x="618067" y="4938889"/>
            <a:ext cx="3485788" cy="913199"/>
          </a:xfrm>
          <a:prstGeom prst="rect">
            <a:avLst/>
          </a:prstGeom>
        </p:spPr>
        <p:txBody>
          <a:bodyPr wrap="square">
            <a:spAutoFit/>
          </a:bodyPr>
          <a:lstStyle/>
          <a:p>
            <a:pPr algn="r"/>
            <a:r>
              <a:rPr lang="en-US" sz="2667" b="1" spc="-93" dirty="0">
                <a:ln>
                  <a:solidFill>
                    <a:srgbClr val="FFFFFF">
                      <a:alpha val="0"/>
                    </a:srgbClr>
                  </a:solidFill>
                </a:ln>
                <a:solidFill>
                  <a:srgbClr val="FF0000"/>
                </a:solidFill>
                <a:latin typeface="Segoe UI Light"/>
              </a:rPr>
              <a:t>New Management Dashboard</a:t>
            </a:r>
          </a:p>
        </p:txBody>
      </p:sp>
      <p:sp>
        <p:nvSpPr>
          <p:cNvPr id="10" name="Slide Number Placeholder 9"/>
          <p:cNvSpPr>
            <a:spLocks noGrp="1"/>
          </p:cNvSpPr>
          <p:nvPr>
            <p:ph type="sldNum" sz="quarter" idx="12"/>
            <p:custDataLst>
              <p:tags r:id="rId10"/>
            </p:custDataLst>
          </p:nvPr>
        </p:nvSpPr>
        <p:spPr/>
        <p:txBody>
          <a:bodyPr/>
          <a:lstStyle/>
          <a:p>
            <a:fld id="{BD271169-D5A2-4E26-9D3F-58E320BF9E89}" type="slidenum">
              <a:rPr lang="en-US" smtClean="0">
                <a:solidFill>
                  <a:srgbClr val="595959">
                    <a:tint val="75000"/>
                  </a:srgbClr>
                </a:solidFill>
              </a:rPr>
              <a:pPr/>
              <a:t>14</a:t>
            </a:fld>
            <a:endParaRPr lang="en-US">
              <a:solidFill>
                <a:srgbClr val="595959">
                  <a:tint val="75000"/>
                </a:srgbClr>
              </a:solidFill>
            </a:endParaRPr>
          </a:p>
        </p:txBody>
      </p:sp>
    </p:spTree>
    <p:extLst>
      <p:ext uri="{BB962C8B-B14F-4D97-AF65-F5344CB8AC3E}">
        <p14:creationId xmlns:p14="http://schemas.microsoft.com/office/powerpoint/2010/main" val="474912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23570"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Considerations for Availability Groups</a:t>
            </a:r>
          </a:p>
        </p:txBody>
      </p:sp>
      <p:sp>
        <p:nvSpPr>
          <p:cNvPr id="4" name="Content Placeholder 2"/>
          <p:cNvSpPr txBox="1">
            <a:spLocks/>
          </p:cNvSpPr>
          <p:nvPr>
            <p:custDataLst>
              <p:tags r:id="rId4"/>
            </p:custDataLst>
          </p:nvPr>
        </p:nvSpPr>
        <p:spPr>
          <a:xfrm>
            <a:off x="609602" y="1234017"/>
            <a:ext cx="7247465" cy="5106141"/>
          </a:xfrm>
          <a:prstGeom prst="rect">
            <a:avLst/>
          </a:prstGeom>
        </p:spPr>
        <p:txBody>
          <a:bodyPr vert="horz" wrap="square" lIns="121920" tIns="60960" rIns="121920" bIns="60960" rtlCol="0" anchor="t">
            <a:spAutoFit/>
          </a:bodyPr>
          <a:lstStyle>
            <a:defPPr>
              <a:defRPr lang="en-US"/>
            </a:defPPr>
            <a:lvl1pPr marL="0" algn="l" defTabSz="914400" rtl="0" eaLnBrk="1" latinLnBrk="0" hangingPunct="1">
              <a:defRPr sz="1200" kern="1200">
                <a:ln>
                  <a:noFill/>
                </a:ln>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600"/>
              </a:spcBef>
            </a:pPr>
            <a:r>
              <a:rPr lang="en-US" sz="2800" kern="0" spc="-93" dirty="0">
                <a:ln>
                  <a:solidFill>
                    <a:srgbClr val="FFFFFF">
                      <a:alpha val="0"/>
                    </a:srgbClr>
                  </a:solidFill>
                </a:ln>
                <a:solidFill>
                  <a:srgbClr val="FFFFFF">
                    <a:lumMod val="50000"/>
                  </a:srgbClr>
                </a:solidFill>
              </a:rPr>
              <a:t>All SQL servers (including the secondary in the DR site) in the same Windows domain</a:t>
            </a:r>
          </a:p>
          <a:p>
            <a:pPr marL="6351" lvl="1">
              <a:spcBef>
                <a:spcPts val="267"/>
              </a:spcBef>
              <a:spcAft>
                <a:spcPts val="533"/>
              </a:spcAft>
            </a:pPr>
            <a:r>
              <a:rPr lang="en-US" sz="1600" dirty="0">
                <a:ln>
                  <a:solidFill>
                    <a:srgbClr val="FFFFFF">
                      <a:alpha val="0"/>
                    </a:srgbClr>
                  </a:solidFill>
                </a:ln>
                <a:solidFill>
                  <a:srgbClr val="FFFFFF">
                    <a:lumMod val="50000"/>
                  </a:srgbClr>
                </a:solidFill>
                <a:effectLst>
                  <a:outerShdw blurRad="711200" algn="ctr" rotWithShape="0">
                    <a:srgbClr val="FFFFFF">
                      <a:alpha val="39000"/>
                    </a:srgbClr>
                  </a:outerShdw>
                </a:effectLst>
              </a:rPr>
              <a:t>One Windows Server Failover Cluster spreads over the primary and DR sites</a:t>
            </a:r>
          </a:p>
          <a:p>
            <a:pPr>
              <a:spcBef>
                <a:spcPts val="1600"/>
              </a:spcBef>
            </a:pPr>
            <a:r>
              <a:rPr lang="en-US" sz="2133" kern="0" spc="-93" dirty="0">
                <a:ln>
                  <a:solidFill>
                    <a:srgbClr val="FFFFFF">
                      <a:alpha val="0"/>
                    </a:srgbClr>
                  </a:solidFill>
                </a:ln>
                <a:solidFill>
                  <a:srgbClr val="FFFFFF">
                    <a:lumMod val="50000"/>
                  </a:srgbClr>
                </a:solidFill>
              </a:rPr>
              <a:t>All the databases must be in FULL recovery model</a:t>
            </a:r>
          </a:p>
          <a:p>
            <a:pPr>
              <a:spcBef>
                <a:spcPts val="1600"/>
              </a:spcBef>
            </a:pPr>
            <a:r>
              <a:rPr lang="en-US" sz="2133" kern="0" spc="-93" dirty="0">
                <a:ln>
                  <a:solidFill>
                    <a:srgbClr val="FFFFFF">
                      <a:alpha val="0"/>
                    </a:srgbClr>
                  </a:solidFill>
                </a:ln>
                <a:solidFill>
                  <a:srgbClr val="FFFFFF">
                    <a:lumMod val="50000"/>
                  </a:srgbClr>
                </a:solidFill>
              </a:rPr>
              <a:t>The </a:t>
            </a:r>
            <a:r>
              <a:rPr lang="en-US" sz="2133" b="1" kern="0" spc="-93" dirty="0">
                <a:ln>
                  <a:solidFill>
                    <a:srgbClr val="FFFFFF">
                      <a:alpha val="0"/>
                    </a:srgbClr>
                  </a:solidFill>
                </a:ln>
                <a:solidFill>
                  <a:srgbClr val="FFFFFF">
                    <a:lumMod val="50000"/>
                  </a:srgbClr>
                </a:solidFill>
              </a:rPr>
              <a:t>unit of failover </a:t>
            </a:r>
            <a:r>
              <a:rPr lang="en-US" sz="2133" kern="0" spc="-93" dirty="0">
                <a:ln>
                  <a:solidFill>
                    <a:srgbClr val="FFFFFF">
                      <a:alpha val="0"/>
                    </a:srgbClr>
                  </a:solidFill>
                </a:ln>
                <a:solidFill>
                  <a:srgbClr val="FFFFFF">
                    <a:lumMod val="50000"/>
                  </a:srgbClr>
                </a:solidFill>
              </a:rPr>
              <a:t>(for local HA, as well as DR) </a:t>
            </a:r>
            <a:r>
              <a:rPr lang="en-US" sz="2133" b="1" kern="0" spc="-93" dirty="0">
                <a:ln>
                  <a:solidFill>
                    <a:srgbClr val="FFFFFF">
                      <a:alpha val="0"/>
                    </a:srgbClr>
                  </a:solidFill>
                </a:ln>
                <a:solidFill>
                  <a:srgbClr val="FFFFFF">
                    <a:lumMod val="50000"/>
                  </a:srgbClr>
                </a:solidFill>
              </a:rPr>
              <a:t>is at the AG level</a:t>
            </a:r>
            <a:r>
              <a:rPr lang="en-US" sz="2133" kern="0" spc="-93" dirty="0">
                <a:ln>
                  <a:solidFill>
                    <a:srgbClr val="FFFFFF">
                      <a:alpha val="0"/>
                    </a:srgbClr>
                  </a:solidFill>
                </a:ln>
                <a:solidFill>
                  <a:srgbClr val="FFFFFF">
                    <a:lumMod val="50000"/>
                  </a:srgbClr>
                </a:solidFill>
              </a:rPr>
              <a:t>, i.e., group of databases – not the instance</a:t>
            </a:r>
          </a:p>
          <a:p>
            <a:pPr marL="6351" lvl="1">
              <a:spcBef>
                <a:spcPts val="267"/>
              </a:spcBef>
              <a:spcAft>
                <a:spcPts val="533"/>
              </a:spcAft>
            </a:pPr>
            <a:r>
              <a:rPr lang="en-US" sz="1600" dirty="0">
                <a:ln>
                  <a:solidFill>
                    <a:srgbClr val="FFFFFF">
                      <a:alpha val="0"/>
                    </a:srgbClr>
                  </a:solidFill>
                </a:ln>
                <a:solidFill>
                  <a:srgbClr val="FFFFFF">
                    <a:lumMod val="50000"/>
                  </a:srgbClr>
                </a:solidFill>
                <a:effectLst>
                  <a:outerShdw blurRad="711200" algn="ctr" rotWithShape="0">
                    <a:srgbClr val="FFFFFF">
                      <a:alpha val="39000"/>
                    </a:srgbClr>
                  </a:outerShdw>
                </a:effectLst>
              </a:rPr>
              <a:t>Consider using Contained Database for containing logins for failover</a:t>
            </a:r>
          </a:p>
          <a:p>
            <a:pPr marL="6351" lvl="1">
              <a:spcBef>
                <a:spcPts val="267"/>
              </a:spcBef>
              <a:spcAft>
                <a:spcPts val="533"/>
              </a:spcAft>
            </a:pPr>
            <a:r>
              <a:rPr lang="en-US" sz="1600" dirty="0">
                <a:ln>
                  <a:solidFill>
                    <a:srgbClr val="FFFFFF">
                      <a:alpha val="0"/>
                    </a:srgbClr>
                  </a:solidFill>
                </a:ln>
                <a:solidFill>
                  <a:srgbClr val="FFFFFF">
                    <a:lumMod val="50000"/>
                  </a:srgbClr>
                </a:solidFill>
                <a:effectLst>
                  <a:outerShdw blurRad="711200" algn="ctr" rotWithShape="0">
                    <a:srgbClr val="FFFFFF">
                      <a:alpha val="39000"/>
                    </a:srgbClr>
                  </a:outerShdw>
                </a:effectLst>
              </a:rPr>
              <a:t>For jobs and other objects outside the database, simple customization needed</a:t>
            </a:r>
          </a:p>
          <a:p>
            <a:pPr>
              <a:spcBef>
                <a:spcPts val="1600"/>
              </a:spcBef>
            </a:pPr>
            <a:r>
              <a:rPr lang="en-US" sz="2133" kern="0" spc="-93" dirty="0">
                <a:ln>
                  <a:solidFill>
                    <a:srgbClr val="FFFFFF">
                      <a:alpha val="0"/>
                    </a:srgbClr>
                  </a:solidFill>
                </a:ln>
                <a:solidFill>
                  <a:srgbClr val="FFFFFF">
                    <a:lumMod val="50000"/>
                  </a:srgbClr>
                </a:solidFill>
              </a:rPr>
              <a:t>No delayed apply on the secondary like log shipping</a:t>
            </a:r>
          </a:p>
          <a:p>
            <a:pPr>
              <a:spcBef>
                <a:spcPts val="1600"/>
              </a:spcBef>
            </a:pPr>
            <a:r>
              <a:rPr lang="en-US" sz="2133" kern="0" spc="-93" dirty="0">
                <a:ln>
                  <a:solidFill>
                    <a:srgbClr val="FFFFFF">
                      <a:alpha val="0"/>
                    </a:srgbClr>
                  </a:solidFill>
                </a:ln>
                <a:solidFill>
                  <a:srgbClr val="FFFFFF">
                    <a:lumMod val="50000"/>
                  </a:srgbClr>
                </a:solidFill>
              </a:rPr>
              <a:t>Removing log shipping means the regular log backup job </a:t>
            </a:r>
            <a:br>
              <a:rPr lang="en-US" sz="2133" kern="0" spc="-93" dirty="0">
                <a:ln>
                  <a:solidFill>
                    <a:srgbClr val="FFFFFF">
                      <a:alpha val="0"/>
                    </a:srgbClr>
                  </a:solidFill>
                </a:ln>
                <a:solidFill>
                  <a:srgbClr val="FFFFFF">
                    <a:lumMod val="50000"/>
                  </a:srgbClr>
                </a:solidFill>
              </a:rPr>
            </a:br>
            <a:r>
              <a:rPr lang="en-US" sz="2133" kern="0" spc="-93" dirty="0">
                <a:ln>
                  <a:solidFill>
                    <a:srgbClr val="FFFFFF">
                      <a:alpha val="0"/>
                    </a:srgbClr>
                  </a:solidFill>
                </a:ln>
                <a:solidFill>
                  <a:srgbClr val="FFFFFF">
                    <a:lumMod val="50000"/>
                  </a:srgbClr>
                </a:solidFill>
              </a:rPr>
              <a:t>is removed</a:t>
            </a:r>
          </a:p>
          <a:p>
            <a:pPr marL="6351" lvl="1">
              <a:spcBef>
                <a:spcPts val="267"/>
              </a:spcBef>
              <a:spcAft>
                <a:spcPts val="533"/>
              </a:spcAft>
            </a:pPr>
            <a:r>
              <a:rPr lang="en-US" sz="1600" dirty="0">
                <a:ln>
                  <a:solidFill>
                    <a:srgbClr val="FFFFFF">
                      <a:alpha val="0"/>
                    </a:srgbClr>
                  </a:solidFill>
                </a:ln>
                <a:solidFill>
                  <a:srgbClr val="FFFFFF">
                    <a:lumMod val="50000"/>
                  </a:srgbClr>
                </a:solidFill>
                <a:effectLst>
                  <a:outerShdw blurRad="711200" algn="ctr" rotWithShape="0">
                    <a:srgbClr val="FFFFFF">
                      <a:alpha val="39000"/>
                    </a:srgbClr>
                  </a:outerShdw>
                </a:effectLst>
              </a:rPr>
              <a:t>Need to re-establish periodic log backup (essential for truncating the log)</a:t>
            </a:r>
          </a:p>
        </p:txBody>
      </p:sp>
      <p:sp>
        <p:nvSpPr>
          <p:cNvPr id="5" name="Rectangle 4"/>
          <p:cNvSpPr/>
          <p:nvPr>
            <p:custDataLst>
              <p:tags r:id="rId5"/>
            </p:custDataLst>
          </p:nvPr>
        </p:nvSpPr>
        <p:spPr>
          <a:xfrm>
            <a:off x="8148321" y="1233954"/>
            <a:ext cx="3421379" cy="10670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ctr" anchorCtr="0">
            <a:spAutoFit/>
          </a:bodyPr>
          <a:lstStyle/>
          <a:p>
            <a:r>
              <a:rPr lang="en-US" sz="2667" b="1" spc="-93" dirty="0">
                <a:ln>
                  <a:solidFill>
                    <a:srgbClr val="FFFFFF">
                      <a:alpha val="0"/>
                    </a:srgbClr>
                  </a:solidFill>
                </a:ln>
                <a:solidFill>
                  <a:srgbClr val="FFFFFF"/>
                </a:solidFill>
                <a:latin typeface="Segoe UI Light"/>
              </a:rPr>
              <a:t>New Tools for </a:t>
            </a:r>
            <a:br>
              <a:rPr lang="en-US" sz="2667" b="1" spc="-93" dirty="0">
                <a:ln>
                  <a:solidFill>
                    <a:srgbClr val="FFFFFF">
                      <a:alpha val="0"/>
                    </a:srgbClr>
                  </a:solidFill>
                </a:ln>
                <a:solidFill>
                  <a:srgbClr val="FFFFFF"/>
                </a:solidFill>
                <a:latin typeface="Segoe UI Light"/>
              </a:rPr>
            </a:br>
            <a:r>
              <a:rPr lang="en-US" sz="2667" b="1" spc="-93" dirty="0">
                <a:ln>
                  <a:solidFill>
                    <a:srgbClr val="FFFFFF">
                      <a:alpha val="0"/>
                    </a:srgbClr>
                  </a:solidFill>
                </a:ln>
                <a:solidFill>
                  <a:srgbClr val="FFFFFF"/>
                </a:solidFill>
                <a:latin typeface="Segoe UI Light"/>
              </a:rPr>
              <a:t>Monitoring &amp; Alerting</a:t>
            </a:r>
          </a:p>
        </p:txBody>
      </p:sp>
      <p:sp>
        <p:nvSpPr>
          <p:cNvPr id="6" name="Rectangle 5"/>
          <p:cNvSpPr/>
          <p:nvPr>
            <p:custDataLst>
              <p:tags r:id="rId6"/>
            </p:custDataLst>
          </p:nvPr>
        </p:nvSpPr>
        <p:spPr bwMode="auto">
          <a:xfrm>
            <a:off x="8148320" y="2301041"/>
            <a:ext cx="3421379" cy="36576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defTabSz="1218464" fontAlgn="base">
              <a:spcBef>
                <a:spcPts val="800"/>
              </a:spcBef>
              <a:spcAft>
                <a:spcPct val="0"/>
              </a:spcAft>
            </a:pPr>
            <a:r>
              <a:rPr lang="en-US" sz="1600" b="1" kern="0" dirty="0">
                <a:ln>
                  <a:solidFill>
                    <a:srgbClr val="FFFFFF">
                      <a:alpha val="0"/>
                    </a:srgbClr>
                  </a:solidFill>
                </a:ln>
                <a:solidFill>
                  <a:srgbClr val="595959"/>
                </a:solidFill>
                <a:ea typeface="Segoe UI" pitchFamily="34" charset="0"/>
                <a:cs typeface="Segoe UI" pitchFamily="34" charset="0"/>
              </a:rPr>
              <a:t>AlwaysOn Dashboard</a:t>
            </a:r>
          </a:p>
          <a:p>
            <a:pPr defTabSz="1218464" fontAlgn="base">
              <a:spcBef>
                <a:spcPts val="800"/>
              </a:spcBef>
              <a:spcAft>
                <a:spcPct val="0"/>
              </a:spcAft>
            </a:pPr>
            <a:r>
              <a:rPr lang="en-US" sz="1600" b="1" kern="0" dirty="0">
                <a:ln>
                  <a:solidFill>
                    <a:srgbClr val="FFFFFF">
                      <a:alpha val="0"/>
                    </a:srgbClr>
                  </a:solidFill>
                </a:ln>
                <a:solidFill>
                  <a:srgbClr val="595959"/>
                </a:solidFill>
                <a:ea typeface="Segoe UI" pitchFamily="34" charset="0"/>
                <a:cs typeface="Segoe UI" pitchFamily="34" charset="0"/>
              </a:rPr>
              <a:t>System Center Operations </a:t>
            </a:r>
            <a:r>
              <a:rPr lang="en-US" sz="1600" b="1" kern="0" dirty="0" smtClean="0">
                <a:ln>
                  <a:solidFill>
                    <a:srgbClr val="FFFFFF">
                      <a:alpha val="0"/>
                    </a:srgbClr>
                  </a:solidFill>
                </a:ln>
                <a:solidFill>
                  <a:srgbClr val="595959"/>
                </a:solidFill>
                <a:ea typeface="Segoe UI" pitchFamily="34" charset="0"/>
                <a:cs typeface="Segoe UI" pitchFamily="34" charset="0"/>
              </a:rPr>
              <a:t>Manager</a:t>
            </a:r>
          </a:p>
          <a:p>
            <a:pPr defTabSz="1218464" fontAlgn="base">
              <a:spcBef>
                <a:spcPts val="800"/>
              </a:spcBef>
              <a:spcAft>
                <a:spcPct val="0"/>
              </a:spcAft>
            </a:pPr>
            <a:r>
              <a:rPr lang="en-US" sz="1600" b="1" kern="0" dirty="0" smtClean="0">
                <a:ln>
                  <a:solidFill>
                    <a:srgbClr val="FFFFFF">
                      <a:alpha val="0"/>
                    </a:srgbClr>
                  </a:solidFill>
                </a:ln>
                <a:solidFill>
                  <a:srgbClr val="595959"/>
                </a:solidFill>
                <a:ea typeface="Segoe UI" pitchFamily="34" charset="0"/>
                <a:cs typeface="Segoe UI" pitchFamily="34" charset="0"/>
              </a:rPr>
              <a:t>Third party tools</a:t>
            </a:r>
            <a:endParaRPr lang="en-US" sz="1600" b="1" kern="0" dirty="0">
              <a:ln>
                <a:solidFill>
                  <a:srgbClr val="FFFFFF">
                    <a:alpha val="0"/>
                  </a:srgbClr>
                </a:solidFill>
              </a:ln>
              <a:solidFill>
                <a:srgbClr val="595959"/>
              </a:solidFill>
              <a:ea typeface="Segoe UI" pitchFamily="34" charset="0"/>
              <a:cs typeface="Segoe UI" pitchFamily="34" charset="0"/>
            </a:endParaRPr>
          </a:p>
        </p:txBody>
      </p:sp>
      <p:sp>
        <p:nvSpPr>
          <p:cNvPr id="7" name="Slide Number Placeholder 6"/>
          <p:cNvSpPr>
            <a:spLocks noGrp="1"/>
          </p:cNvSpPr>
          <p:nvPr>
            <p:ph type="sldNum" sz="quarter" idx="12"/>
            <p:custDataLst>
              <p:tags r:id="rId7"/>
            </p:custDataLst>
          </p:nvPr>
        </p:nvSpPr>
        <p:spPr/>
        <p:txBody>
          <a:bodyPr/>
          <a:lstStyle/>
          <a:p>
            <a:fld id="{BD271169-D5A2-4E26-9D3F-58E320BF9E89}" type="slidenum">
              <a:rPr lang="en-US" smtClean="0">
                <a:solidFill>
                  <a:srgbClr val="595959">
                    <a:tint val="75000"/>
                  </a:srgbClr>
                </a:solidFill>
              </a:rPr>
              <a:pPr/>
              <a:t>15</a:t>
            </a:fld>
            <a:endParaRPr lang="en-US">
              <a:solidFill>
                <a:srgbClr val="595959">
                  <a:tint val="75000"/>
                </a:srgbClr>
              </a:solidFill>
            </a:endParaRPr>
          </a:p>
        </p:txBody>
      </p:sp>
    </p:spTree>
    <p:extLst>
      <p:ext uri="{BB962C8B-B14F-4D97-AF65-F5344CB8AC3E}">
        <p14:creationId xmlns:p14="http://schemas.microsoft.com/office/powerpoint/2010/main" val="393694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24594"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ln>
                  <a:solidFill>
                    <a:schemeClr val="bg1">
                      <a:alpha val="0"/>
                    </a:schemeClr>
                  </a:solidFill>
                </a:ln>
              </a:rPr>
              <a:t>Flexible Failover Policy</a:t>
            </a:r>
          </a:p>
        </p:txBody>
      </p:sp>
      <p:sp>
        <p:nvSpPr>
          <p:cNvPr id="5" name="Rectangle 4"/>
          <p:cNvSpPr/>
          <p:nvPr>
            <p:custDataLst>
              <p:tags r:id="rId4"/>
            </p:custDataLst>
          </p:nvPr>
        </p:nvSpPr>
        <p:spPr>
          <a:xfrm>
            <a:off x="609621" y="995016"/>
            <a:ext cx="10960079" cy="69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ctr" anchorCtr="0">
            <a:spAutoFit/>
          </a:bodyPr>
          <a:lstStyle/>
          <a:p>
            <a:r>
              <a:rPr lang="en-US" sz="3733" spc="-133" dirty="0">
                <a:ln>
                  <a:solidFill>
                    <a:srgbClr val="FFFFFF">
                      <a:alpha val="0"/>
                    </a:srgbClr>
                  </a:solidFill>
                </a:ln>
                <a:solidFill>
                  <a:srgbClr val="FF0000"/>
                </a:solidFill>
                <a:latin typeface="Segoe UI Light"/>
              </a:rPr>
              <a:t>AG’s failure level for automatic failover (cumulative)</a:t>
            </a:r>
          </a:p>
        </p:txBody>
      </p:sp>
      <p:sp>
        <p:nvSpPr>
          <p:cNvPr id="7" name="TextBox 6"/>
          <p:cNvSpPr txBox="1"/>
          <p:nvPr>
            <p:custDataLst>
              <p:tags r:id="rId5"/>
            </p:custDataLst>
          </p:nvPr>
        </p:nvSpPr>
        <p:spPr>
          <a:xfrm>
            <a:off x="5130357" y="1715461"/>
            <a:ext cx="6439343" cy="829056"/>
          </a:xfrm>
          <a:prstGeom prst="rect">
            <a:avLst/>
          </a:prstGeom>
          <a:solidFill>
            <a:srgbClr val="FF0000"/>
          </a:solidFill>
        </p:spPr>
        <p:txBody>
          <a:bodyPr wrap="square" rtlCol="0" anchor="ctr">
            <a:noAutofit/>
          </a:bodyPr>
          <a:lstStyle/>
          <a:p>
            <a:pPr>
              <a:spcBef>
                <a:spcPts val="800"/>
              </a:spcBef>
            </a:pPr>
            <a:r>
              <a:rPr lang="en-US" sz="1867" dirty="0">
                <a:ln>
                  <a:solidFill>
                    <a:srgbClr val="FFFFFF">
                      <a:alpha val="0"/>
                    </a:srgbClr>
                  </a:solidFill>
                </a:ln>
                <a:solidFill>
                  <a:srgbClr val="FFFFFF"/>
                </a:solidFill>
              </a:rPr>
              <a:t>SQL Server process is down</a:t>
            </a:r>
          </a:p>
        </p:txBody>
      </p:sp>
      <p:sp>
        <p:nvSpPr>
          <p:cNvPr id="19" name="TextBox 18"/>
          <p:cNvSpPr txBox="1"/>
          <p:nvPr>
            <p:custDataLst>
              <p:tags r:id="rId6"/>
            </p:custDataLst>
          </p:nvPr>
        </p:nvSpPr>
        <p:spPr>
          <a:xfrm>
            <a:off x="5130357" y="2631632"/>
            <a:ext cx="6439343" cy="829056"/>
          </a:xfrm>
          <a:prstGeom prst="rect">
            <a:avLst/>
          </a:prstGeom>
          <a:solidFill>
            <a:schemeClr val="tx2">
              <a:lumMod val="50000"/>
            </a:schemeClr>
          </a:solidFill>
        </p:spPr>
        <p:txBody>
          <a:bodyPr wrap="square" rtlCol="0" anchor="ctr">
            <a:noAutofit/>
          </a:bodyPr>
          <a:lstStyle/>
          <a:p>
            <a:pPr>
              <a:spcBef>
                <a:spcPts val="800"/>
              </a:spcBef>
            </a:pPr>
            <a:r>
              <a:rPr lang="en-US" sz="1867" dirty="0">
                <a:ln>
                  <a:solidFill>
                    <a:srgbClr val="FFFFFF">
                      <a:alpha val="0"/>
                    </a:srgbClr>
                  </a:solidFill>
                </a:ln>
                <a:solidFill>
                  <a:srgbClr val="FFFFFF"/>
                </a:solidFill>
              </a:rPr>
              <a:t>SQL Server is unresponsive (configurable threshold to receive health diagnostics exceeded - default 30s)</a:t>
            </a:r>
          </a:p>
        </p:txBody>
      </p:sp>
      <p:sp>
        <p:nvSpPr>
          <p:cNvPr id="23" name="TextBox 22"/>
          <p:cNvSpPr txBox="1"/>
          <p:nvPr>
            <p:custDataLst>
              <p:tags r:id="rId7"/>
            </p:custDataLst>
          </p:nvPr>
        </p:nvSpPr>
        <p:spPr>
          <a:xfrm>
            <a:off x="5130357" y="3547803"/>
            <a:ext cx="6439343" cy="829056"/>
          </a:xfrm>
          <a:prstGeom prst="rect">
            <a:avLst/>
          </a:prstGeom>
          <a:solidFill>
            <a:schemeClr val="accent2">
              <a:lumMod val="75000"/>
            </a:schemeClr>
          </a:solidFill>
        </p:spPr>
        <p:txBody>
          <a:bodyPr wrap="square" rtlCol="0" anchor="ctr">
            <a:noAutofit/>
          </a:bodyPr>
          <a:lstStyle/>
          <a:p>
            <a:pPr>
              <a:spcBef>
                <a:spcPts val="800"/>
              </a:spcBef>
            </a:pPr>
            <a:r>
              <a:rPr lang="en-US" sz="1867" dirty="0">
                <a:ln>
                  <a:solidFill>
                    <a:srgbClr val="FFFFFF">
                      <a:alpha val="0"/>
                    </a:srgbClr>
                  </a:solidFill>
                </a:ln>
                <a:solidFill>
                  <a:srgbClr val="FFFFFF"/>
                </a:solidFill>
              </a:rPr>
              <a:t>Critical SQL Server errors (e.g. Write AVs, orphaned spinlocks, etc)</a:t>
            </a:r>
          </a:p>
        </p:txBody>
      </p:sp>
      <p:sp>
        <p:nvSpPr>
          <p:cNvPr id="24" name="TextBox 23"/>
          <p:cNvSpPr txBox="1"/>
          <p:nvPr>
            <p:custDataLst>
              <p:tags r:id="rId8"/>
            </p:custDataLst>
          </p:nvPr>
        </p:nvSpPr>
        <p:spPr>
          <a:xfrm>
            <a:off x="5130357" y="4463973"/>
            <a:ext cx="6439343" cy="829056"/>
          </a:xfrm>
          <a:prstGeom prst="rect">
            <a:avLst/>
          </a:prstGeom>
          <a:solidFill>
            <a:srgbClr val="FFC000"/>
          </a:solidFill>
        </p:spPr>
        <p:txBody>
          <a:bodyPr wrap="square" rtlCol="0" anchor="ctr">
            <a:noAutofit/>
          </a:bodyPr>
          <a:lstStyle/>
          <a:p>
            <a:pPr>
              <a:spcBef>
                <a:spcPts val="800"/>
              </a:spcBef>
            </a:pPr>
            <a:r>
              <a:rPr lang="en-US" sz="1867" dirty="0">
                <a:ln>
                  <a:solidFill>
                    <a:srgbClr val="FFFFFF">
                      <a:alpha val="0"/>
                    </a:srgbClr>
                  </a:solidFill>
                </a:ln>
                <a:solidFill>
                  <a:srgbClr val="FFFFFF"/>
                </a:solidFill>
              </a:rPr>
              <a:t>Moderate SQL Server errors (e.g. persistent OOM conditions)</a:t>
            </a:r>
          </a:p>
        </p:txBody>
      </p:sp>
      <p:sp>
        <p:nvSpPr>
          <p:cNvPr id="25" name="TextBox 24"/>
          <p:cNvSpPr txBox="1"/>
          <p:nvPr>
            <p:custDataLst>
              <p:tags r:id="rId9"/>
            </p:custDataLst>
          </p:nvPr>
        </p:nvSpPr>
        <p:spPr>
          <a:xfrm>
            <a:off x="5130357" y="5380144"/>
            <a:ext cx="6439343" cy="829056"/>
          </a:xfrm>
          <a:prstGeom prst="rect">
            <a:avLst/>
          </a:prstGeom>
          <a:solidFill>
            <a:schemeClr val="accent1">
              <a:lumMod val="75000"/>
            </a:schemeClr>
          </a:solidFill>
        </p:spPr>
        <p:txBody>
          <a:bodyPr wrap="square" rtlCol="0" anchor="ctr">
            <a:noAutofit/>
          </a:bodyPr>
          <a:lstStyle/>
          <a:p>
            <a:pPr>
              <a:spcBef>
                <a:spcPts val="800"/>
              </a:spcBef>
            </a:pPr>
            <a:r>
              <a:rPr lang="en-US" sz="1867" dirty="0">
                <a:ln>
                  <a:solidFill>
                    <a:srgbClr val="FFFFFF">
                      <a:alpha val="0"/>
                    </a:srgbClr>
                  </a:solidFill>
                </a:ln>
                <a:solidFill>
                  <a:srgbClr val="FFFFFF"/>
                </a:solidFill>
              </a:rPr>
              <a:t>Any internal SQL Server error (e.g. unsolvable deadlock)</a:t>
            </a:r>
          </a:p>
        </p:txBody>
      </p:sp>
      <p:sp>
        <p:nvSpPr>
          <p:cNvPr id="31" name="TextBox 30"/>
          <p:cNvSpPr txBox="1"/>
          <p:nvPr>
            <p:custDataLst>
              <p:tags r:id="rId10"/>
            </p:custDataLst>
          </p:nvPr>
        </p:nvSpPr>
        <p:spPr>
          <a:xfrm>
            <a:off x="4516792" y="1715461"/>
            <a:ext cx="504115" cy="829056"/>
          </a:xfrm>
          <a:prstGeom prst="rect">
            <a:avLst/>
          </a:prstGeom>
          <a:solidFill>
            <a:srgbClr val="FF0000"/>
          </a:solidFill>
        </p:spPr>
        <p:txBody>
          <a:bodyPr wrap="square" rtlCol="0" anchor="ctr">
            <a:noAutofit/>
          </a:bodyPr>
          <a:lstStyle/>
          <a:p>
            <a:pPr algn="ctr">
              <a:spcBef>
                <a:spcPts val="800"/>
              </a:spcBef>
            </a:pPr>
            <a:r>
              <a:rPr lang="en-US" sz="3733" dirty="0">
                <a:ln>
                  <a:solidFill>
                    <a:srgbClr val="FFFFFF">
                      <a:alpha val="0"/>
                    </a:srgbClr>
                  </a:solidFill>
                </a:ln>
                <a:solidFill>
                  <a:srgbClr val="FFFFFF"/>
                </a:solidFill>
                <a:latin typeface="Segoe UI Light"/>
              </a:rPr>
              <a:t>1</a:t>
            </a:r>
          </a:p>
        </p:txBody>
      </p:sp>
      <p:sp>
        <p:nvSpPr>
          <p:cNvPr id="32" name="TextBox 31"/>
          <p:cNvSpPr txBox="1"/>
          <p:nvPr>
            <p:custDataLst>
              <p:tags r:id="rId11"/>
            </p:custDataLst>
          </p:nvPr>
        </p:nvSpPr>
        <p:spPr>
          <a:xfrm>
            <a:off x="4516792" y="2631632"/>
            <a:ext cx="504115" cy="829056"/>
          </a:xfrm>
          <a:prstGeom prst="rect">
            <a:avLst/>
          </a:prstGeom>
          <a:solidFill>
            <a:schemeClr val="tx2">
              <a:lumMod val="50000"/>
            </a:schemeClr>
          </a:solidFill>
        </p:spPr>
        <p:txBody>
          <a:bodyPr wrap="square" rtlCol="0" anchor="ctr">
            <a:noAutofit/>
          </a:bodyPr>
          <a:lstStyle/>
          <a:p>
            <a:pPr algn="ctr">
              <a:spcBef>
                <a:spcPts val="800"/>
              </a:spcBef>
            </a:pPr>
            <a:r>
              <a:rPr lang="en-US" sz="3733" b="1" dirty="0">
                <a:ln>
                  <a:solidFill>
                    <a:srgbClr val="FFFFFF">
                      <a:alpha val="0"/>
                    </a:srgbClr>
                  </a:solidFill>
                </a:ln>
                <a:solidFill>
                  <a:srgbClr val="FFFFFF"/>
                </a:solidFill>
              </a:rPr>
              <a:t>2</a:t>
            </a:r>
          </a:p>
        </p:txBody>
      </p:sp>
      <p:sp>
        <p:nvSpPr>
          <p:cNvPr id="33" name="TextBox 32"/>
          <p:cNvSpPr txBox="1"/>
          <p:nvPr>
            <p:custDataLst>
              <p:tags r:id="rId12"/>
            </p:custDataLst>
          </p:nvPr>
        </p:nvSpPr>
        <p:spPr>
          <a:xfrm>
            <a:off x="4516792" y="3547803"/>
            <a:ext cx="504115" cy="829056"/>
          </a:xfrm>
          <a:prstGeom prst="rect">
            <a:avLst/>
          </a:prstGeom>
          <a:solidFill>
            <a:schemeClr val="accent2">
              <a:lumMod val="75000"/>
            </a:schemeClr>
          </a:solidFill>
        </p:spPr>
        <p:txBody>
          <a:bodyPr wrap="square" rtlCol="0" anchor="ctr">
            <a:noAutofit/>
          </a:bodyPr>
          <a:lstStyle/>
          <a:p>
            <a:pPr algn="ctr">
              <a:spcBef>
                <a:spcPts val="800"/>
              </a:spcBef>
            </a:pPr>
            <a:r>
              <a:rPr lang="en-US" sz="3733" dirty="0">
                <a:ln>
                  <a:solidFill>
                    <a:srgbClr val="FFFFFF">
                      <a:alpha val="0"/>
                    </a:srgbClr>
                  </a:solidFill>
                </a:ln>
                <a:solidFill>
                  <a:srgbClr val="FFFFFF"/>
                </a:solidFill>
                <a:latin typeface="Segoe UI Light"/>
              </a:rPr>
              <a:t>3</a:t>
            </a:r>
          </a:p>
        </p:txBody>
      </p:sp>
      <p:sp>
        <p:nvSpPr>
          <p:cNvPr id="34" name="TextBox 33"/>
          <p:cNvSpPr txBox="1"/>
          <p:nvPr>
            <p:custDataLst>
              <p:tags r:id="rId13"/>
            </p:custDataLst>
          </p:nvPr>
        </p:nvSpPr>
        <p:spPr>
          <a:xfrm>
            <a:off x="4516792" y="4463973"/>
            <a:ext cx="504115" cy="829056"/>
          </a:xfrm>
          <a:prstGeom prst="rect">
            <a:avLst/>
          </a:prstGeom>
          <a:solidFill>
            <a:srgbClr val="FFC000"/>
          </a:solidFill>
        </p:spPr>
        <p:txBody>
          <a:bodyPr wrap="square" rtlCol="0" anchor="ctr">
            <a:noAutofit/>
          </a:bodyPr>
          <a:lstStyle/>
          <a:p>
            <a:pPr algn="ctr">
              <a:spcBef>
                <a:spcPts val="800"/>
              </a:spcBef>
            </a:pPr>
            <a:r>
              <a:rPr lang="en-US" sz="3733" dirty="0">
                <a:ln>
                  <a:solidFill>
                    <a:srgbClr val="FFFFFF">
                      <a:alpha val="0"/>
                    </a:srgbClr>
                  </a:solidFill>
                </a:ln>
                <a:solidFill>
                  <a:srgbClr val="FFFFFF"/>
                </a:solidFill>
                <a:latin typeface="Segoe UI Light"/>
              </a:rPr>
              <a:t>4</a:t>
            </a:r>
          </a:p>
        </p:txBody>
      </p:sp>
      <p:sp>
        <p:nvSpPr>
          <p:cNvPr id="35" name="TextBox 34"/>
          <p:cNvSpPr txBox="1"/>
          <p:nvPr>
            <p:custDataLst>
              <p:tags r:id="rId14"/>
            </p:custDataLst>
          </p:nvPr>
        </p:nvSpPr>
        <p:spPr>
          <a:xfrm>
            <a:off x="4516792" y="5380144"/>
            <a:ext cx="504115" cy="829056"/>
          </a:xfrm>
          <a:prstGeom prst="rect">
            <a:avLst/>
          </a:prstGeom>
          <a:solidFill>
            <a:schemeClr val="accent1">
              <a:lumMod val="75000"/>
            </a:schemeClr>
          </a:solidFill>
        </p:spPr>
        <p:txBody>
          <a:bodyPr wrap="square" rtlCol="0" anchor="ctr">
            <a:noAutofit/>
          </a:bodyPr>
          <a:lstStyle/>
          <a:p>
            <a:pPr algn="ctr">
              <a:spcBef>
                <a:spcPts val="800"/>
              </a:spcBef>
            </a:pPr>
            <a:r>
              <a:rPr lang="en-US" sz="3733" dirty="0">
                <a:ln>
                  <a:solidFill>
                    <a:srgbClr val="FFFFFF">
                      <a:alpha val="0"/>
                    </a:srgbClr>
                  </a:solidFill>
                </a:ln>
                <a:solidFill>
                  <a:srgbClr val="FFFFFF"/>
                </a:solidFill>
                <a:latin typeface="Segoe UI Light"/>
              </a:rPr>
              <a:t>5</a:t>
            </a:r>
          </a:p>
        </p:txBody>
      </p:sp>
      <p:sp>
        <p:nvSpPr>
          <p:cNvPr id="26" name="Rectangle 25"/>
          <p:cNvSpPr/>
          <p:nvPr>
            <p:custDataLst>
              <p:tags r:id="rId15"/>
            </p:custDataLst>
          </p:nvPr>
        </p:nvSpPr>
        <p:spPr>
          <a:xfrm>
            <a:off x="618067" y="1715461"/>
            <a:ext cx="3761428" cy="4518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ln>
                  <a:solidFill>
                    <a:srgbClr val="FFFFFF">
                      <a:alpha val="0"/>
                    </a:srgbClr>
                  </a:solidFill>
                </a:ln>
                <a:solidFill>
                  <a:srgbClr val="595959"/>
                </a:solidFill>
              </a:rPr>
              <a:t>SQL Server</a:t>
            </a:r>
          </a:p>
        </p:txBody>
      </p:sp>
      <p:sp>
        <p:nvSpPr>
          <p:cNvPr id="27" name="Rectangle 26"/>
          <p:cNvSpPr/>
          <p:nvPr>
            <p:custDataLst>
              <p:tags r:id="rId16"/>
            </p:custDataLst>
          </p:nvPr>
        </p:nvSpPr>
        <p:spPr>
          <a:xfrm>
            <a:off x="676076" y="2218623"/>
            <a:ext cx="3645408" cy="1518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spcBef>
                <a:spcPts val="800"/>
              </a:spcBef>
            </a:pPr>
            <a:r>
              <a:rPr lang="en-US" sz="1600" b="1" dirty="0">
                <a:ln>
                  <a:solidFill>
                    <a:srgbClr val="FFFFFF">
                      <a:alpha val="0"/>
                    </a:srgbClr>
                  </a:solidFill>
                </a:ln>
                <a:solidFill>
                  <a:srgbClr val="FFFFFF"/>
                </a:solidFill>
              </a:rPr>
              <a:t>Sp_server_diagnostics</a:t>
            </a:r>
          </a:p>
          <a:p>
            <a:pPr>
              <a:spcAft>
                <a:spcPts val="267"/>
              </a:spcAft>
            </a:pPr>
            <a:r>
              <a:rPr lang="en-US" sz="1333" dirty="0">
                <a:ln>
                  <a:solidFill>
                    <a:srgbClr val="FFFFFF">
                      <a:alpha val="0"/>
                    </a:srgbClr>
                  </a:solidFill>
                </a:ln>
                <a:solidFill>
                  <a:srgbClr val="FFFFFF"/>
                </a:solidFill>
              </a:rPr>
              <a:t>System</a:t>
            </a:r>
          </a:p>
          <a:p>
            <a:pPr>
              <a:spcAft>
                <a:spcPts val="267"/>
              </a:spcAft>
            </a:pPr>
            <a:r>
              <a:rPr lang="en-US" sz="1333" dirty="0">
                <a:ln>
                  <a:solidFill>
                    <a:srgbClr val="FFFFFF">
                      <a:alpha val="0"/>
                    </a:srgbClr>
                  </a:solidFill>
                </a:ln>
                <a:solidFill>
                  <a:srgbClr val="FFFFFF"/>
                </a:solidFill>
              </a:rPr>
              <a:t>Resources</a:t>
            </a:r>
          </a:p>
          <a:p>
            <a:pPr>
              <a:spcAft>
                <a:spcPts val="267"/>
              </a:spcAft>
            </a:pPr>
            <a:r>
              <a:rPr lang="en-US" sz="1333" dirty="0">
                <a:ln>
                  <a:solidFill>
                    <a:srgbClr val="FFFFFF">
                      <a:alpha val="0"/>
                    </a:srgbClr>
                  </a:solidFill>
                </a:ln>
                <a:solidFill>
                  <a:srgbClr val="FFFFFF"/>
                </a:solidFill>
              </a:rPr>
              <a:t>Query Processing</a:t>
            </a:r>
          </a:p>
          <a:p>
            <a:pPr>
              <a:spcAft>
                <a:spcPts val="267"/>
              </a:spcAft>
            </a:pPr>
            <a:r>
              <a:rPr lang="en-US" sz="1333" dirty="0">
                <a:ln>
                  <a:solidFill>
                    <a:srgbClr val="FFFFFF">
                      <a:alpha val="0"/>
                    </a:srgbClr>
                  </a:solidFill>
                </a:ln>
                <a:solidFill>
                  <a:srgbClr val="FFFFFF"/>
                </a:solidFill>
              </a:rPr>
              <a:t>IO Subsystem</a:t>
            </a:r>
          </a:p>
          <a:p>
            <a:pPr>
              <a:spcAft>
                <a:spcPts val="267"/>
              </a:spcAft>
            </a:pPr>
            <a:r>
              <a:rPr lang="en-US" sz="1333" dirty="0">
                <a:ln>
                  <a:solidFill>
                    <a:srgbClr val="FFFFFF">
                      <a:alpha val="0"/>
                    </a:srgbClr>
                  </a:solidFill>
                </a:ln>
                <a:solidFill>
                  <a:srgbClr val="FFFFFF"/>
                </a:solidFill>
              </a:rPr>
              <a:t>Events</a:t>
            </a:r>
          </a:p>
        </p:txBody>
      </p:sp>
      <p:sp>
        <p:nvSpPr>
          <p:cNvPr id="28" name="Up Arrow 27"/>
          <p:cNvSpPr/>
          <p:nvPr>
            <p:custDataLst>
              <p:tags r:id="rId17"/>
            </p:custDataLst>
          </p:nvPr>
        </p:nvSpPr>
        <p:spPr>
          <a:xfrm>
            <a:off x="2047313" y="3810932"/>
            <a:ext cx="522515" cy="1033707"/>
          </a:xfrm>
          <a:prstGeom prst="up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9" name="Up Arrow 28"/>
          <p:cNvSpPr/>
          <p:nvPr>
            <p:custDataLst>
              <p:tags r:id="rId18"/>
            </p:custDataLst>
          </p:nvPr>
        </p:nvSpPr>
        <p:spPr>
          <a:xfrm flipV="1">
            <a:off x="2536472" y="3810932"/>
            <a:ext cx="522515" cy="1033707"/>
          </a:xfrm>
          <a:prstGeom prst="up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30" name="Rectangle 29"/>
          <p:cNvSpPr/>
          <p:nvPr>
            <p:custDataLst>
              <p:tags r:id="rId19"/>
            </p:custDataLst>
          </p:nvPr>
        </p:nvSpPr>
        <p:spPr>
          <a:xfrm>
            <a:off x="1462460" y="4890037"/>
            <a:ext cx="2072640" cy="29745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US" sz="1333" b="1" dirty="0">
                <a:ln>
                  <a:solidFill>
                    <a:srgbClr val="FFFFFF">
                      <a:alpha val="0"/>
                    </a:srgbClr>
                  </a:solidFill>
                </a:ln>
                <a:solidFill>
                  <a:srgbClr val="FFFFFF"/>
                </a:solidFill>
              </a:rPr>
              <a:t>AG Resources DLL</a:t>
            </a:r>
          </a:p>
        </p:txBody>
      </p:sp>
      <p:sp>
        <p:nvSpPr>
          <p:cNvPr id="36" name="Rectangle 35"/>
          <p:cNvSpPr/>
          <p:nvPr>
            <p:custDataLst>
              <p:tags r:id="rId20"/>
            </p:custDataLst>
          </p:nvPr>
        </p:nvSpPr>
        <p:spPr>
          <a:xfrm>
            <a:off x="676076" y="5764115"/>
            <a:ext cx="3645408" cy="2974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US" sz="1333" b="1" dirty="0">
                <a:ln>
                  <a:solidFill>
                    <a:srgbClr val="FFFFFF">
                      <a:alpha val="0"/>
                    </a:srgbClr>
                  </a:solidFill>
                </a:ln>
                <a:solidFill>
                  <a:srgbClr val="FFFFFF"/>
                </a:solidFill>
              </a:rPr>
              <a:t>WSFC Service</a:t>
            </a:r>
          </a:p>
        </p:txBody>
      </p:sp>
      <p:grpSp>
        <p:nvGrpSpPr>
          <p:cNvPr id="37" name="Group 36"/>
          <p:cNvGrpSpPr/>
          <p:nvPr>
            <p:custDataLst>
              <p:tags r:id="rId21"/>
            </p:custDataLst>
          </p:nvPr>
        </p:nvGrpSpPr>
        <p:grpSpPr>
          <a:xfrm>
            <a:off x="2177943" y="5271172"/>
            <a:ext cx="750416" cy="365760"/>
            <a:chOff x="1633457" y="4010120"/>
            <a:chExt cx="562812" cy="274320"/>
          </a:xfrm>
        </p:grpSpPr>
        <p:sp>
          <p:nvSpPr>
            <p:cNvPr id="38" name="Up Arrow 37"/>
            <p:cNvSpPr/>
            <p:nvPr/>
          </p:nvSpPr>
          <p:spPr>
            <a:xfrm>
              <a:off x="1633457" y="4010120"/>
              <a:ext cx="195943" cy="274320"/>
            </a:xfrm>
            <a:prstGeom prs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39" name="Up Arrow 38"/>
            <p:cNvSpPr/>
            <p:nvPr/>
          </p:nvSpPr>
          <p:spPr>
            <a:xfrm flipV="1">
              <a:off x="2000326" y="4010120"/>
              <a:ext cx="195943" cy="274320"/>
            </a:xfrm>
            <a:prstGeom prs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grpSp>
      <p:sp>
        <p:nvSpPr>
          <p:cNvPr id="40" name="Rectangle 39"/>
          <p:cNvSpPr/>
          <p:nvPr>
            <p:custDataLst>
              <p:tags r:id="rId22"/>
            </p:custDataLst>
          </p:nvPr>
        </p:nvSpPr>
        <p:spPr>
          <a:xfrm>
            <a:off x="939702" y="4107734"/>
            <a:ext cx="1139613" cy="41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r>
              <a:rPr lang="en-US" sz="1333" dirty="0">
                <a:ln>
                  <a:solidFill>
                    <a:srgbClr val="FFFFFF">
                      <a:alpha val="0"/>
                    </a:srgbClr>
                  </a:solidFill>
                </a:ln>
                <a:solidFill>
                  <a:srgbClr val="595959"/>
                </a:solidFill>
              </a:rPr>
              <a:t>Request Health Diagnostics</a:t>
            </a:r>
          </a:p>
        </p:txBody>
      </p:sp>
      <p:sp>
        <p:nvSpPr>
          <p:cNvPr id="41" name="Rectangle 40"/>
          <p:cNvSpPr/>
          <p:nvPr>
            <p:custDataLst>
              <p:tags r:id="rId23"/>
            </p:custDataLst>
          </p:nvPr>
        </p:nvSpPr>
        <p:spPr>
          <a:xfrm>
            <a:off x="3058987" y="4107734"/>
            <a:ext cx="1139613" cy="41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r>
              <a:rPr lang="en-US" sz="1333" dirty="0">
                <a:ln>
                  <a:solidFill>
                    <a:srgbClr val="FFFFFF">
                      <a:alpha val="0"/>
                    </a:srgbClr>
                  </a:solidFill>
                </a:ln>
                <a:solidFill>
                  <a:srgbClr val="595959"/>
                </a:solidFill>
              </a:rPr>
              <a:t>Health Diagnostics</a:t>
            </a:r>
          </a:p>
        </p:txBody>
      </p:sp>
      <p:sp>
        <p:nvSpPr>
          <p:cNvPr id="3" name="Slide Number Placeholder 2"/>
          <p:cNvSpPr>
            <a:spLocks noGrp="1"/>
          </p:cNvSpPr>
          <p:nvPr>
            <p:ph type="sldNum" sz="quarter" idx="12"/>
            <p:custDataLst>
              <p:tags r:id="rId24"/>
            </p:custDataLst>
          </p:nvPr>
        </p:nvSpPr>
        <p:spPr/>
        <p:txBody>
          <a:bodyPr/>
          <a:lstStyle/>
          <a:p>
            <a:fld id="{BD271169-D5A2-4E26-9D3F-58E320BF9E89}" type="slidenum">
              <a:rPr lang="en-US" smtClean="0">
                <a:solidFill>
                  <a:srgbClr val="595959">
                    <a:tint val="75000"/>
                  </a:srgbClr>
                </a:solidFill>
              </a:rPr>
              <a:pPr/>
              <a:t>16</a:t>
            </a:fld>
            <a:endParaRPr lang="en-US">
              <a:solidFill>
                <a:srgbClr val="595959">
                  <a:tint val="75000"/>
                </a:srgbClr>
              </a:solidFill>
            </a:endParaRPr>
          </a:p>
        </p:txBody>
      </p:sp>
    </p:spTree>
    <p:extLst>
      <p:ext uri="{BB962C8B-B14F-4D97-AF65-F5344CB8AC3E}">
        <p14:creationId xmlns:p14="http://schemas.microsoft.com/office/powerpoint/2010/main" val="388230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2561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2118" y="2118"/>
                        <a:ext cx="2116" cy="2116"/>
                      </a:xfrm>
                      <a:prstGeom prst="rect">
                        <a:avLst/>
                      </a:prstGeom>
                    </p:spPr>
                  </p:pic>
                </p:oleObj>
              </mc:Fallback>
            </mc:AlternateContent>
          </a:graphicData>
        </a:graphic>
      </p:graphicFrame>
      <p:sp>
        <p:nvSpPr>
          <p:cNvPr id="8" name="Title 7"/>
          <p:cNvSpPr>
            <a:spLocks noGrp="1"/>
          </p:cNvSpPr>
          <p:nvPr>
            <p:ph type="title"/>
            <p:custDataLst>
              <p:tags r:id="rId3"/>
            </p:custDataLst>
          </p:nvPr>
        </p:nvSpPr>
        <p:spPr/>
        <p:txBody>
          <a:bodyPr/>
          <a:lstStyle/>
          <a:p>
            <a:r>
              <a:rPr lang="en-US" dirty="0" smtClean="0"/>
              <a:t>Cluster Considerations</a:t>
            </a:r>
            <a:endParaRPr lang="en-US" dirty="0"/>
          </a:p>
        </p:txBody>
      </p:sp>
      <p:sp>
        <p:nvSpPr>
          <p:cNvPr id="9" name="Content Placeholder 8"/>
          <p:cNvSpPr>
            <a:spLocks noGrp="1"/>
          </p:cNvSpPr>
          <p:nvPr>
            <p:ph idx="1"/>
            <p:custDataLst>
              <p:tags r:id="rId4"/>
            </p:custDataLst>
          </p:nvPr>
        </p:nvSpPr>
        <p:spPr>
          <a:prstGeom prst="rect">
            <a:avLst/>
          </a:prstGeom>
        </p:spPr>
        <p:txBody>
          <a:bodyPr>
            <a:noAutofit/>
          </a:bodyPr>
          <a:lstStyle/>
          <a:p>
            <a:pPr marL="0" indent="0">
              <a:spcBef>
                <a:spcPts val="1600"/>
              </a:spcBef>
              <a:buNone/>
            </a:pPr>
            <a:r>
              <a:rPr lang="en-US" sz="2933" spc="-93" dirty="0">
                <a:solidFill>
                  <a:srgbClr val="FF0000"/>
                </a:solidFill>
                <a:latin typeface="+mj-lt"/>
              </a:rPr>
              <a:t>Cluster Members must be in same Windows domain or trusted domains</a:t>
            </a:r>
          </a:p>
          <a:p>
            <a:pPr marL="0" indent="0">
              <a:spcBef>
                <a:spcPts val="1600"/>
              </a:spcBef>
              <a:buNone/>
            </a:pPr>
            <a:r>
              <a:rPr lang="en-US" sz="2933" spc="-93" dirty="0">
                <a:solidFill>
                  <a:srgbClr val="FF0000"/>
                </a:solidFill>
                <a:latin typeface="+mj-lt"/>
              </a:rPr>
              <a:t>Cluster needs quorum to avoid split brain</a:t>
            </a:r>
          </a:p>
          <a:p>
            <a:pPr marL="0" indent="0">
              <a:spcBef>
                <a:spcPts val="533"/>
              </a:spcBef>
              <a:spcAft>
                <a:spcPts val="267"/>
              </a:spcAft>
              <a:buNone/>
            </a:pPr>
            <a:r>
              <a:rPr lang="en-US" sz="2133" dirty="0"/>
              <a:t>The number of voting members determines the cluster tolerance to failure</a:t>
            </a:r>
            <a:endParaRPr lang="en-US" sz="2400" dirty="0"/>
          </a:p>
          <a:p>
            <a:pPr marL="0" indent="0">
              <a:spcBef>
                <a:spcPts val="1600"/>
              </a:spcBef>
              <a:buNone/>
            </a:pPr>
            <a:r>
              <a:rPr lang="en-US" sz="2933" spc="-93" dirty="0">
                <a:solidFill>
                  <a:srgbClr val="FF0000"/>
                </a:solidFill>
                <a:latin typeface="+mj-lt"/>
              </a:rPr>
              <a:t>Configuring cluster quorum:</a:t>
            </a:r>
          </a:p>
          <a:p>
            <a:pPr marL="304792" lvl="1" indent="-304792">
              <a:spcBef>
                <a:spcPts val="533"/>
              </a:spcBef>
              <a:spcAft>
                <a:spcPts val="267"/>
              </a:spcAft>
              <a:buFont typeface="+mj-lt"/>
              <a:buAutoNum type="arabicPeriod"/>
            </a:pPr>
            <a:r>
              <a:rPr lang="en-US" sz="1867" dirty="0">
                <a:solidFill>
                  <a:srgbClr val="FF0000"/>
                </a:solidFill>
              </a:rPr>
              <a:t>Select cluster members to vote</a:t>
            </a:r>
          </a:p>
          <a:p>
            <a:pPr marL="300559" lvl="3" indent="0">
              <a:spcBef>
                <a:spcPts val="0"/>
              </a:spcBef>
              <a:spcAft>
                <a:spcPts val="400"/>
              </a:spcAft>
              <a:buNone/>
            </a:pPr>
            <a:r>
              <a:rPr lang="en-US" sz="1867" dirty="0"/>
              <a:t>Primary</a:t>
            </a:r>
          </a:p>
          <a:p>
            <a:pPr marL="300559" lvl="3" indent="0">
              <a:spcBef>
                <a:spcPts val="0"/>
              </a:spcBef>
              <a:spcAft>
                <a:spcPts val="400"/>
              </a:spcAft>
              <a:buNone/>
            </a:pPr>
            <a:r>
              <a:rPr lang="en-US" sz="1867" dirty="0"/>
              <a:t>Auto failover target</a:t>
            </a:r>
          </a:p>
          <a:p>
            <a:pPr marL="300559" lvl="3" indent="0">
              <a:spcBef>
                <a:spcPts val="0"/>
              </a:spcBef>
              <a:spcAft>
                <a:spcPts val="400"/>
              </a:spcAft>
              <a:buNone/>
            </a:pPr>
            <a:r>
              <a:rPr lang="en-US" sz="1867" dirty="0"/>
              <a:t>Other nodes in local data center (not necessarily hosting SQL Server instances) </a:t>
            </a:r>
            <a:endParaRPr lang="en-US" dirty="0"/>
          </a:p>
          <a:p>
            <a:pPr marL="304792" lvl="1" indent="-298443">
              <a:spcBef>
                <a:spcPts val="533"/>
              </a:spcBef>
              <a:spcAft>
                <a:spcPts val="267"/>
              </a:spcAft>
              <a:buFont typeface="+mj-lt"/>
              <a:buAutoNum type="arabicPeriod"/>
            </a:pPr>
            <a:r>
              <a:rPr lang="en-US" sz="1867" dirty="0">
                <a:solidFill>
                  <a:srgbClr val="FF0000"/>
                </a:solidFill>
              </a:rPr>
              <a:t>Select quorum type:</a:t>
            </a:r>
          </a:p>
          <a:p>
            <a:pPr marL="300559" lvl="3" indent="0">
              <a:spcBef>
                <a:spcPts val="0"/>
              </a:spcBef>
              <a:spcAft>
                <a:spcPts val="400"/>
              </a:spcAft>
              <a:buNone/>
            </a:pPr>
            <a:r>
              <a:rPr lang="en-US" sz="1867" dirty="0"/>
              <a:t>Odd number of votes, use “Node Majority”</a:t>
            </a:r>
          </a:p>
          <a:p>
            <a:pPr marL="300559" lvl="3" indent="0">
              <a:spcBef>
                <a:spcPts val="0"/>
              </a:spcBef>
              <a:spcAft>
                <a:spcPts val="400"/>
              </a:spcAft>
              <a:buNone/>
            </a:pPr>
            <a:r>
              <a:rPr lang="en-US" sz="1867" dirty="0"/>
              <a:t>Even number of votes</a:t>
            </a:r>
          </a:p>
          <a:p>
            <a:pPr marL="613818" lvl="3" indent="0">
              <a:spcBef>
                <a:spcPts val="0"/>
              </a:spcBef>
              <a:spcAft>
                <a:spcPts val="400"/>
              </a:spcAft>
              <a:buNone/>
            </a:pPr>
            <a:r>
              <a:rPr lang="en-US" dirty="0"/>
              <a:t>a) Add an additional node and use “Node Majority”</a:t>
            </a:r>
          </a:p>
          <a:p>
            <a:pPr marL="613818" lvl="3" indent="0">
              <a:spcBef>
                <a:spcPts val="0"/>
              </a:spcBef>
              <a:spcAft>
                <a:spcPts val="400"/>
              </a:spcAft>
              <a:buNone/>
            </a:pPr>
            <a:r>
              <a:rPr lang="en-US" dirty="0"/>
              <a:t>b) Add a file share and use “Node and File Share Majority</a:t>
            </a:r>
            <a:r>
              <a:rPr lang="en-US" dirty="0" smtClean="0"/>
              <a:t>”</a:t>
            </a:r>
            <a:endParaRPr lang="en-US" b="1" dirty="0" smtClean="0"/>
          </a:p>
        </p:txBody>
      </p:sp>
      <p:sp>
        <p:nvSpPr>
          <p:cNvPr id="2" name="Slide Number Placeholder 1"/>
          <p:cNvSpPr>
            <a:spLocks noGrp="1"/>
          </p:cNvSpPr>
          <p:nvPr>
            <p:ph type="sldNum" sz="quarter" idx="12"/>
            <p:custDataLst>
              <p:tags r:id="rId5"/>
            </p:custDataLst>
          </p:nvPr>
        </p:nvSpPr>
        <p:spPr/>
        <p:txBody>
          <a:bodyPr/>
          <a:lstStyle/>
          <a:p>
            <a:fld id="{BD271169-D5A2-4E26-9D3F-58E320BF9E89}" type="slidenum">
              <a:rPr lang="en-US" smtClean="0">
                <a:solidFill>
                  <a:srgbClr val="595959">
                    <a:tint val="75000"/>
                  </a:srgbClr>
                </a:solidFill>
              </a:rPr>
              <a:pPr/>
              <a:t>17</a:t>
            </a:fld>
            <a:endParaRPr lang="en-US">
              <a:solidFill>
                <a:srgbClr val="595959">
                  <a:tint val="75000"/>
                </a:srgbClr>
              </a:solidFill>
            </a:endParaRPr>
          </a:p>
        </p:txBody>
      </p:sp>
    </p:spTree>
    <p:extLst>
      <p:ext uri="{BB962C8B-B14F-4D97-AF65-F5344CB8AC3E}">
        <p14:creationId xmlns:p14="http://schemas.microsoft.com/office/powerpoint/2010/main" val="300880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26643" name="think-cell Slide" r:id="rId37" imgW="270" imgH="270" progId="TCLayout.ActiveDocument.1">
                  <p:embed/>
                </p:oleObj>
              </mc:Choice>
              <mc:Fallback>
                <p:oleObj name="think-cell Slide" r:id="rId37" imgW="270" imgH="270" progId="TCLayout.ActiveDocument.1">
                  <p:embed/>
                  <p:pic>
                    <p:nvPicPr>
                      <p:cNvPr id="0" name=""/>
                      <p:cNvPicPr/>
                      <p:nvPr/>
                    </p:nvPicPr>
                    <p:blipFill>
                      <a:blip r:embed="rId38"/>
                      <a:stretch>
                        <a:fillRect/>
                      </a:stretch>
                    </p:blipFill>
                    <p:spPr>
                      <a:xfrm>
                        <a:off x="2118" y="2118"/>
                        <a:ext cx="2116" cy="2116"/>
                      </a:xfrm>
                      <a:prstGeom prst="rect">
                        <a:avLst/>
                      </a:prstGeom>
                    </p:spPr>
                  </p:pic>
                </p:oleObj>
              </mc:Fallback>
            </mc:AlternateContent>
          </a:graphicData>
        </a:graphic>
      </p:graphicFrame>
      <p:pic>
        <p:nvPicPr>
          <p:cNvPr id="89093" name="Picture 5"/>
          <p:cNvPicPr>
            <a:picLocks noChangeAspect="1" noChangeArrowheads="1"/>
          </p:cNvPicPr>
          <p:nvPr>
            <p:custDataLst>
              <p:tags r:id="rId3"/>
            </p:custDataLst>
          </p:nvPr>
        </p:nvPicPr>
        <p:blipFill>
          <a:blip r:embed="rId39">
            <a:extLst>
              <a:ext uri="{28A0092B-C50C-407E-A947-70E740481C1C}">
                <a14:useLocalDpi xmlns:a14="http://schemas.microsoft.com/office/drawing/2010/main" val="0"/>
              </a:ext>
            </a:extLst>
          </a:blip>
          <a:srcRect/>
          <a:stretch>
            <a:fillRect/>
          </a:stretch>
        </p:blipFill>
        <p:spPr bwMode="auto">
          <a:xfrm>
            <a:off x="954859" y="1258569"/>
            <a:ext cx="7120788" cy="4602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8" name="Straight Arrow Connector 57"/>
          <p:cNvCxnSpPr/>
          <p:nvPr>
            <p:custDataLst>
              <p:tags r:id="rId4"/>
            </p:custDataLst>
          </p:nvPr>
        </p:nvCxnSpPr>
        <p:spPr>
          <a:xfrm>
            <a:off x="1599493" y="3825278"/>
            <a:ext cx="333151" cy="1583133"/>
          </a:xfrm>
          <a:prstGeom prst="straightConnector1">
            <a:avLst/>
          </a:prstGeom>
          <a:ln w="190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 name="Title 1"/>
          <p:cNvSpPr>
            <a:spLocks noGrp="1"/>
          </p:cNvSpPr>
          <p:nvPr>
            <p:ph type="title"/>
            <p:custDataLst>
              <p:tags r:id="rId5"/>
            </p:custDataLst>
          </p:nvPr>
        </p:nvSpPr>
        <p:spPr>
          <a:xfrm>
            <a:off x="609599" y="274637"/>
            <a:ext cx="10960100" cy="543675"/>
          </a:xfrm>
        </p:spPr>
        <p:txBody>
          <a:bodyPr/>
          <a:lstStyle/>
          <a:p>
            <a:r>
              <a:rPr lang="en-IN" sz="2933" dirty="0"/>
              <a:t>Example Topology – Cluster Quorum Configuration</a:t>
            </a:r>
            <a:endParaRPr lang="en-US" sz="2933" dirty="0"/>
          </a:p>
        </p:txBody>
      </p:sp>
      <p:sp>
        <p:nvSpPr>
          <p:cNvPr id="130" name="Freeform 129"/>
          <p:cNvSpPr/>
          <p:nvPr>
            <p:custDataLst>
              <p:tags r:id="rId6"/>
            </p:custDataLst>
          </p:nvPr>
        </p:nvSpPr>
        <p:spPr>
          <a:xfrm>
            <a:off x="1017355" y="2471344"/>
            <a:ext cx="627464" cy="117157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31" name="Magnetic Disk 6"/>
          <p:cNvSpPr/>
          <p:nvPr>
            <p:custDataLst>
              <p:tags r:id="rId7"/>
            </p:custDataLst>
          </p:nvPr>
        </p:nvSpPr>
        <p:spPr bwMode="auto">
          <a:xfrm>
            <a:off x="1311891" y="3292415"/>
            <a:ext cx="605885" cy="517421"/>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7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38" name="Freeform 137"/>
          <p:cNvSpPr/>
          <p:nvPr>
            <p:custDataLst>
              <p:tags r:id="rId8"/>
            </p:custDataLst>
          </p:nvPr>
        </p:nvSpPr>
        <p:spPr>
          <a:xfrm>
            <a:off x="6159120" y="3170153"/>
            <a:ext cx="627464" cy="117157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39" name="Magnetic Disk 6"/>
          <p:cNvSpPr/>
          <p:nvPr>
            <p:custDataLst>
              <p:tags r:id="rId9"/>
            </p:custDataLst>
          </p:nvPr>
        </p:nvSpPr>
        <p:spPr bwMode="auto">
          <a:xfrm>
            <a:off x="6453656" y="3991224"/>
            <a:ext cx="605885" cy="517421"/>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7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41" name="Freeform 140"/>
          <p:cNvSpPr/>
          <p:nvPr>
            <p:custDataLst>
              <p:tags r:id="rId10"/>
            </p:custDataLst>
          </p:nvPr>
        </p:nvSpPr>
        <p:spPr>
          <a:xfrm>
            <a:off x="6834295" y="3170153"/>
            <a:ext cx="627464" cy="117157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42" name="Magnetic Disk 6"/>
          <p:cNvSpPr/>
          <p:nvPr>
            <p:custDataLst>
              <p:tags r:id="rId11"/>
            </p:custDataLst>
          </p:nvPr>
        </p:nvSpPr>
        <p:spPr bwMode="auto">
          <a:xfrm>
            <a:off x="7128831" y="3991224"/>
            <a:ext cx="605885" cy="517421"/>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7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50" name="Freeform 149"/>
          <p:cNvSpPr/>
          <p:nvPr>
            <p:custDataLst>
              <p:tags r:id="rId12"/>
            </p:custDataLst>
          </p:nvPr>
        </p:nvSpPr>
        <p:spPr>
          <a:xfrm>
            <a:off x="4185976" y="3239488"/>
            <a:ext cx="627464" cy="117157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51" name="Magnetic Disk 6"/>
          <p:cNvSpPr/>
          <p:nvPr>
            <p:custDataLst>
              <p:tags r:id="rId13"/>
            </p:custDataLst>
          </p:nvPr>
        </p:nvSpPr>
        <p:spPr bwMode="auto">
          <a:xfrm>
            <a:off x="4480512" y="4060559"/>
            <a:ext cx="605885" cy="517421"/>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7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23" name="TextBox 122"/>
          <p:cNvSpPr txBox="1"/>
          <p:nvPr>
            <p:custDataLst>
              <p:tags r:id="rId14"/>
            </p:custDataLst>
          </p:nvPr>
        </p:nvSpPr>
        <p:spPr>
          <a:xfrm>
            <a:off x="738596" y="2098289"/>
            <a:ext cx="795304" cy="502766"/>
          </a:xfrm>
          <a:prstGeom prst="rect">
            <a:avLst/>
          </a:prstGeom>
          <a:noFill/>
        </p:spPr>
        <p:txBody>
          <a:bodyPr wrap="square" rtlCol="0">
            <a:spAutoFit/>
          </a:bodyPr>
          <a:lstStyle/>
          <a:p>
            <a:pPr algn="ctr"/>
            <a:r>
              <a:rPr lang="en-US" sz="2667" b="1" dirty="0">
                <a:ln>
                  <a:solidFill>
                    <a:srgbClr val="FFFFFF">
                      <a:alpha val="0"/>
                    </a:srgbClr>
                  </a:solidFill>
                </a:ln>
                <a:solidFill>
                  <a:srgbClr val="595959"/>
                </a:solidFill>
              </a:rPr>
              <a:t>DR</a:t>
            </a:r>
          </a:p>
        </p:txBody>
      </p:sp>
      <p:sp>
        <p:nvSpPr>
          <p:cNvPr id="129" name="Arc 128"/>
          <p:cNvSpPr/>
          <p:nvPr>
            <p:custDataLst>
              <p:tags r:id="rId15"/>
            </p:custDataLst>
          </p:nvPr>
        </p:nvSpPr>
        <p:spPr>
          <a:xfrm rot="421861">
            <a:off x="999999" y="1661517"/>
            <a:ext cx="6353559" cy="3263144"/>
          </a:xfrm>
          <a:prstGeom prst="arc">
            <a:avLst>
              <a:gd name="adj1" fmla="val 11567775"/>
              <a:gd name="adj2" fmla="val 21095113"/>
            </a:avLst>
          </a:prstGeom>
          <a:ln w="25400">
            <a:solidFill>
              <a:schemeClr val="accent2">
                <a:lumMod val="50000"/>
              </a:schemeClr>
            </a:solidFill>
            <a:prstDash val="sysDot"/>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595959"/>
              </a:solidFill>
            </a:endParaRPr>
          </a:p>
        </p:txBody>
      </p:sp>
      <p:cxnSp>
        <p:nvCxnSpPr>
          <p:cNvPr id="152" name="Straight Arrow Connector 151"/>
          <p:cNvCxnSpPr/>
          <p:nvPr>
            <p:custDataLst>
              <p:tags r:id="rId16"/>
            </p:custDataLst>
          </p:nvPr>
        </p:nvCxnSpPr>
        <p:spPr>
          <a:xfrm>
            <a:off x="4775490" y="4592848"/>
            <a:ext cx="0" cy="1138819"/>
          </a:xfrm>
          <a:prstGeom prst="straightConnector1">
            <a:avLst/>
          </a:prstGeom>
          <a:ln w="190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155" name="Arc 154"/>
          <p:cNvSpPr/>
          <p:nvPr>
            <p:custDataLst>
              <p:tags r:id="rId17"/>
            </p:custDataLst>
          </p:nvPr>
        </p:nvSpPr>
        <p:spPr>
          <a:xfrm rot="21440515">
            <a:off x="6374690" y="3168840"/>
            <a:ext cx="942693" cy="620080"/>
          </a:xfrm>
          <a:prstGeom prst="arc">
            <a:avLst>
              <a:gd name="adj1" fmla="val 10985095"/>
              <a:gd name="adj2" fmla="val 21242541"/>
            </a:avLst>
          </a:prstGeom>
          <a:ln w="19050">
            <a:solidFill>
              <a:schemeClr val="accent2"/>
            </a:solidFill>
            <a:prstDash val="solid"/>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595959"/>
              </a:solidFill>
            </a:endParaRPr>
          </a:p>
        </p:txBody>
      </p:sp>
      <p:sp>
        <p:nvSpPr>
          <p:cNvPr id="161" name="Arc 160"/>
          <p:cNvSpPr/>
          <p:nvPr>
            <p:custDataLst>
              <p:tags r:id="rId18"/>
            </p:custDataLst>
          </p:nvPr>
        </p:nvSpPr>
        <p:spPr>
          <a:xfrm rot="20900838">
            <a:off x="4737033" y="2889777"/>
            <a:ext cx="2575932" cy="1324040"/>
          </a:xfrm>
          <a:prstGeom prst="arc">
            <a:avLst>
              <a:gd name="adj1" fmla="val 11582533"/>
              <a:gd name="adj2" fmla="val 21242541"/>
            </a:avLst>
          </a:prstGeom>
          <a:ln w="25400">
            <a:solidFill>
              <a:schemeClr val="accent2">
                <a:lumMod val="50000"/>
              </a:schemeClr>
            </a:solidFill>
            <a:prstDash val="sysDot"/>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595959"/>
              </a:solidFill>
            </a:endParaRPr>
          </a:p>
        </p:txBody>
      </p:sp>
      <p:grpSp>
        <p:nvGrpSpPr>
          <p:cNvPr id="5" name="Group 4"/>
          <p:cNvGrpSpPr/>
          <p:nvPr>
            <p:custDataLst>
              <p:tags r:id="rId19"/>
            </p:custDataLst>
          </p:nvPr>
        </p:nvGrpSpPr>
        <p:grpSpPr>
          <a:xfrm>
            <a:off x="4153326" y="5301253"/>
            <a:ext cx="1968529" cy="932332"/>
            <a:chOff x="6549955" y="2615085"/>
            <a:chExt cx="1476397" cy="699249"/>
          </a:xfrm>
        </p:grpSpPr>
        <p:sp>
          <p:nvSpPr>
            <p:cNvPr id="154" name="Freeform 153"/>
            <p:cNvSpPr/>
            <p:nvPr/>
          </p:nvSpPr>
          <p:spPr bwMode="auto">
            <a:xfrm>
              <a:off x="6549955" y="2937896"/>
              <a:ext cx="812316" cy="376438"/>
            </a:xfrm>
            <a:custGeom>
              <a:avLst/>
              <a:gdLst/>
              <a:ahLst/>
              <a:cxnLst/>
              <a:rect l="l" t="t" r="r" b="b"/>
              <a:pathLst>
                <a:path w="1470402" h="681404">
                  <a:moveTo>
                    <a:pt x="77696" y="346199"/>
                  </a:moveTo>
                  <a:lnTo>
                    <a:pt x="756761" y="474385"/>
                  </a:lnTo>
                  <a:lnTo>
                    <a:pt x="754642" y="540066"/>
                  </a:lnTo>
                  <a:lnTo>
                    <a:pt x="74518" y="398109"/>
                  </a:lnTo>
                  <a:close/>
                  <a:moveTo>
                    <a:pt x="45915" y="252974"/>
                  </a:moveTo>
                  <a:cubicBezTo>
                    <a:pt x="32849" y="283343"/>
                    <a:pt x="3893" y="308415"/>
                    <a:pt x="48034" y="464851"/>
                  </a:cubicBezTo>
                  <a:cubicBezTo>
                    <a:pt x="295930" y="534417"/>
                    <a:pt x="423055" y="596567"/>
                    <a:pt x="829859" y="654480"/>
                  </a:cubicBezTo>
                  <a:cubicBezTo>
                    <a:pt x="878944" y="520998"/>
                    <a:pt x="849634" y="439426"/>
                    <a:pt x="830918" y="374803"/>
                  </a:cubicBezTo>
                  <a:close/>
                  <a:moveTo>
                    <a:pt x="715305" y="1"/>
                  </a:moveTo>
                  <a:cubicBezTo>
                    <a:pt x="821303" y="21"/>
                    <a:pt x="1051248" y="-2078"/>
                    <a:pt x="1448577" y="113415"/>
                  </a:cubicBezTo>
                  <a:cubicBezTo>
                    <a:pt x="1461110" y="145337"/>
                    <a:pt x="1487415" y="214337"/>
                    <a:pt x="1454394" y="285455"/>
                  </a:cubicBezTo>
                  <a:lnTo>
                    <a:pt x="845748" y="678846"/>
                  </a:lnTo>
                  <a:lnTo>
                    <a:pt x="838373" y="681404"/>
                  </a:lnTo>
                  <a:cubicBezTo>
                    <a:pt x="562313" y="641807"/>
                    <a:pt x="255532" y="558776"/>
                    <a:pt x="32442" y="489516"/>
                  </a:cubicBezTo>
                  <a:cubicBezTo>
                    <a:pt x="25646" y="456335"/>
                    <a:pt x="-32000" y="403026"/>
                    <a:pt x="24767" y="224710"/>
                  </a:cubicBez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68" fontAlgn="base">
                <a:spcBef>
                  <a:spcPct val="0"/>
                </a:spcBef>
                <a:spcAft>
                  <a:spcPct val="0"/>
                </a:spcAft>
              </a:pPr>
              <a:endParaRPr lang="en-US" sz="1867" b="1" spc="-67" dirty="0" err="1">
                <a:gradFill>
                  <a:gsLst>
                    <a:gs pos="0">
                      <a:srgbClr val="FFFFFF"/>
                    </a:gs>
                    <a:gs pos="100000">
                      <a:srgbClr val="FFFFFF"/>
                    </a:gs>
                  </a:gsLst>
                  <a:lin ang="5400000" scaled="0"/>
                </a:gradFill>
                <a:ea typeface="Segoe UI" pitchFamily="34" charset="0"/>
                <a:cs typeface="Segoe UI" pitchFamily="34" charset="0"/>
              </a:endParaRPr>
            </a:p>
          </p:txBody>
        </p:sp>
        <p:sp>
          <p:nvSpPr>
            <p:cNvPr id="163" name="TextBox 162"/>
            <p:cNvSpPr txBox="1"/>
            <p:nvPr/>
          </p:nvSpPr>
          <p:spPr>
            <a:xfrm>
              <a:off x="7000439" y="2615085"/>
              <a:ext cx="1025913" cy="284742"/>
            </a:xfrm>
            <a:prstGeom prst="rect">
              <a:avLst/>
            </a:prstGeom>
            <a:noFill/>
          </p:spPr>
          <p:txBody>
            <a:bodyPr wrap="square" rtlCol="0">
              <a:spAutoFit/>
            </a:bodyPr>
            <a:lstStyle/>
            <a:p>
              <a:r>
                <a:rPr lang="en-US" sz="1867" b="1" dirty="0">
                  <a:ln>
                    <a:solidFill>
                      <a:srgbClr val="FFFFFF">
                        <a:alpha val="0"/>
                      </a:srgbClr>
                    </a:solidFill>
                  </a:ln>
                  <a:solidFill>
                    <a:srgbClr val="595959"/>
                  </a:solidFill>
                </a:rPr>
                <a:t>Backups</a:t>
              </a:r>
            </a:p>
          </p:txBody>
        </p:sp>
      </p:grpSp>
      <p:grpSp>
        <p:nvGrpSpPr>
          <p:cNvPr id="89088" name="Group 89087"/>
          <p:cNvGrpSpPr/>
          <p:nvPr>
            <p:custDataLst>
              <p:tags r:id="rId20"/>
            </p:custDataLst>
          </p:nvPr>
        </p:nvGrpSpPr>
        <p:grpSpPr>
          <a:xfrm>
            <a:off x="9244161" y="5606682"/>
            <a:ext cx="2442324" cy="584775"/>
            <a:chOff x="7267650" y="4205009"/>
            <a:chExt cx="1831743" cy="438581"/>
          </a:xfrm>
        </p:grpSpPr>
        <p:sp>
          <p:nvSpPr>
            <p:cNvPr id="165" name="TextBox 164"/>
            <p:cNvSpPr txBox="1"/>
            <p:nvPr/>
          </p:nvSpPr>
          <p:spPr>
            <a:xfrm>
              <a:off x="7824131" y="4205009"/>
              <a:ext cx="1275262" cy="438581"/>
            </a:xfrm>
            <a:prstGeom prst="rect">
              <a:avLst/>
            </a:prstGeom>
            <a:noFill/>
          </p:spPr>
          <p:txBody>
            <a:bodyPr wrap="square" rtlCol="0">
              <a:spAutoFit/>
            </a:bodyPr>
            <a:lstStyle/>
            <a:p>
              <a:r>
                <a:rPr lang="en-US" sz="1600" dirty="0" err="1">
                  <a:ln>
                    <a:solidFill>
                      <a:srgbClr val="FFFFFF">
                        <a:alpha val="0"/>
                      </a:srgbClr>
                    </a:solidFill>
                  </a:ln>
                  <a:solidFill>
                    <a:srgbClr val="595959"/>
                  </a:solidFill>
                </a:rPr>
                <a:t>Async</a:t>
              </a:r>
              <a:r>
                <a:rPr lang="en-US" sz="1600" dirty="0">
                  <a:ln>
                    <a:solidFill>
                      <a:srgbClr val="FFFFFF">
                        <a:alpha val="0"/>
                      </a:srgbClr>
                    </a:solidFill>
                  </a:ln>
                  <a:solidFill>
                    <a:srgbClr val="595959"/>
                  </a:solidFill>
                </a:rPr>
                <a:t> Log Synchronization</a:t>
              </a:r>
            </a:p>
          </p:txBody>
        </p:sp>
        <p:sp>
          <p:nvSpPr>
            <p:cNvPr id="166" name="Arc 165"/>
            <p:cNvSpPr/>
            <p:nvPr/>
          </p:nvSpPr>
          <p:spPr>
            <a:xfrm rot="21421783">
              <a:off x="7267650" y="4243041"/>
              <a:ext cx="557375" cy="385600"/>
            </a:xfrm>
            <a:prstGeom prst="arc">
              <a:avLst>
                <a:gd name="adj1" fmla="val 12455832"/>
                <a:gd name="adj2" fmla="val 21168092"/>
              </a:avLst>
            </a:prstGeom>
            <a:ln w="25400">
              <a:solidFill>
                <a:schemeClr val="accent2">
                  <a:lumMod val="50000"/>
                </a:schemeClr>
              </a:solidFill>
              <a:prstDash val="sysDot"/>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a:solidFill>
                  <a:srgbClr val="595959"/>
                </a:solidFill>
              </a:endParaRPr>
            </a:p>
          </p:txBody>
        </p:sp>
      </p:grpSp>
      <p:grpSp>
        <p:nvGrpSpPr>
          <p:cNvPr id="89089" name="Group 89088"/>
          <p:cNvGrpSpPr/>
          <p:nvPr>
            <p:custDataLst>
              <p:tags r:id="rId21"/>
            </p:custDataLst>
          </p:nvPr>
        </p:nvGrpSpPr>
        <p:grpSpPr>
          <a:xfrm>
            <a:off x="7143429" y="5606682"/>
            <a:ext cx="2472312" cy="584775"/>
            <a:chOff x="5692102" y="4205009"/>
            <a:chExt cx="1854234" cy="438581"/>
          </a:xfrm>
        </p:grpSpPr>
        <p:sp>
          <p:nvSpPr>
            <p:cNvPr id="164" name="TextBox 163"/>
            <p:cNvSpPr txBox="1"/>
            <p:nvPr/>
          </p:nvSpPr>
          <p:spPr>
            <a:xfrm>
              <a:off x="6259093" y="4205009"/>
              <a:ext cx="1287243" cy="438581"/>
            </a:xfrm>
            <a:prstGeom prst="rect">
              <a:avLst/>
            </a:prstGeom>
            <a:noFill/>
          </p:spPr>
          <p:txBody>
            <a:bodyPr wrap="square" rtlCol="0">
              <a:spAutoFit/>
            </a:bodyPr>
            <a:lstStyle/>
            <a:p>
              <a:r>
                <a:rPr lang="en-US" sz="1600" dirty="0">
                  <a:ln>
                    <a:solidFill>
                      <a:srgbClr val="FFFFFF">
                        <a:alpha val="0"/>
                      </a:srgbClr>
                    </a:solidFill>
                  </a:ln>
                  <a:solidFill>
                    <a:srgbClr val="595959"/>
                  </a:solidFill>
                </a:rPr>
                <a:t>Sync Log</a:t>
              </a:r>
            </a:p>
            <a:p>
              <a:r>
                <a:rPr lang="en-US" sz="1600" dirty="0">
                  <a:ln>
                    <a:solidFill>
                      <a:srgbClr val="FFFFFF">
                        <a:alpha val="0"/>
                      </a:srgbClr>
                    </a:solidFill>
                  </a:ln>
                  <a:solidFill>
                    <a:srgbClr val="595959"/>
                  </a:solidFill>
                </a:rPr>
                <a:t>Synchronization</a:t>
              </a:r>
            </a:p>
          </p:txBody>
        </p:sp>
        <p:sp>
          <p:nvSpPr>
            <p:cNvPr id="167" name="Arc 166"/>
            <p:cNvSpPr/>
            <p:nvPr/>
          </p:nvSpPr>
          <p:spPr>
            <a:xfrm rot="21421783">
              <a:off x="5692102" y="4243041"/>
              <a:ext cx="557375" cy="385600"/>
            </a:xfrm>
            <a:prstGeom prst="arc">
              <a:avLst>
                <a:gd name="adj1" fmla="val 12455832"/>
                <a:gd name="adj2" fmla="val 21168092"/>
              </a:avLst>
            </a:prstGeom>
            <a:ln w="19050">
              <a:solidFill>
                <a:schemeClr val="accent2"/>
              </a:solidFill>
              <a:prstDash val="solid"/>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a:solidFill>
                  <a:srgbClr val="595959"/>
                </a:solidFill>
              </a:endParaRPr>
            </a:p>
          </p:txBody>
        </p:sp>
      </p:grpSp>
      <p:sp>
        <p:nvSpPr>
          <p:cNvPr id="4" name="Flowchart: Punched Tape 3"/>
          <p:cNvSpPr/>
          <p:nvPr>
            <p:custDataLst>
              <p:tags r:id="rId22"/>
            </p:custDataLst>
          </p:nvPr>
        </p:nvSpPr>
        <p:spPr>
          <a:xfrm>
            <a:off x="1017355" y="2706108"/>
            <a:ext cx="627464" cy="552168"/>
          </a:xfrm>
          <a:prstGeom prst="flowChartPunchedTape">
            <a:avLst/>
          </a:prstGeom>
          <a:solidFill>
            <a:schemeClr val="bg1">
              <a:lumMod val="75000"/>
              <a:alpha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ln>
                  <a:solidFill>
                    <a:srgbClr val="FFFFFF">
                      <a:alpha val="0"/>
                    </a:srgbClr>
                  </a:solidFill>
                </a:ln>
                <a:solidFill>
                  <a:srgbClr val="595959"/>
                </a:solidFill>
              </a:rPr>
              <a:t>A</a:t>
            </a:r>
          </a:p>
        </p:txBody>
      </p:sp>
      <p:sp>
        <p:nvSpPr>
          <p:cNvPr id="45" name="Flowchart: Punched Tape 44"/>
          <p:cNvSpPr/>
          <p:nvPr>
            <p:custDataLst>
              <p:tags r:id="rId23"/>
            </p:custDataLst>
          </p:nvPr>
        </p:nvSpPr>
        <p:spPr>
          <a:xfrm>
            <a:off x="4166780" y="3465789"/>
            <a:ext cx="627464" cy="552168"/>
          </a:xfrm>
          <a:prstGeom prst="flowChartPunchedTape">
            <a:avLst/>
          </a:prstGeom>
          <a:solidFill>
            <a:schemeClr val="bg1">
              <a:lumMod val="75000"/>
              <a:alpha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ln>
                  <a:solidFill>
                    <a:srgbClr val="FFFFFF">
                      <a:alpha val="0"/>
                    </a:srgbClr>
                  </a:solidFill>
                </a:ln>
                <a:solidFill>
                  <a:srgbClr val="595959"/>
                </a:solidFill>
              </a:rPr>
              <a:t>A</a:t>
            </a:r>
          </a:p>
        </p:txBody>
      </p:sp>
      <p:sp>
        <p:nvSpPr>
          <p:cNvPr id="46" name="Flowchart: Punched Tape 45"/>
          <p:cNvSpPr/>
          <p:nvPr>
            <p:custDataLst>
              <p:tags r:id="rId24"/>
            </p:custDataLst>
          </p:nvPr>
        </p:nvSpPr>
        <p:spPr>
          <a:xfrm>
            <a:off x="6139924" y="3421185"/>
            <a:ext cx="627464" cy="552168"/>
          </a:xfrm>
          <a:prstGeom prst="flowChartPunchedTape">
            <a:avLst/>
          </a:prstGeom>
          <a:solidFill>
            <a:schemeClr val="bg1">
              <a:lumMod val="75000"/>
              <a:alpha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ln>
                  <a:solidFill>
                    <a:srgbClr val="FFFFFF">
                      <a:alpha val="0"/>
                    </a:srgbClr>
                  </a:solidFill>
                </a:ln>
                <a:solidFill>
                  <a:srgbClr val="595959"/>
                </a:solidFill>
              </a:rPr>
              <a:t>A</a:t>
            </a:r>
          </a:p>
        </p:txBody>
      </p:sp>
      <p:sp>
        <p:nvSpPr>
          <p:cNvPr id="47" name="Flowchart: Punched Tape 46"/>
          <p:cNvSpPr/>
          <p:nvPr>
            <p:custDataLst>
              <p:tags r:id="rId25"/>
            </p:custDataLst>
          </p:nvPr>
        </p:nvSpPr>
        <p:spPr>
          <a:xfrm>
            <a:off x="6819567" y="3421185"/>
            <a:ext cx="627464" cy="552168"/>
          </a:xfrm>
          <a:prstGeom prst="flowChartPunchedTape">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ln>
                  <a:solidFill>
                    <a:srgbClr val="FFFFFF">
                      <a:alpha val="0"/>
                    </a:srgbClr>
                  </a:solidFill>
                </a:ln>
                <a:solidFill>
                  <a:srgbClr val="FFFFFF"/>
                </a:solidFill>
              </a:rPr>
              <a:t>A</a:t>
            </a:r>
          </a:p>
        </p:txBody>
      </p:sp>
      <p:grpSp>
        <p:nvGrpSpPr>
          <p:cNvPr id="11" name="Group 10"/>
          <p:cNvGrpSpPr/>
          <p:nvPr>
            <p:custDataLst>
              <p:tags r:id="rId26"/>
            </p:custDataLst>
          </p:nvPr>
        </p:nvGrpSpPr>
        <p:grpSpPr>
          <a:xfrm>
            <a:off x="1460425" y="5027777"/>
            <a:ext cx="1780632" cy="982659"/>
            <a:chOff x="1095319" y="3770833"/>
            <a:chExt cx="1335474" cy="736994"/>
          </a:xfrm>
        </p:grpSpPr>
        <p:sp>
          <p:nvSpPr>
            <p:cNvPr id="55" name="TextBox 54"/>
            <p:cNvSpPr txBox="1"/>
            <p:nvPr/>
          </p:nvSpPr>
          <p:spPr>
            <a:xfrm>
              <a:off x="1404880" y="3770833"/>
              <a:ext cx="1025913" cy="284742"/>
            </a:xfrm>
            <a:prstGeom prst="rect">
              <a:avLst/>
            </a:prstGeom>
            <a:noFill/>
          </p:spPr>
          <p:txBody>
            <a:bodyPr wrap="square" rtlCol="0">
              <a:spAutoFit/>
            </a:bodyPr>
            <a:lstStyle/>
            <a:p>
              <a:r>
                <a:rPr lang="en-US" sz="1867" b="1" dirty="0">
                  <a:ln>
                    <a:solidFill>
                      <a:srgbClr val="FFFFFF">
                        <a:alpha val="0"/>
                      </a:srgbClr>
                    </a:solidFill>
                  </a:ln>
                  <a:solidFill>
                    <a:srgbClr val="595959"/>
                  </a:solidFill>
                </a:rPr>
                <a:t>Reports</a:t>
              </a:r>
            </a:p>
          </p:txBody>
        </p:sp>
        <p:pic>
          <p:nvPicPr>
            <p:cNvPr id="56" name="Picture 2" descr="\\MAGNUM\Projects\Microsoft\Cloud Power FY12\Design\ICONS_PNG\Pie.png"/>
            <p:cNvPicPr>
              <a:picLocks noChangeAspect="1" noChangeArrowheads="1"/>
            </p:cNvPicPr>
            <p:nvPr/>
          </p:nvPicPr>
          <p:blipFill rotWithShape="1">
            <a:blip r:embed="rId40" cstate="print">
              <a:grayscl/>
              <a:extLst>
                <a:ext uri="{BEBA8EAE-BF5A-486C-A8C5-ECC9F3942E4B}">
                  <a14:imgProps xmlns:a14="http://schemas.microsoft.com/office/drawing/2010/main">
                    <a14:imgLayer r:embed="rId41">
                      <a14:imgEffect>
                        <a14:brightnessContrast bright="-35000" contrast="40000"/>
                      </a14:imgEffect>
                    </a14:imgLayer>
                  </a14:imgProps>
                </a:ext>
              </a:extLst>
            </a:blip>
            <a:srcRect l="11037" t="19735" r="10026" b="19063"/>
            <a:stretch/>
          </p:blipFill>
          <p:spPr bwMode="auto">
            <a:xfrm>
              <a:off x="1095319" y="3975939"/>
              <a:ext cx="686026" cy="531888"/>
            </a:xfrm>
            <a:prstGeom prst="rect">
              <a:avLst/>
            </a:prstGeom>
            <a:noFill/>
            <a:scene3d>
              <a:camera prst="perspectiveRelaxed"/>
              <a:lightRig rig="threePt" dir="t"/>
            </a:scene3d>
          </p:spPr>
        </p:pic>
      </p:grpSp>
      <p:sp>
        <p:nvSpPr>
          <p:cNvPr id="63" name="TextBox 62"/>
          <p:cNvSpPr txBox="1"/>
          <p:nvPr>
            <p:custDataLst>
              <p:tags r:id="rId27"/>
            </p:custDataLst>
          </p:nvPr>
        </p:nvSpPr>
        <p:spPr>
          <a:xfrm>
            <a:off x="618067" y="3765359"/>
            <a:ext cx="1962851" cy="605422"/>
          </a:xfrm>
          <a:prstGeom prst="rect">
            <a:avLst/>
          </a:prstGeom>
          <a:noFill/>
        </p:spPr>
        <p:txBody>
          <a:bodyPr wrap="square" rtlCol="0">
            <a:spAutoFit/>
          </a:bodyPr>
          <a:lstStyle/>
          <a:p>
            <a:r>
              <a:rPr lang="en-US" sz="1467" b="1" dirty="0">
                <a:ln>
                  <a:solidFill>
                    <a:srgbClr val="FFFFFF">
                      <a:alpha val="0"/>
                    </a:srgbClr>
                  </a:solidFill>
                </a:ln>
                <a:solidFill>
                  <a:srgbClr val="595959"/>
                </a:solidFill>
              </a:rPr>
              <a:t>AlwaysOn-SRV4</a:t>
            </a:r>
          </a:p>
          <a:p>
            <a:r>
              <a:rPr lang="en-US" sz="1867" dirty="0">
                <a:ln>
                  <a:solidFill>
                    <a:srgbClr val="FFFFFF">
                      <a:alpha val="0"/>
                    </a:srgbClr>
                  </a:solidFill>
                </a:ln>
                <a:solidFill>
                  <a:srgbClr val="595959"/>
                </a:solidFill>
              </a:rPr>
              <a:t>Vote = 0</a:t>
            </a:r>
          </a:p>
        </p:txBody>
      </p:sp>
      <p:sp>
        <p:nvSpPr>
          <p:cNvPr id="64" name="TextBox 63"/>
          <p:cNvSpPr txBox="1"/>
          <p:nvPr>
            <p:custDataLst>
              <p:tags r:id="rId28"/>
            </p:custDataLst>
          </p:nvPr>
        </p:nvSpPr>
        <p:spPr>
          <a:xfrm>
            <a:off x="2959746" y="4548180"/>
            <a:ext cx="1962851" cy="605422"/>
          </a:xfrm>
          <a:prstGeom prst="rect">
            <a:avLst/>
          </a:prstGeom>
          <a:noFill/>
        </p:spPr>
        <p:txBody>
          <a:bodyPr wrap="square" rtlCol="0">
            <a:spAutoFit/>
          </a:bodyPr>
          <a:lstStyle/>
          <a:p>
            <a:r>
              <a:rPr lang="en-US" sz="1467" b="1" dirty="0">
                <a:ln>
                  <a:solidFill>
                    <a:srgbClr val="FFFFFF">
                      <a:alpha val="0"/>
                    </a:srgbClr>
                  </a:solidFill>
                </a:ln>
                <a:solidFill>
                  <a:srgbClr val="595959"/>
                </a:solidFill>
              </a:rPr>
              <a:t>AlwaysOn-SRV3</a:t>
            </a:r>
          </a:p>
          <a:p>
            <a:r>
              <a:rPr lang="en-US" sz="1867" dirty="0">
                <a:ln>
                  <a:solidFill>
                    <a:srgbClr val="FFFFFF">
                      <a:alpha val="0"/>
                    </a:srgbClr>
                  </a:solidFill>
                </a:ln>
                <a:solidFill>
                  <a:srgbClr val="595959"/>
                </a:solidFill>
              </a:rPr>
              <a:t>Vote = 0</a:t>
            </a:r>
          </a:p>
        </p:txBody>
      </p:sp>
      <p:sp>
        <p:nvSpPr>
          <p:cNvPr id="65" name="TextBox 64"/>
          <p:cNvSpPr txBox="1"/>
          <p:nvPr>
            <p:custDataLst>
              <p:tags r:id="rId29"/>
            </p:custDataLst>
          </p:nvPr>
        </p:nvSpPr>
        <p:spPr>
          <a:xfrm>
            <a:off x="5536179" y="4481683"/>
            <a:ext cx="1962851" cy="605422"/>
          </a:xfrm>
          <a:prstGeom prst="rect">
            <a:avLst/>
          </a:prstGeom>
          <a:noFill/>
        </p:spPr>
        <p:txBody>
          <a:bodyPr wrap="square" rtlCol="0">
            <a:spAutoFit/>
          </a:bodyPr>
          <a:lstStyle/>
          <a:p>
            <a:r>
              <a:rPr lang="en-US" sz="1467" b="1" dirty="0">
                <a:ln>
                  <a:solidFill>
                    <a:srgbClr val="FFFFFF">
                      <a:alpha val="0"/>
                    </a:srgbClr>
                  </a:solidFill>
                </a:ln>
                <a:solidFill>
                  <a:srgbClr val="595959"/>
                </a:solidFill>
              </a:rPr>
              <a:t>AlwaysOn-SRV2</a:t>
            </a:r>
          </a:p>
          <a:p>
            <a:r>
              <a:rPr lang="en-US" sz="1867" dirty="0">
                <a:ln>
                  <a:solidFill>
                    <a:srgbClr val="FFFFFF">
                      <a:alpha val="0"/>
                    </a:srgbClr>
                  </a:solidFill>
                </a:ln>
                <a:solidFill>
                  <a:srgbClr val="595959"/>
                </a:solidFill>
              </a:rPr>
              <a:t>Vote = 1</a:t>
            </a:r>
          </a:p>
        </p:txBody>
      </p:sp>
      <p:sp>
        <p:nvSpPr>
          <p:cNvPr id="66" name="TextBox 65"/>
          <p:cNvSpPr txBox="1"/>
          <p:nvPr>
            <p:custDataLst>
              <p:tags r:id="rId30"/>
            </p:custDataLst>
          </p:nvPr>
        </p:nvSpPr>
        <p:spPr>
          <a:xfrm>
            <a:off x="7186929" y="4481683"/>
            <a:ext cx="1962851" cy="605422"/>
          </a:xfrm>
          <a:prstGeom prst="rect">
            <a:avLst/>
          </a:prstGeom>
          <a:noFill/>
        </p:spPr>
        <p:txBody>
          <a:bodyPr wrap="square" rtlCol="0">
            <a:spAutoFit/>
          </a:bodyPr>
          <a:lstStyle/>
          <a:p>
            <a:r>
              <a:rPr lang="en-US" sz="1467" b="1" dirty="0">
                <a:ln>
                  <a:solidFill>
                    <a:srgbClr val="FFFFFF">
                      <a:alpha val="0"/>
                    </a:srgbClr>
                  </a:solidFill>
                </a:ln>
                <a:solidFill>
                  <a:srgbClr val="595959"/>
                </a:solidFill>
              </a:rPr>
              <a:t>AlwaysOn-SRV1</a:t>
            </a:r>
          </a:p>
          <a:p>
            <a:r>
              <a:rPr lang="en-US" sz="1867" dirty="0">
                <a:ln>
                  <a:solidFill>
                    <a:srgbClr val="FFFFFF">
                      <a:alpha val="0"/>
                    </a:srgbClr>
                  </a:solidFill>
                </a:ln>
                <a:solidFill>
                  <a:srgbClr val="595959"/>
                </a:solidFill>
              </a:rPr>
              <a:t>Vote = 1</a:t>
            </a:r>
          </a:p>
        </p:txBody>
      </p:sp>
      <p:sp>
        <p:nvSpPr>
          <p:cNvPr id="70" name="TextBox 69"/>
          <p:cNvSpPr txBox="1"/>
          <p:nvPr>
            <p:custDataLst>
              <p:tags r:id="rId31"/>
            </p:custDataLst>
          </p:nvPr>
        </p:nvSpPr>
        <p:spPr>
          <a:xfrm>
            <a:off x="6354580" y="2527811"/>
            <a:ext cx="795304" cy="502766"/>
          </a:xfrm>
          <a:prstGeom prst="rect">
            <a:avLst/>
          </a:prstGeom>
          <a:noFill/>
        </p:spPr>
        <p:txBody>
          <a:bodyPr wrap="square" rtlCol="0">
            <a:spAutoFit/>
          </a:bodyPr>
          <a:lstStyle/>
          <a:p>
            <a:pPr algn="ctr"/>
            <a:r>
              <a:rPr lang="en-US" sz="2667" b="1" dirty="0">
                <a:ln>
                  <a:solidFill>
                    <a:srgbClr val="FFFFFF">
                      <a:alpha val="0"/>
                    </a:srgbClr>
                  </a:solidFill>
                </a:ln>
                <a:solidFill>
                  <a:srgbClr val="595959"/>
                </a:solidFill>
              </a:rPr>
              <a:t>HA</a:t>
            </a:r>
          </a:p>
        </p:txBody>
      </p:sp>
      <p:grpSp>
        <p:nvGrpSpPr>
          <p:cNvPr id="40" name="Group 39"/>
          <p:cNvGrpSpPr/>
          <p:nvPr>
            <p:custDataLst>
              <p:tags r:id="rId32"/>
            </p:custDataLst>
          </p:nvPr>
        </p:nvGrpSpPr>
        <p:grpSpPr>
          <a:xfrm>
            <a:off x="6969331" y="2050034"/>
            <a:ext cx="1530771" cy="816653"/>
            <a:chOff x="1944663" y="2683768"/>
            <a:chExt cx="1148078" cy="612490"/>
          </a:xfrm>
        </p:grpSpPr>
        <p:sp>
          <p:nvSpPr>
            <p:cNvPr id="41" name="Round Same Side Corner Rectangle 6"/>
            <p:cNvSpPr/>
            <p:nvPr/>
          </p:nvSpPr>
          <p:spPr>
            <a:xfrm>
              <a:off x="1944663" y="2683768"/>
              <a:ext cx="720586" cy="494248"/>
            </a:xfrm>
            <a:custGeom>
              <a:avLst/>
              <a:gdLst/>
              <a:ahLst/>
              <a:cxnLst/>
              <a:rect l="l" t="t" r="r" b="b"/>
              <a:pathLst>
                <a:path w="1910691" h="1310537">
                  <a:moveTo>
                    <a:pt x="974395" y="189093"/>
                  </a:moveTo>
                  <a:lnTo>
                    <a:pt x="977304" y="191020"/>
                  </a:lnTo>
                  <a:lnTo>
                    <a:pt x="127944" y="191020"/>
                  </a:lnTo>
                  <a:cubicBezTo>
                    <a:pt x="89057" y="191020"/>
                    <a:pt x="57532" y="222545"/>
                    <a:pt x="57532" y="261432"/>
                  </a:cubicBezTo>
                  <a:lnTo>
                    <a:pt x="57532" y="1246196"/>
                  </a:lnTo>
                  <a:lnTo>
                    <a:pt x="76583" y="1246196"/>
                  </a:lnTo>
                  <a:lnTo>
                    <a:pt x="76583" y="270263"/>
                  </a:lnTo>
                  <a:cubicBezTo>
                    <a:pt x="76583" y="237495"/>
                    <a:pt x="103146" y="210932"/>
                    <a:pt x="135914" y="210932"/>
                  </a:cubicBezTo>
                  <a:lnTo>
                    <a:pt x="1007070" y="210932"/>
                  </a:lnTo>
                  <a:cubicBezTo>
                    <a:pt x="1073151" y="267437"/>
                    <a:pt x="1091108" y="363129"/>
                    <a:pt x="1264908" y="331968"/>
                  </a:cubicBezTo>
                  <a:cubicBezTo>
                    <a:pt x="1351455" y="308785"/>
                    <a:pt x="1618554" y="317200"/>
                    <a:pt x="1841882" y="371277"/>
                  </a:cubicBezTo>
                  <a:lnTo>
                    <a:pt x="1841882" y="1246196"/>
                  </a:lnTo>
                  <a:lnTo>
                    <a:pt x="1860932" y="1246196"/>
                  </a:lnTo>
                  <a:lnTo>
                    <a:pt x="1860932" y="261432"/>
                  </a:lnTo>
                  <a:cubicBezTo>
                    <a:pt x="1860932" y="260239"/>
                    <a:pt x="1860902" y="259053"/>
                    <a:pt x="1860220" y="257906"/>
                  </a:cubicBezTo>
                  <a:lnTo>
                    <a:pt x="1860220" y="189093"/>
                  </a:lnTo>
                  <a:close/>
                  <a:moveTo>
                    <a:pt x="1260189" y="0"/>
                  </a:moveTo>
                  <a:lnTo>
                    <a:pt x="1823252" y="0"/>
                  </a:lnTo>
                  <a:cubicBezTo>
                    <a:pt x="1871543" y="0"/>
                    <a:pt x="1910691" y="39148"/>
                    <a:pt x="1910691" y="87439"/>
                  </a:cubicBezTo>
                  <a:lnTo>
                    <a:pt x="1910691" y="272314"/>
                  </a:lnTo>
                  <a:lnTo>
                    <a:pt x="1910691" y="1149946"/>
                  </a:lnTo>
                  <a:lnTo>
                    <a:pt x="1910691" y="1287880"/>
                  </a:lnTo>
                  <a:cubicBezTo>
                    <a:pt x="1910691" y="1300393"/>
                    <a:pt x="1900547" y="1310537"/>
                    <a:pt x="1888034" y="1310537"/>
                  </a:cubicBezTo>
                  <a:lnTo>
                    <a:pt x="22657" y="1310537"/>
                  </a:lnTo>
                  <a:cubicBezTo>
                    <a:pt x="10144" y="1310537"/>
                    <a:pt x="0" y="1300393"/>
                    <a:pt x="0" y="1287880"/>
                  </a:cubicBezTo>
                  <a:lnTo>
                    <a:pt x="0" y="272314"/>
                  </a:lnTo>
                  <a:cubicBezTo>
                    <a:pt x="0" y="202680"/>
                    <a:pt x="56449" y="146231"/>
                    <a:pt x="126083" y="146231"/>
                  </a:cubicBezTo>
                  <a:lnTo>
                    <a:pt x="1084266" y="146231"/>
                  </a:lnTo>
                  <a:lnTo>
                    <a:pt x="1188714" y="39919"/>
                  </a:lnTo>
                  <a:cubicBezTo>
                    <a:pt x="1203039" y="15499"/>
                    <a:pt x="1229804" y="0"/>
                    <a:pt x="1260189"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595959"/>
                </a:solidFill>
              </a:endParaRPr>
            </a:p>
          </p:txBody>
        </p:sp>
        <p:sp>
          <p:nvSpPr>
            <p:cNvPr id="42" name="Freeform 115"/>
            <p:cNvSpPr>
              <a:spLocks noEditPoints="1"/>
            </p:cNvSpPr>
            <p:nvPr/>
          </p:nvSpPr>
          <p:spPr bwMode="black">
            <a:xfrm flipH="1">
              <a:off x="2665249" y="2876398"/>
              <a:ext cx="427492" cy="419860"/>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bg1">
                <a:lumMod val="65000"/>
              </a:schemeClr>
            </a:solidFill>
            <a:ln>
              <a:noFill/>
            </a:ln>
            <a:extLst/>
          </p:spPr>
          <p:txBody>
            <a:bodyPr vert="horz" wrap="square" lIns="121920" tIns="60960" rIns="121920" bIns="60960" numCol="1" anchor="t" anchorCtr="0" compatLnSpc="1">
              <a:prstTxWarp prst="textNoShape">
                <a:avLst/>
              </a:prstTxWarp>
            </a:bodyPr>
            <a:lstStyle/>
            <a:p>
              <a:endParaRPr lang="en-US" sz="2400">
                <a:ln>
                  <a:solidFill>
                    <a:srgbClr val="FFFFFF">
                      <a:alpha val="0"/>
                    </a:srgbClr>
                  </a:solidFill>
                </a:ln>
                <a:solidFill>
                  <a:srgbClr val="595959"/>
                </a:solidFill>
              </a:endParaRPr>
            </a:p>
          </p:txBody>
        </p:sp>
      </p:grpSp>
      <p:sp>
        <p:nvSpPr>
          <p:cNvPr id="43" name="TextBox 42"/>
          <p:cNvSpPr txBox="1"/>
          <p:nvPr>
            <p:custDataLst>
              <p:tags r:id="rId33"/>
            </p:custDataLst>
          </p:nvPr>
        </p:nvSpPr>
        <p:spPr>
          <a:xfrm>
            <a:off x="8037299" y="1691320"/>
            <a:ext cx="1962851" cy="564322"/>
          </a:xfrm>
          <a:prstGeom prst="rect">
            <a:avLst/>
          </a:prstGeom>
          <a:noFill/>
        </p:spPr>
        <p:txBody>
          <a:bodyPr wrap="square" rtlCol="0">
            <a:spAutoFit/>
          </a:bodyPr>
          <a:lstStyle/>
          <a:p>
            <a:r>
              <a:rPr lang="en-IN" sz="1467" b="1" dirty="0">
                <a:ln>
                  <a:solidFill>
                    <a:srgbClr val="FFFFFF">
                      <a:alpha val="0"/>
                    </a:srgbClr>
                  </a:solidFill>
                </a:ln>
                <a:solidFill>
                  <a:srgbClr val="595959"/>
                </a:solidFill>
              </a:rPr>
              <a:t>Witness File Share</a:t>
            </a:r>
          </a:p>
          <a:p>
            <a:r>
              <a:rPr lang="en-IN" sz="1600" dirty="0">
                <a:ln>
                  <a:solidFill>
                    <a:srgbClr val="FFFFFF">
                      <a:alpha val="0"/>
                    </a:srgbClr>
                  </a:solidFill>
                </a:ln>
                <a:solidFill>
                  <a:srgbClr val="595959"/>
                </a:solidFill>
              </a:rPr>
              <a:t>Vote = 1</a:t>
            </a:r>
          </a:p>
        </p:txBody>
      </p:sp>
      <p:sp>
        <p:nvSpPr>
          <p:cNvPr id="6" name="Slide Number Placeholder 5"/>
          <p:cNvSpPr>
            <a:spLocks noGrp="1"/>
          </p:cNvSpPr>
          <p:nvPr>
            <p:ph type="sldNum" sz="quarter" idx="12"/>
            <p:custDataLst>
              <p:tags r:id="rId34"/>
            </p:custDataLst>
          </p:nvPr>
        </p:nvSpPr>
        <p:spPr/>
        <p:txBody>
          <a:bodyPr/>
          <a:lstStyle/>
          <a:p>
            <a:fld id="{BD271169-D5A2-4E26-9D3F-58E320BF9E89}" type="slidenum">
              <a:rPr lang="en-US" smtClean="0">
                <a:solidFill>
                  <a:srgbClr val="595959">
                    <a:tint val="75000"/>
                  </a:srgbClr>
                </a:solidFill>
              </a:rPr>
              <a:pPr/>
              <a:t>18</a:t>
            </a:fld>
            <a:endParaRPr lang="en-US">
              <a:solidFill>
                <a:srgbClr val="595959">
                  <a:tint val="75000"/>
                </a:srgbClr>
              </a:solidFill>
            </a:endParaRPr>
          </a:p>
        </p:txBody>
      </p:sp>
    </p:spTree>
    <p:extLst>
      <p:ext uri="{BB962C8B-B14F-4D97-AF65-F5344CB8AC3E}">
        <p14:creationId xmlns:p14="http://schemas.microsoft.com/office/powerpoint/2010/main" val="3270530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0" name="Object 39"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27666"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Always On </a:t>
            </a:r>
            <a:r>
              <a:rPr lang="en-US" dirty="0"/>
              <a:t>Active Secondaries</a:t>
            </a:r>
          </a:p>
        </p:txBody>
      </p:sp>
      <p:sp>
        <p:nvSpPr>
          <p:cNvPr id="4" name="Content Placeholder 2"/>
          <p:cNvSpPr txBox="1">
            <a:spLocks/>
          </p:cNvSpPr>
          <p:nvPr>
            <p:custDataLst>
              <p:tags r:id="rId4"/>
            </p:custDataLst>
          </p:nvPr>
        </p:nvSpPr>
        <p:spPr>
          <a:xfrm>
            <a:off x="609598" y="1102784"/>
            <a:ext cx="10960103" cy="943976"/>
          </a:xfrm>
          <a:prstGeom prst="rect">
            <a:avLst/>
          </a:prstGeom>
        </p:spPr>
        <p:txBody>
          <a:bodyPr vert="horz" wrap="square" lIns="121920" tIns="60960" rIns="121920" bIns="60960" rtlCol="0">
            <a:sp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2667" spc="-93" dirty="0">
                <a:ln>
                  <a:solidFill>
                    <a:srgbClr val="FFFFFF">
                      <a:alpha val="0"/>
                    </a:srgbClr>
                  </a:solidFill>
                </a:ln>
              </a:rPr>
              <a:t>AlwaysOn </a:t>
            </a:r>
            <a:r>
              <a:rPr lang="en-US" sz="2667" spc="-93" dirty="0">
                <a:ln>
                  <a:solidFill>
                    <a:srgbClr val="FFFFFF">
                      <a:alpha val="0"/>
                    </a:srgbClr>
                  </a:solidFill>
                </a:ln>
                <a:solidFill>
                  <a:srgbClr val="B5D331">
                    <a:lumMod val="75000"/>
                  </a:srgbClr>
                </a:solidFill>
              </a:rPr>
              <a:t>Active Secondary </a:t>
            </a:r>
            <a:r>
              <a:rPr lang="en-US" sz="2667" spc="-93" dirty="0">
                <a:ln>
                  <a:solidFill>
                    <a:srgbClr val="FFFFFF">
                      <a:alpha val="0"/>
                    </a:srgbClr>
                  </a:solidFill>
                </a:ln>
              </a:rPr>
              <a:t>enables efficient utilization of </a:t>
            </a:r>
            <a:br>
              <a:rPr lang="en-US" sz="2667" spc="-93" dirty="0">
                <a:ln>
                  <a:solidFill>
                    <a:srgbClr val="FFFFFF">
                      <a:alpha val="0"/>
                    </a:srgbClr>
                  </a:solidFill>
                </a:ln>
              </a:rPr>
            </a:br>
            <a:r>
              <a:rPr lang="en-US" sz="2667" spc="-93" dirty="0">
                <a:ln>
                  <a:solidFill>
                    <a:srgbClr val="FFFFFF">
                      <a:alpha val="0"/>
                    </a:srgbClr>
                  </a:solidFill>
                </a:ln>
              </a:rPr>
              <a:t>high availability hardware resources to improve overall IT efficiency</a:t>
            </a:r>
          </a:p>
        </p:txBody>
      </p:sp>
      <p:grpSp>
        <p:nvGrpSpPr>
          <p:cNvPr id="42" name="Group 41"/>
          <p:cNvGrpSpPr/>
          <p:nvPr>
            <p:custDataLst>
              <p:tags r:id="rId5"/>
            </p:custDataLst>
          </p:nvPr>
        </p:nvGrpSpPr>
        <p:grpSpPr>
          <a:xfrm>
            <a:off x="6888083" y="2121057"/>
            <a:ext cx="4557371" cy="4450728"/>
            <a:chOff x="4805009" y="1590793"/>
            <a:chExt cx="3062642" cy="2990976"/>
          </a:xfrm>
        </p:grpSpPr>
        <p:pic>
          <p:nvPicPr>
            <p:cNvPr id="5" name="Picture 3" descr="C:\Users\gopala\AppData\Local\Microsoft\Windows\Temporary Internet Files\Content.IE5\GL5X0AXR\MC900438062[1].png"/>
            <p:cNvPicPr>
              <a:picLocks noChangeAspect="1" noChangeArrowheads="1"/>
            </p:cNvPicPr>
            <p:nvPr>
              <p:custDataLst>
                <p:tags r:id="rId8"/>
              </p:custDataLst>
            </p:nvPr>
          </p:nvPicPr>
          <p:blipFill>
            <a:blip r:embed="rId38">
              <a:duotone>
                <a:prstClr val="black"/>
                <a:srgbClr val="333333">
                  <a:tint val="45000"/>
                  <a:satMod val="400000"/>
                </a:srgbClr>
              </a:duotone>
              <a:extLst>
                <a:ext uri="{BEBA8EAE-BF5A-486C-A8C5-ECC9F3942E4B}">
                  <a14:imgProps xmlns:a14="http://schemas.microsoft.com/office/drawing/2010/main">
                    <a14:imgLayer r:embed="rId39">
                      <a14:imgEffect>
                        <a14:backgroundRemoval t="0" b="100000" l="0" r="100000">
                          <a14:foregroundMark x1="39236" y1="35764" x2="64583" y2="26389"/>
                          <a14:backgroundMark x1="35764" y1="93056" x2="65278" y2="93056"/>
                        </a14:backgroundRemoval>
                      </a14:imgEffect>
                      <a14:imgEffect>
                        <a14:colorTemperature colorTemp="47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806877" y="1673186"/>
              <a:ext cx="2955652" cy="290858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a:spLocks noChangeAspect="1"/>
            </p:cNvSpPr>
            <p:nvPr>
              <p:custDataLst>
                <p:tags r:id="rId9"/>
              </p:custDataLst>
            </p:nvPr>
          </p:nvSpPr>
          <p:spPr bwMode="auto">
            <a:xfrm>
              <a:off x="4805009" y="1590793"/>
              <a:ext cx="3062642" cy="2844528"/>
            </a:xfrm>
            <a:prstGeom prst="ellipse">
              <a:avLst/>
            </a:prstGeom>
            <a:solidFill>
              <a:schemeClr val="bg1">
                <a:alpha val="47000"/>
              </a:schemeClr>
            </a:solidFill>
            <a:ln w="9525" cap="flat" cmpd="sng" algn="ctr">
              <a:noFill/>
              <a:prstDash val="solid"/>
              <a:headEnd type="none" w="med" len="med"/>
              <a:tailEnd type="none" w="med" len="me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grpSp>
          <p:nvGrpSpPr>
            <p:cNvPr id="7" name="Group 6"/>
            <p:cNvGrpSpPr/>
            <p:nvPr>
              <p:custDataLst>
                <p:tags r:id="rId10"/>
              </p:custDataLst>
            </p:nvPr>
          </p:nvGrpSpPr>
          <p:grpSpPr>
            <a:xfrm>
              <a:off x="6804771" y="1898443"/>
              <a:ext cx="474051" cy="520646"/>
              <a:chOff x="6010898" y="3462628"/>
              <a:chExt cx="1404462" cy="1542509"/>
            </a:xfrm>
          </p:grpSpPr>
          <p:pic>
            <p:nvPicPr>
              <p:cNvPr id="8" name="Picture 2"/>
              <p:cNvPicPr>
                <a:picLocks noChangeAspect="1" noChangeArrowheads="1"/>
              </p:cNvPicPr>
              <p:nvPr>
                <p:custDataLst>
                  <p:tags r:id="rId32"/>
                </p:custDataLst>
              </p:nvPr>
            </p:nvPicPr>
            <p:blipFill>
              <a:blip r:embed="rId40" cstate="print">
                <a:extLst>
                  <a:ext uri="{BEBA8EAE-BF5A-486C-A8C5-ECC9F3942E4B}">
                    <a14:imgProps xmlns:a14="http://schemas.microsoft.com/office/drawing/2010/main">
                      <a14:imgLayer r:embed="rId4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38334" y="3462628"/>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custDataLst>
                  <p:tags r:id="rId33"/>
                </p:custDataLst>
              </p:nvPr>
            </p:nvPicPr>
            <p:blipFill>
              <a:blip r:embed="rId42" cstate="print">
                <a:extLst>
                  <a:ext uri="{BEBA8EAE-BF5A-486C-A8C5-ECC9F3942E4B}">
                    <a14:imgProps xmlns:a14="http://schemas.microsoft.com/office/drawing/2010/main">
                      <a14:imgLayer r:embed="rId4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600346" y="3703259"/>
                <a:ext cx="815014" cy="11645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3" cstate="print">
                <a:extLst>
                  <a:ext uri="{BEBA8EAE-BF5A-486C-A8C5-ECC9F3942E4B}">
                    <a14:imgProps xmlns:a14="http://schemas.microsoft.com/office/drawing/2010/main">
                      <a14:imgLayer r:embed="rId4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10898" y="4338138"/>
                <a:ext cx="825530" cy="666999"/>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oup 10"/>
            <p:cNvGrpSpPr/>
            <p:nvPr>
              <p:custDataLst>
                <p:tags r:id="rId11"/>
              </p:custDataLst>
            </p:nvPr>
          </p:nvGrpSpPr>
          <p:grpSpPr>
            <a:xfrm>
              <a:off x="5149539" y="1900187"/>
              <a:ext cx="383954" cy="567695"/>
              <a:chOff x="4538232" y="3972767"/>
              <a:chExt cx="855823" cy="1265376"/>
            </a:xfrm>
          </p:grpSpPr>
          <p:pic>
            <p:nvPicPr>
              <p:cNvPr id="12" name="Picture 2"/>
              <p:cNvPicPr>
                <a:picLocks noChangeAspect="1" noChangeArrowheads="1"/>
              </p:cNvPicPr>
              <p:nvPr>
                <p:custDataLst>
                  <p:tags r:id="rId31"/>
                </p:custDataLst>
              </p:nvPr>
            </p:nvPicPr>
            <p:blipFill>
              <a:blip r:embed="rId45">
                <a:extLst>
                  <a:ext uri="{BEBA8EAE-BF5A-486C-A8C5-ECC9F3942E4B}">
                    <a14:imgProps xmlns:a14="http://schemas.microsoft.com/office/drawing/2010/main">
                      <a14:imgLayer r:embed="rId4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79041" y="3972767"/>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7" cstate="print">
                <a:extLst>
                  <a:ext uri="{BEBA8EAE-BF5A-486C-A8C5-ECC9F3942E4B}">
                    <a14:imgProps xmlns:a14="http://schemas.microsoft.com/office/drawing/2010/main">
                      <a14:imgLayer r:embed="rId4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538232" y="4752025"/>
                <a:ext cx="601658" cy="486118"/>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oup 13"/>
            <p:cNvGrpSpPr/>
            <p:nvPr>
              <p:custDataLst>
                <p:tags r:id="rId12"/>
              </p:custDataLst>
            </p:nvPr>
          </p:nvGrpSpPr>
          <p:grpSpPr>
            <a:xfrm>
              <a:off x="5830124" y="1665761"/>
              <a:ext cx="474052" cy="520646"/>
              <a:chOff x="6010898" y="3462628"/>
              <a:chExt cx="1404467" cy="1542509"/>
            </a:xfrm>
          </p:grpSpPr>
          <p:pic>
            <p:nvPicPr>
              <p:cNvPr id="15" name="Picture 2"/>
              <p:cNvPicPr>
                <a:picLocks noChangeAspect="1" noChangeArrowheads="1"/>
              </p:cNvPicPr>
              <p:nvPr>
                <p:custDataLst>
                  <p:tags r:id="rId29"/>
                </p:custDataLst>
              </p:nvPr>
            </p:nvPicPr>
            <p:blipFill>
              <a:blip r:embed="rId40" cstate="print">
                <a:extLst>
                  <a:ext uri="{BEBA8EAE-BF5A-486C-A8C5-ECC9F3942E4B}">
                    <a14:imgProps xmlns:a14="http://schemas.microsoft.com/office/drawing/2010/main">
                      <a14:imgLayer r:embed="rId4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38334" y="3462628"/>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custDataLst>
                  <p:tags r:id="rId30"/>
                </p:custDataLst>
              </p:nvPr>
            </p:nvPicPr>
            <p:blipFill>
              <a:blip r:embed="rId42" cstate="print">
                <a:extLst>
                  <a:ext uri="{BEBA8EAE-BF5A-486C-A8C5-ECC9F3942E4B}">
                    <a14:imgProps xmlns:a14="http://schemas.microsoft.com/office/drawing/2010/main">
                      <a14:imgLayer r:embed="rId4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600351" y="3703260"/>
                <a:ext cx="815014" cy="1164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3" cstate="print">
                <a:extLst>
                  <a:ext uri="{BEBA8EAE-BF5A-486C-A8C5-ECC9F3942E4B}">
                    <a14:imgProps xmlns:a14="http://schemas.microsoft.com/office/drawing/2010/main">
                      <a14:imgLayer r:embed="rId4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10898" y="4338138"/>
                <a:ext cx="825530" cy="666999"/>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2" name="Group 21"/>
            <p:cNvGrpSpPr/>
            <p:nvPr>
              <p:custDataLst>
                <p:tags r:id="rId13"/>
              </p:custDataLst>
            </p:nvPr>
          </p:nvGrpSpPr>
          <p:grpSpPr>
            <a:xfrm>
              <a:off x="6249639" y="2697779"/>
              <a:ext cx="474051" cy="520646"/>
              <a:chOff x="6010898" y="3462628"/>
              <a:chExt cx="1404462" cy="1542509"/>
            </a:xfrm>
          </p:grpSpPr>
          <p:pic>
            <p:nvPicPr>
              <p:cNvPr id="23" name="Picture 2"/>
              <p:cNvPicPr>
                <a:picLocks noChangeAspect="1" noChangeArrowheads="1"/>
              </p:cNvPicPr>
              <p:nvPr>
                <p:custDataLst>
                  <p:tags r:id="rId27"/>
                </p:custDataLst>
              </p:nvPr>
            </p:nvPicPr>
            <p:blipFill>
              <a:blip r:embed="rId40" cstate="print">
                <a:extLst>
                  <a:ext uri="{BEBA8EAE-BF5A-486C-A8C5-ECC9F3942E4B}">
                    <a14:imgProps xmlns:a14="http://schemas.microsoft.com/office/drawing/2010/main">
                      <a14:imgLayer r:embed="rId4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38334" y="3462628"/>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custDataLst>
                  <p:tags r:id="rId28"/>
                </p:custDataLst>
              </p:nvPr>
            </p:nvPicPr>
            <p:blipFill>
              <a:blip r:embed="rId42" cstate="print">
                <a:extLst>
                  <a:ext uri="{BEBA8EAE-BF5A-486C-A8C5-ECC9F3942E4B}">
                    <a14:imgProps xmlns:a14="http://schemas.microsoft.com/office/drawing/2010/main">
                      <a14:imgLayer r:embed="rId4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600346" y="3703259"/>
                <a:ext cx="815014" cy="11645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43" cstate="print">
                <a:extLst>
                  <a:ext uri="{BEBA8EAE-BF5A-486C-A8C5-ECC9F3942E4B}">
                    <a14:imgProps xmlns:a14="http://schemas.microsoft.com/office/drawing/2010/main">
                      <a14:imgLayer r:embed="rId4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10898" y="4338138"/>
                <a:ext cx="825530" cy="666999"/>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6" name="Straight Connector 25"/>
            <p:cNvCxnSpPr>
              <a:stCxn id="24" idx="0"/>
              <a:endCxn id="10" idx="2"/>
            </p:cNvCxnSpPr>
            <p:nvPr>
              <p:custDataLst>
                <p:tags r:id="rId14"/>
              </p:custDataLst>
            </p:nvPr>
          </p:nvCxnSpPr>
          <p:spPr>
            <a:xfrm flipV="1">
              <a:off x="6586143" y="2419089"/>
              <a:ext cx="357949" cy="359911"/>
            </a:xfrm>
            <a:prstGeom prst="line">
              <a:avLst/>
            </a:prstGeom>
            <a:noFill/>
            <a:ln w="9525" cap="flat" cmpd="sng" algn="ctr">
              <a:solidFill>
                <a:srgbClr val="FFFFFF">
                  <a:lumMod val="65000"/>
                </a:srgbClr>
              </a:solidFill>
              <a:prstDash val="solid"/>
            </a:ln>
            <a:effectLst/>
          </p:spPr>
        </p:cxnSp>
        <p:cxnSp>
          <p:nvCxnSpPr>
            <p:cNvPr id="27" name="Straight Connector 26"/>
            <p:cNvCxnSpPr>
              <a:endCxn id="16" idx="3"/>
            </p:cNvCxnSpPr>
            <p:nvPr>
              <p:custDataLst>
                <p:tags r:id="rId15"/>
              </p:custDataLst>
            </p:nvPr>
          </p:nvCxnSpPr>
          <p:spPr>
            <a:xfrm flipH="1" flipV="1">
              <a:off x="6304177" y="1943524"/>
              <a:ext cx="538634" cy="168679"/>
            </a:xfrm>
            <a:prstGeom prst="line">
              <a:avLst/>
            </a:prstGeom>
            <a:noFill/>
            <a:ln w="9525" cap="flat" cmpd="sng" algn="ctr">
              <a:solidFill>
                <a:srgbClr val="FFFFFF">
                  <a:lumMod val="65000"/>
                </a:srgbClr>
              </a:solidFill>
              <a:prstDash val="solid"/>
            </a:ln>
            <a:effectLst/>
          </p:spPr>
        </p:cxnSp>
        <p:cxnSp>
          <p:nvCxnSpPr>
            <p:cNvPr id="28" name="Straight Connector 27"/>
            <p:cNvCxnSpPr>
              <a:endCxn id="12" idx="3"/>
            </p:cNvCxnSpPr>
            <p:nvPr>
              <p:custDataLst>
                <p:tags r:id="rId16"/>
              </p:custDataLst>
            </p:nvPr>
          </p:nvCxnSpPr>
          <p:spPr>
            <a:xfrm flipH="1">
              <a:off x="5533493" y="1854295"/>
              <a:ext cx="332953" cy="307130"/>
            </a:xfrm>
            <a:prstGeom prst="line">
              <a:avLst/>
            </a:prstGeom>
            <a:noFill/>
            <a:ln w="9525" cap="flat" cmpd="sng" algn="ctr">
              <a:solidFill>
                <a:srgbClr val="FFFFFF">
                  <a:lumMod val="65000"/>
                </a:srgbClr>
              </a:solidFill>
              <a:prstDash val="solid"/>
            </a:ln>
            <a:effectLst/>
          </p:spPr>
        </p:cxnSp>
        <p:cxnSp>
          <p:nvCxnSpPr>
            <p:cNvPr id="29" name="Straight Connector 28"/>
            <p:cNvCxnSpPr>
              <a:stCxn id="13" idx="2"/>
            </p:cNvCxnSpPr>
            <p:nvPr>
              <p:custDataLst>
                <p:tags r:id="rId17"/>
              </p:custDataLst>
            </p:nvPr>
          </p:nvCxnSpPr>
          <p:spPr>
            <a:xfrm flipH="1">
              <a:off x="5081124" y="2467882"/>
              <a:ext cx="203378" cy="1078358"/>
            </a:xfrm>
            <a:prstGeom prst="line">
              <a:avLst/>
            </a:prstGeom>
            <a:noFill/>
            <a:ln w="9525" cap="flat" cmpd="sng" algn="ctr">
              <a:solidFill>
                <a:srgbClr val="FFFFFF">
                  <a:lumMod val="65000"/>
                </a:srgbClr>
              </a:solidFill>
              <a:prstDash val="solid"/>
            </a:ln>
            <a:effectLst/>
          </p:spPr>
        </p:cxnSp>
        <p:cxnSp>
          <p:nvCxnSpPr>
            <p:cNvPr id="30" name="Straight Connector 29"/>
            <p:cNvCxnSpPr>
              <a:stCxn id="20" idx="3"/>
              <a:endCxn id="25" idx="1"/>
            </p:cNvCxnSpPr>
            <p:nvPr>
              <p:custDataLst>
                <p:tags r:id="rId18"/>
              </p:custDataLst>
            </p:nvPr>
          </p:nvCxnSpPr>
          <p:spPr>
            <a:xfrm flipV="1">
              <a:off x="5376319" y="3105859"/>
              <a:ext cx="873320" cy="569178"/>
            </a:xfrm>
            <a:prstGeom prst="line">
              <a:avLst/>
            </a:prstGeom>
            <a:noFill/>
            <a:ln w="9525" cap="flat" cmpd="sng" algn="ctr">
              <a:solidFill>
                <a:srgbClr val="FFFFFF">
                  <a:lumMod val="65000"/>
                </a:srgbClr>
              </a:solidFill>
              <a:prstDash val="solid"/>
            </a:ln>
            <a:effectLst/>
          </p:spPr>
        </p:cxnSp>
        <p:cxnSp>
          <p:nvCxnSpPr>
            <p:cNvPr id="31" name="Straight Connector 30"/>
            <p:cNvCxnSpPr>
              <a:stCxn id="20" idx="0"/>
              <a:endCxn id="17" idx="2"/>
            </p:cNvCxnSpPr>
            <p:nvPr>
              <p:custDataLst>
                <p:tags r:id="rId19"/>
              </p:custDataLst>
            </p:nvPr>
          </p:nvCxnSpPr>
          <p:spPr>
            <a:xfrm flipV="1">
              <a:off x="5238773" y="2186407"/>
              <a:ext cx="730672" cy="1292088"/>
            </a:xfrm>
            <a:prstGeom prst="line">
              <a:avLst/>
            </a:prstGeom>
            <a:noFill/>
            <a:ln w="9525" cap="flat" cmpd="sng" algn="ctr">
              <a:solidFill>
                <a:srgbClr val="FFFFFF">
                  <a:lumMod val="65000"/>
                </a:srgbClr>
              </a:solidFill>
              <a:prstDash val="solid"/>
            </a:ln>
            <a:effectLst/>
          </p:spPr>
        </p:cxnSp>
        <p:cxnSp>
          <p:nvCxnSpPr>
            <p:cNvPr id="32" name="Straight Connector 31"/>
            <p:cNvCxnSpPr>
              <a:endCxn id="23" idx="1"/>
            </p:cNvCxnSpPr>
            <p:nvPr>
              <p:custDataLst>
                <p:tags r:id="rId20"/>
              </p:custDataLst>
            </p:nvPr>
          </p:nvCxnSpPr>
          <p:spPr>
            <a:xfrm>
              <a:off x="5435831" y="2367808"/>
              <a:ext cx="856821" cy="526514"/>
            </a:xfrm>
            <a:prstGeom prst="line">
              <a:avLst/>
            </a:prstGeom>
            <a:noFill/>
            <a:ln w="9525" cap="flat" cmpd="sng" algn="ctr">
              <a:solidFill>
                <a:srgbClr val="FFFFFF">
                  <a:lumMod val="65000"/>
                </a:srgbClr>
              </a:solidFill>
              <a:prstDash val="solid"/>
            </a:ln>
            <a:effectLst/>
          </p:spPr>
        </p:cxnSp>
        <p:cxnSp>
          <p:nvCxnSpPr>
            <p:cNvPr id="33" name="Straight Connector 32"/>
            <p:cNvCxnSpPr>
              <a:stCxn id="16" idx="2"/>
              <a:endCxn id="23" idx="0"/>
            </p:cNvCxnSpPr>
            <p:nvPr>
              <p:custDataLst>
                <p:tags r:id="rId21"/>
              </p:custDataLst>
            </p:nvPr>
          </p:nvCxnSpPr>
          <p:spPr>
            <a:xfrm>
              <a:off x="6166630" y="2140066"/>
              <a:ext cx="263569" cy="557714"/>
            </a:xfrm>
            <a:prstGeom prst="line">
              <a:avLst/>
            </a:prstGeom>
            <a:noFill/>
            <a:ln w="9525" cap="flat" cmpd="sng" algn="ctr">
              <a:solidFill>
                <a:srgbClr val="FFFFFF">
                  <a:lumMod val="65000"/>
                </a:srgbClr>
              </a:solidFill>
              <a:prstDash val="solid"/>
            </a:ln>
            <a:effectLst/>
          </p:spPr>
        </p:cxnSp>
        <p:cxnSp>
          <p:nvCxnSpPr>
            <p:cNvPr id="34" name="Straight Connector 33"/>
            <p:cNvCxnSpPr>
              <a:stCxn id="10" idx="1"/>
            </p:cNvCxnSpPr>
            <p:nvPr>
              <p:custDataLst>
                <p:tags r:id="rId22"/>
              </p:custDataLst>
            </p:nvPr>
          </p:nvCxnSpPr>
          <p:spPr>
            <a:xfrm flipH="1" flipV="1">
              <a:off x="5532547" y="2287212"/>
              <a:ext cx="1272224" cy="19311"/>
            </a:xfrm>
            <a:prstGeom prst="line">
              <a:avLst/>
            </a:prstGeom>
            <a:noFill/>
            <a:ln w="9525" cap="flat" cmpd="sng" algn="ctr">
              <a:solidFill>
                <a:srgbClr val="FFFFFF">
                  <a:lumMod val="65000"/>
                </a:srgbClr>
              </a:solidFill>
              <a:prstDash val="solid"/>
            </a:ln>
            <a:effectLst/>
          </p:spPr>
        </p:cxnSp>
        <p:cxnSp>
          <p:nvCxnSpPr>
            <p:cNvPr id="35" name="Straight Connector 34"/>
            <p:cNvCxnSpPr/>
            <p:nvPr>
              <p:custDataLst>
                <p:tags r:id="rId23"/>
              </p:custDataLst>
            </p:nvPr>
          </p:nvCxnSpPr>
          <p:spPr>
            <a:xfrm flipV="1">
              <a:off x="5344297" y="2109325"/>
              <a:ext cx="1499090" cy="1436915"/>
            </a:xfrm>
            <a:prstGeom prst="line">
              <a:avLst/>
            </a:prstGeom>
            <a:noFill/>
            <a:ln w="9525" cap="flat" cmpd="sng" algn="ctr">
              <a:solidFill>
                <a:srgbClr val="FFFFFF">
                  <a:lumMod val="65000"/>
                </a:srgbClr>
              </a:solidFill>
              <a:prstDash val="solid"/>
            </a:ln>
            <a:effectLst/>
          </p:spPr>
        </p:cxnSp>
        <p:grpSp>
          <p:nvGrpSpPr>
            <p:cNvPr id="18" name="Group 17"/>
            <p:cNvGrpSpPr/>
            <p:nvPr>
              <p:custDataLst>
                <p:tags r:id="rId24"/>
              </p:custDataLst>
            </p:nvPr>
          </p:nvGrpSpPr>
          <p:grpSpPr>
            <a:xfrm>
              <a:off x="4902268" y="3397274"/>
              <a:ext cx="474051" cy="520646"/>
              <a:chOff x="6010898" y="3462628"/>
              <a:chExt cx="1404462" cy="1542509"/>
            </a:xfrm>
          </p:grpSpPr>
          <p:pic>
            <p:nvPicPr>
              <p:cNvPr id="19" name="Picture 2"/>
              <p:cNvPicPr>
                <a:picLocks noChangeAspect="1" noChangeArrowheads="1"/>
              </p:cNvPicPr>
              <p:nvPr>
                <p:custDataLst>
                  <p:tags r:id="rId25"/>
                </p:custDataLst>
              </p:nvPr>
            </p:nvPicPr>
            <p:blipFill>
              <a:blip r:embed="rId40" cstate="print">
                <a:extLst>
                  <a:ext uri="{BEBA8EAE-BF5A-486C-A8C5-ECC9F3942E4B}">
                    <a14:imgProps xmlns:a14="http://schemas.microsoft.com/office/drawing/2010/main">
                      <a14:imgLayer r:embed="rId4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38334" y="3462628"/>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custDataLst>
                  <p:tags r:id="rId26"/>
                </p:custDataLst>
              </p:nvPr>
            </p:nvPicPr>
            <p:blipFill>
              <a:blip r:embed="rId42" cstate="print">
                <a:extLst>
                  <a:ext uri="{BEBA8EAE-BF5A-486C-A8C5-ECC9F3942E4B}">
                    <a14:imgProps xmlns:a14="http://schemas.microsoft.com/office/drawing/2010/main">
                      <a14:imgLayer r:embed="rId4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600346" y="3703259"/>
                <a:ext cx="815014" cy="11645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a:blip r:embed="rId43" cstate="print">
                <a:extLst>
                  <a:ext uri="{BEBA8EAE-BF5A-486C-A8C5-ECC9F3942E4B}">
                    <a14:imgProps xmlns:a14="http://schemas.microsoft.com/office/drawing/2010/main">
                      <a14:imgLayer r:embed="rId4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10898" y="4338138"/>
                <a:ext cx="825530" cy="666999"/>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41" name="Text Placeholder 2"/>
          <p:cNvSpPr txBox="1">
            <a:spLocks/>
          </p:cNvSpPr>
          <p:nvPr>
            <p:custDataLst>
              <p:tags r:id="rId6"/>
            </p:custDataLst>
          </p:nvPr>
        </p:nvSpPr>
        <p:spPr>
          <a:xfrm>
            <a:off x="609599" y="2242735"/>
            <a:ext cx="6839416" cy="3744615"/>
          </a:xfrm>
          <a:prstGeom prst="rect">
            <a:avLst/>
          </a:prstGeom>
        </p:spPr>
        <p:txBody>
          <a:bodyPr vert="horz" wrap="square" lIns="121920" tIns="60960" rIns="121920" bIns="60960" rtlCol="0" anchor="ctr">
            <a:spAutoFit/>
          </a:bodyPr>
          <a:lstStyle>
            <a:defPPr>
              <a:defRPr lang="en-US"/>
            </a:defPPr>
            <a:lvl1pPr marL="0" algn="l" defTabSz="914400" rtl="0" eaLnBrk="1" latinLnBrk="0" hangingPunct="1">
              <a:defRPr sz="1200" kern="1200">
                <a:ln>
                  <a:noFill/>
                </a:ln>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2400"/>
              </a:spcBef>
            </a:pPr>
            <a:r>
              <a:rPr lang="en-US" sz="3733" spc="-133" dirty="0">
                <a:ln>
                  <a:solidFill>
                    <a:srgbClr val="FFFFFF">
                      <a:alpha val="0"/>
                    </a:srgbClr>
                  </a:solidFill>
                </a:ln>
                <a:solidFill>
                  <a:srgbClr val="B5D331">
                    <a:lumMod val="75000"/>
                  </a:srgbClr>
                </a:solidFill>
                <a:latin typeface="Segoe UI Light"/>
              </a:rPr>
              <a:t>It Efficiency and Cost-effectiveness are Critical for Businesses</a:t>
            </a:r>
          </a:p>
          <a:p>
            <a:pPr>
              <a:spcBef>
                <a:spcPts val="400"/>
              </a:spcBef>
              <a:spcAft>
                <a:spcPts val="800"/>
              </a:spcAft>
            </a:pPr>
            <a:r>
              <a:rPr lang="en-US" sz="2667" b="1" spc="-93" dirty="0">
                <a:ln>
                  <a:solidFill>
                    <a:srgbClr val="FFFFFF">
                      <a:alpha val="0"/>
                    </a:srgbClr>
                  </a:solidFill>
                </a:ln>
                <a:solidFill>
                  <a:srgbClr val="595959"/>
                </a:solidFill>
              </a:rPr>
              <a:t>Idle hardware </a:t>
            </a:r>
            <a:r>
              <a:rPr lang="en-US" sz="2667" spc="-93" dirty="0">
                <a:ln>
                  <a:solidFill>
                    <a:srgbClr val="FFFFFF">
                      <a:alpha val="0"/>
                    </a:srgbClr>
                  </a:solidFill>
                </a:ln>
                <a:solidFill>
                  <a:srgbClr val="595959"/>
                </a:solidFill>
              </a:rPr>
              <a:t>is no longer an option. </a:t>
            </a:r>
          </a:p>
          <a:p>
            <a:pPr marL="0" lvl="1">
              <a:spcBef>
                <a:spcPts val="2400"/>
              </a:spcBef>
              <a:buClr>
                <a:srgbClr val="FFFFFF"/>
              </a:buClr>
              <a:buSzPct val="100000"/>
              <a:defRPr/>
            </a:pPr>
            <a:r>
              <a:rPr lang="en-US" sz="3733" spc="-133" dirty="0">
                <a:ln>
                  <a:solidFill>
                    <a:srgbClr val="FFFFFF">
                      <a:alpha val="0"/>
                    </a:srgbClr>
                  </a:solidFill>
                </a:ln>
                <a:solidFill>
                  <a:srgbClr val="B5D331">
                    <a:lumMod val="75000"/>
                  </a:srgbClr>
                </a:solidFill>
                <a:latin typeface="Segoe UI Light"/>
              </a:rPr>
              <a:t>Active Secondary uses</a:t>
            </a:r>
          </a:p>
          <a:p>
            <a:pPr marL="0" lvl="1" indent="-162955">
              <a:spcBef>
                <a:spcPts val="400"/>
              </a:spcBef>
              <a:spcAft>
                <a:spcPts val="800"/>
              </a:spcAft>
              <a:buClr>
                <a:srgbClr val="FFFFFF"/>
              </a:buClr>
              <a:buSzPct val="100000"/>
              <a:defRPr/>
            </a:pPr>
            <a:r>
              <a:rPr lang="en-US" sz="2667" b="1" spc="-93" dirty="0">
                <a:ln>
                  <a:solidFill>
                    <a:srgbClr val="FFFFFF">
                      <a:alpha val="0"/>
                    </a:srgbClr>
                  </a:solidFill>
                </a:ln>
                <a:solidFill>
                  <a:srgbClr val="595959"/>
                </a:solidFill>
              </a:rPr>
              <a:t>Read-only</a:t>
            </a:r>
            <a:r>
              <a:rPr lang="en-US" sz="2667" spc="-93" dirty="0">
                <a:ln>
                  <a:solidFill>
                    <a:srgbClr val="FFFFFF">
                      <a:alpha val="0"/>
                    </a:srgbClr>
                  </a:solidFill>
                </a:ln>
                <a:solidFill>
                  <a:srgbClr val="595959"/>
                </a:solidFill>
              </a:rPr>
              <a:t> workloads</a:t>
            </a:r>
          </a:p>
          <a:p>
            <a:pPr marL="0" lvl="1" indent="-162955">
              <a:spcBef>
                <a:spcPts val="400"/>
              </a:spcBef>
              <a:spcAft>
                <a:spcPts val="800"/>
              </a:spcAft>
              <a:buClr>
                <a:srgbClr val="FFFFFF"/>
              </a:buClr>
              <a:buSzPct val="100000"/>
              <a:defRPr/>
            </a:pPr>
            <a:r>
              <a:rPr lang="en-US" sz="2667" b="1" spc="-93" dirty="0">
                <a:ln>
                  <a:solidFill>
                    <a:srgbClr val="FFFFFF">
                      <a:alpha val="0"/>
                    </a:srgbClr>
                  </a:solidFill>
                </a:ln>
                <a:solidFill>
                  <a:srgbClr val="595959"/>
                </a:solidFill>
              </a:rPr>
              <a:t>Offloading</a:t>
            </a:r>
            <a:r>
              <a:rPr lang="en-US" sz="2667" spc="-93" dirty="0">
                <a:ln>
                  <a:solidFill>
                    <a:srgbClr val="FFFFFF">
                      <a:alpha val="0"/>
                    </a:srgbClr>
                  </a:solidFill>
                </a:ln>
                <a:solidFill>
                  <a:srgbClr val="595959"/>
                </a:solidFill>
              </a:rPr>
              <a:t> Backups</a:t>
            </a:r>
          </a:p>
        </p:txBody>
      </p:sp>
      <p:sp>
        <p:nvSpPr>
          <p:cNvPr id="36" name="Slide Number Placeholder 35"/>
          <p:cNvSpPr>
            <a:spLocks noGrp="1"/>
          </p:cNvSpPr>
          <p:nvPr>
            <p:ph type="sldNum" sz="quarter" idx="12"/>
            <p:custDataLst>
              <p:tags r:id="rId7"/>
            </p:custDataLst>
          </p:nvPr>
        </p:nvSpPr>
        <p:spPr/>
        <p:txBody>
          <a:bodyPr/>
          <a:lstStyle/>
          <a:p>
            <a:fld id="{BD271169-D5A2-4E26-9D3F-58E320BF9E89}" type="slidenum">
              <a:rPr lang="en-US" smtClean="0">
                <a:solidFill>
                  <a:srgbClr val="595959">
                    <a:tint val="75000"/>
                  </a:srgbClr>
                </a:solidFill>
              </a:rPr>
              <a:pPr/>
              <a:t>19</a:t>
            </a:fld>
            <a:endParaRPr lang="en-US">
              <a:solidFill>
                <a:srgbClr val="595959">
                  <a:tint val="75000"/>
                </a:srgbClr>
              </a:solidFill>
            </a:endParaRPr>
          </a:p>
        </p:txBody>
      </p:sp>
    </p:spTree>
    <p:extLst>
      <p:ext uri="{BB962C8B-B14F-4D97-AF65-F5344CB8AC3E}">
        <p14:creationId xmlns:p14="http://schemas.microsoft.com/office/powerpoint/2010/main" val="158375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43026"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609599" y="274637"/>
            <a:ext cx="10960100" cy="707886"/>
          </a:xfrm>
        </p:spPr>
        <p:txBody>
          <a:bodyPr/>
          <a:lstStyle/>
          <a:p>
            <a:r>
              <a:rPr lang="en-US" dirty="0" smtClean="0"/>
              <a:t>High Availability and disaster recovery</a:t>
            </a:r>
            <a:endParaRPr lang="en-US" dirty="0"/>
          </a:p>
        </p:txBody>
      </p:sp>
      <p:sp>
        <p:nvSpPr>
          <p:cNvPr id="4" name="Content Placeholder 2"/>
          <p:cNvSpPr txBox="1">
            <a:spLocks/>
          </p:cNvSpPr>
          <p:nvPr>
            <p:custDataLst>
              <p:tags r:id="rId4"/>
            </p:custDataLst>
          </p:nvPr>
        </p:nvSpPr>
        <p:spPr>
          <a:xfrm>
            <a:off x="609598" y="1102784"/>
            <a:ext cx="10960103" cy="533544"/>
          </a:xfrm>
          <a:prstGeom prst="rect">
            <a:avLst/>
          </a:prstGeom>
        </p:spPr>
        <p:txBody>
          <a:bodyPr vert="horz" wrap="square" lIns="121920" tIns="60960" rIns="121920" bIns="60960" rtlCol="0">
            <a:sp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2667" spc="-93" dirty="0" smtClean="0">
                <a:ln>
                  <a:solidFill>
                    <a:srgbClr val="FFFFFF">
                      <a:alpha val="0"/>
                    </a:srgbClr>
                  </a:solidFill>
                </a:ln>
              </a:rPr>
              <a:t>Before SQL 2012….</a:t>
            </a:r>
          </a:p>
        </p:txBody>
      </p:sp>
      <p:sp>
        <p:nvSpPr>
          <p:cNvPr id="5" name="Rectangle 4"/>
          <p:cNvSpPr/>
          <p:nvPr>
            <p:custDataLst>
              <p:tags r:id="rId5"/>
            </p:custDataLst>
          </p:nvPr>
        </p:nvSpPr>
        <p:spPr>
          <a:xfrm>
            <a:off x="618067" y="2089682"/>
            <a:ext cx="3572256" cy="6566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ctr" anchorCtr="0">
            <a:spAutoFit/>
          </a:bodyPr>
          <a:lstStyle/>
          <a:p>
            <a:r>
              <a:rPr lang="en-US" sz="2667" spc="-93" dirty="0">
                <a:ln>
                  <a:solidFill>
                    <a:srgbClr val="FFFFFF">
                      <a:alpha val="0"/>
                    </a:srgbClr>
                  </a:solidFill>
                </a:ln>
                <a:solidFill>
                  <a:srgbClr val="FFFFFF"/>
                </a:solidFill>
              </a:rPr>
              <a:t>Failover Clustering</a:t>
            </a:r>
          </a:p>
        </p:txBody>
      </p:sp>
      <p:sp>
        <p:nvSpPr>
          <p:cNvPr id="6" name="Rectangle 5"/>
          <p:cNvSpPr/>
          <p:nvPr>
            <p:custDataLst>
              <p:tags r:id="rId6"/>
            </p:custDataLst>
          </p:nvPr>
        </p:nvSpPr>
        <p:spPr bwMode="auto">
          <a:xfrm>
            <a:off x="618067" y="2830971"/>
            <a:ext cx="3572256" cy="3402613"/>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Hardware Protection</a:t>
            </a: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Automatic failover</a:t>
            </a: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Single instance and network name</a:t>
            </a: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Single copy of your data</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Been around since SQL 2000!</a:t>
            </a:r>
          </a:p>
        </p:txBody>
      </p:sp>
      <p:sp>
        <p:nvSpPr>
          <p:cNvPr id="7" name="Rectangle 6"/>
          <p:cNvSpPr/>
          <p:nvPr>
            <p:custDataLst>
              <p:tags r:id="rId7"/>
            </p:custDataLst>
          </p:nvPr>
        </p:nvSpPr>
        <p:spPr>
          <a:xfrm>
            <a:off x="4303520" y="2089682"/>
            <a:ext cx="3572256" cy="6566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ctr" anchorCtr="0">
            <a:spAutoFit/>
          </a:bodyPr>
          <a:lstStyle/>
          <a:p>
            <a:r>
              <a:rPr lang="en-US" sz="2667" spc="-93" dirty="0" smtClean="0">
                <a:ln>
                  <a:solidFill>
                    <a:srgbClr val="FFFFFF">
                      <a:alpha val="0"/>
                    </a:srgbClr>
                  </a:solidFill>
                </a:ln>
                <a:solidFill>
                  <a:srgbClr val="FFFFFF"/>
                </a:solidFill>
              </a:rPr>
              <a:t>Mirroring</a:t>
            </a:r>
            <a:endParaRPr lang="en-US" sz="2667" spc="-93" dirty="0">
              <a:ln>
                <a:solidFill>
                  <a:srgbClr val="FFFFFF">
                    <a:alpha val="0"/>
                  </a:srgbClr>
                </a:solidFill>
              </a:ln>
              <a:solidFill>
                <a:srgbClr val="FFFFFF"/>
              </a:solidFill>
            </a:endParaRPr>
          </a:p>
        </p:txBody>
      </p:sp>
      <p:sp>
        <p:nvSpPr>
          <p:cNvPr id="8" name="Rectangle 7"/>
          <p:cNvSpPr/>
          <p:nvPr>
            <p:custDataLst>
              <p:tags r:id="rId8"/>
            </p:custDataLst>
          </p:nvPr>
        </p:nvSpPr>
        <p:spPr bwMode="auto">
          <a:xfrm>
            <a:off x="4303520" y="2830971"/>
            <a:ext cx="3572256" cy="3402613"/>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SQL Server only technology</a:t>
            </a: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Application failover uses both server names in connection string</a:t>
            </a: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Optional witness to make automatic failover</a:t>
            </a:r>
            <a:endParaRPr lang="en-US" sz="1467" kern="0" dirty="0">
              <a:ln>
                <a:solidFill>
                  <a:srgbClr val="FFFFFF">
                    <a:alpha val="0"/>
                  </a:srgbClr>
                </a:solidFill>
              </a:ln>
              <a:solidFill>
                <a:srgbClr val="595959"/>
              </a:solidFill>
              <a:ea typeface="Segoe UI" pitchFamily="34" charset="0"/>
              <a:cs typeface="Segoe UI" pitchFamily="34" charset="0"/>
            </a:endParaRP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Built in compression and encryption (2008)</a:t>
            </a: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Auto-page repair (2008)</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Been around since SQL </a:t>
            </a:r>
            <a:r>
              <a:rPr lang="en-US" sz="1467" kern="0" dirty="0" smtClean="0">
                <a:ln>
                  <a:solidFill>
                    <a:srgbClr val="FFFFFF">
                      <a:alpha val="0"/>
                    </a:srgbClr>
                  </a:solidFill>
                </a:ln>
                <a:solidFill>
                  <a:srgbClr val="595959"/>
                </a:solidFill>
                <a:ea typeface="Segoe UI" pitchFamily="34" charset="0"/>
                <a:cs typeface="Segoe UI" pitchFamily="34" charset="0"/>
              </a:rPr>
              <a:t>2005 SP1!</a:t>
            </a:r>
            <a:endParaRPr lang="en-US" sz="1467" kern="0" dirty="0">
              <a:ln>
                <a:solidFill>
                  <a:srgbClr val="FFFFFF">
                    <a:alpha val="0"/>
                  </a:srgbClr>
                </a:solidFill>
              </a:ln>
              <a:solidFill>
                <a:srgbClr val="595959"/>
              </a:solidFill>
              <a:ea typeface="Segoe UI" pitchFamily="34" charset="0"/>
              <a:cs typeface="Segoe UI" pitchFamily="34" charset="0"/>
            </a:endParaRPr>
          </a:p>
        </p:txBody>
      </p:sp>
      <p:sp>
        <p:nvSpPr>
          <p:cNvPr id="9" name="Rectangle 8"/>
          <p:cNvSpPr/>
          <p:nvPr>
            <p:custDataLst>
              <p:tags r:id="rId9"/>
            </p:custDataLst>
          </p:nvPr>
        </p:nvSpPr>
        <p:spPr>
          <a:xfrm>
            <a:off x="7997444" y="2089682"/>
            <a:ext cx="3572256" cy="6566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ctr" anchorCtr="0">
            <a:spAutoFit/>
          </a:bodyPr>
          <a:lstStyle/>
          <a:p>
            <a:r>
              <a:rPr lang="en-US" sz="2667" spc="-93" dirty="0" smtClean="0">
                <a:ln>
                  <a:solidFill>
                    <a:srgbClr val="FFFFFF">
                      <a:alpha val="0"/>
                    </a:srgbClr>
                  </a:solidFill>
                </a:ln>
                <a:solidFill>
                  <a:srgbClr val="FFFFFF"/>
                </a:solidFill>
              </a:rPr>
              <a:t>Log Shipping</a:t>
            </a:r>
            <a:endParaRPr lang="en-US" sz="2667" spc="-93" dirty="0">
              <a:ln>
                <a:solidFill>
                  <a:srgbClr val="FFFFFF">
                    <a:alpha val="0"/>
                  </a:srgbClr>
                </a:solidFill>
              </a:ln>
              <a:solidFill>
                <a:srgbClr val="FFFFFF"/>
              </a:solidFill>
            </a:endParaRPr>
          </a:p>
        </p:txBody>
      </p:sp>
      <p:sp>
        <p:nvSpPr>
          <p:cNvPr id="10" name="Rectangle 9"/>
          <p:cNvSpPr/>
          <p:nvPr>
            <p:custDataLst>
              <p:tags r:id="rId10"/>
            </p:custDataLst>
          </p:nvPr>
        </p:nvSpPr>
        <p:spPr bwMode="auto">
          <a:xfrm>
            <a:off x="7997444" y="2830971"/>
            <a:ext cx="3572256" cy="3402613"/>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SQL Server only technology</a:t>
            </a: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Warm standby of data</a:t>
            </a:r>
            <a:endParaRPr lang="en-US" sz="1400" kern="0" dirty="0">
              <a:ln>
                <a:solidFill>
                  <a:srgbClr val="FFFFFF">
                    <a:alpha val="0"/>
                  </a:srgbClr>
                </a:solidFill>
              </a:ln>
              <a:solidFill>
                <a:srgbClr val="595959"/>
              </a:solidFill>
              <a:ea typeface="Segoe UI" pitchFamily="34" charset="0"/>
              <a:cs typeface="Segoe UI" pitchFamily="34" charset="0"/>
            </a:endParaRP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Multiple secondary possible</a:t>
            </a: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Manual failover process</a:t>
            </a:r>
          </a:p>
          <a:p>
            <a:pPr marL="237061" indent="-237061" defTabSz="1218464" fontAlgn="base">
              <a:spcBef>
                <a:spcPts val="533"/>
              </a:spcBef>
              <a:spcAft>
                <a:spcPct val="0"/>
              </a:spcAft>
              <a:buFont typeface="Arial" pitchFamily="34" charset="0"/>
              <a:buChar char="•"/>
            </a:pPr>
            <a:r>
              <a:rPr lang="en-US" sz="1467" kern="0" dirty="0" smtClean="0">
                <a:ln>
                  <a:solidFill>
                    <a:srgbClr val="FFFFFF">
                      <a:alpha val="0"/>
                    </a:srgbClr>
                  </a:solidFill>
                </a:ln>
                <a:solidFill>
                  <a:srgbClr val="595959"/>
                </a:solidFill>
                <a:ea typeface="Segoe UI" pitchFamily="34" charset="0"/>
                <a:cs typeface="Segoe UI" pitchFamily="34" charset="0"/>
              </a:rPr>
              <a:t>Been around since SQL 2000!</a:t>
            </a:r>
            <a:endParaRPr lang="en-US" sz="1467" kern="0" dirty="0">
              <a:ln>
                <a:solidFill>
                  <a:srgbClr val="FFFFFF">
                    <a:alpha val="0"/>
                  </a:srgbClr>
                </a:solidFill>
              </a:ln>
              <a:solidFill>
                <a:srgbClr val="595959"/>
              </a:solidFill>
              <a:ea typeface="Segoe UI" pitchFamily="34" charset="0"/>
              <a:cs typeface="Segoe UI" pitchFamily="34" charset="0"/>
            </a:endParaRPr>
          </a:p>
        </p:txBody>
      </p:sp>
      <p:sp>
        <p:nvSpPr>
          <p:cNvPr id="11" name="Slide Number Placeholder 10"/>
          <p:cNvSpPr>
            <a:spLocks noGrp="1"/>
          </p:cNvSpPr>
          <p:nvPr>
            <p:ph type="sldNum" sz="quarter" idx="12"/>
            <p:custDataLst>
              <p:tags r:id="rId11"/>
            </p:custDataLst>
          </p:nvPr>
        </p:nvSpPr>
        <p:spPr/>
        <p:txBody>
          <a:bodyPr/>
          <a:lstStyle/>
          <a:p>
            <a:fld id="{BD271169-D5A2-4E26-9D3F-58E320BF9E89}" type="slidenum">
              <a:rPr lang="en-US" smtClean="0">
                <a:solidFill>
                  <a:srgbClr val="595959">
                    <a:tint val="75000"/>
                  </a:srgbClr>
                </a:solidFill>
              </a:rPr>
              <a:pPr/>
              <a:t>2</a:t>
            </a:fld>
            <a:endParaRPr lang="en-US">
              <a:solidFill>
                <a:srgbClr val="595959">
                  <a:tint val="75000"/>
                </a:srgbClr>
              </a:solidFill>
            </a:endParaRPr>
          </a:p>
        </p:txBody>
      </p:sp>
    </p:spTree>
    <p:extLst>
      <p:ext uri="{BB962C8B-B14F-4D97-AF65-F5344CB8AC3E}">
        <p14:creationId xmlns:p14="http://schemas.microsoft.com/office/powerpoint/2010/main" val="1539971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28690"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Active Secondary – Readable Secondary</a:t>
            </a:r>
          </a:p>
        </p:txBody>
      </p:sp>
      <p:cxnSp>
        <p:nvCxnSpPr>
          <p:cNvPr id="35" name="Straight Arrow Connector 34"/>
          <p:cNvCxnSpPr/>
          <p:nvPr>
            <p:custDataLst>
              <p:tags r:id="rId4"/>
            </p:custDataLst>
          </p:nvPr>
        </p:nvCxnSpPr>
        <p:spPr>
          <a:xfrm flipH="1">
            <a:off x="4879979" y="2999349"/>
            <a:ext cx="2414016" cy="0"/>
          </a:xfrm>
          <a:prstGeom prst="straightConnector1">
            <a:avLst/>
          </a:prstGeom>
          <a:ln w="254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36" name="Rectangle 35"/>
          <p:cNvSpPr/>
          <p:nvPr>
            <p:custDataLst>
              <p:tags r:id="rId5"/>
            </p:custDataLst>
          </p:nvPr>
        </p:nvSpPr>
        <p:spPr>
          <a:xfrm>
            <a:off x="618067" y="1231509"/>
            <a:ext cx="4267200" cy="3413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SQL Server</a:t>
            </a:r>
          </a:p>
        </p:txBody>
      </p:sp>
      <p:sp>
        <p:nvSpPr>
          <p:cNvPr id="37" name="Rectangle 36"/>
          <p:cNvSpPr/>
          <p:nvPr>
            <p:custDataLst>
              <p:tags r:id="rId6"/>
            </p:custDataLst>
          </p:nvPr>
        </p:nvSpPr>
        <p:spPr>
          <a:xfrm>
            <a:off x="7293452" y="1231509"/>
            <a:ext cx="4267200" cy="3413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SQL Server</a:t>
            </a:r>
          </a:p>
        </p:txBody>
      </p:sp>
      <p:sp>
        <p:nvSpPr>
          <p:cNvPr id="38" name="Content Placeholder 2"/>
          <p:cNvSpPr txBox="1">
            <a:spLocks/>
          </p:cNvSpPr>
          <p:nvPr>
            <p:custDataLst>
              <p:tags r:id="rId7"/>
            </p:custDataLst>
          </p:nvPr>
        </p:nvSpPr>
        <p:spPr>
          <a:xfrm>
            <a:off x="618068" y="4660340"/>
            <a:ext cx="10951633" cy="1546577"/>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z="2000" spc="-70">
                <a:ln>
                  <a:noFill/>
                </a:ln>
                <a:solidFill>
                  <a:srgbClr val="595959"/>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spcBef>
                <a:spcPts val="533"/>
              </a:spcBef>
            </a:pPr>
            <a:r>
              <a:rPr lang="en-US" sz="1600" spc="0" dirty="0">
                <a:ln>
                  <a:solidFill>
                    <a:srgbClr val="FFFFFF">
                      <a:alpha val="0"/>
                    </a:srgbClr>
                  </a:solidFill>
                </a:ln>
              </a:rPr>
              <a:t>Readable secondary allow </a:t>
            </a:r>
            <a:r>
              <a:rPr lang="en-US" sz="1600" b="1" spc="0" dirty="0">
                <a:ln>
                  <a:solidFill>
                    <a:srgbClr val="FFFFFF">
                      <a:alpha val="0"/>
                    </a:srgbClr>
                  </a:solidFill>
                </a:ln>
                <a:solidFill>
                  <a:srgbClr val="B5D331">
                    <a:lumMod val="75000"/>
                  </a:srgbClr>
                </a:solidFill>
              </a:rPr>
              <a:t>offloading read queries to secondary</a:t>
            </a:r>
          </a:p>
          <a:p>
            <a:pPr algn="l">
              <a:spcBef>
                <a:spcPts val="533"/>
              </a:spcBef>
            </a:pPr>
            <a:r>
              <a:rPr lang="en-US" sz="1600" b="1" spc="0" dirty="0">
                <a:ln>
                  <a:solidFill>
                    <a:srgbClr val="FFFFFF">
                      <a:alpha val="0"/>
                    </a:srgbClr>
                  </a:solidFill>
                </a:ln>
                <a:solidFill>
                  <a:srgbClr val="B5D331">
                    <a:lumMod val="75000"/>
                  </a:srgbClr>
                </a:solidFill>
              </a:rPr>
              <a:t>Low data latency</a:t>
            </a:r>
          </a:p>
          <a:p>
            <a:pPr algn="l">
              <a:spcBef>
                <a:spcPts val="533"/>
              </a:spcBef>
            </a:pPr>
            <a:r>
              <a:rPr lang="en-US" sz="1600" spc="0" dirty="0">
                <a:ln>
                  <a:solidFill>
                    <a:srgbClr val="FFFFFF">
                      <a:alpha val="0"/>
                    </a:srgbClr>
                  </a:solidFill>
                </a:ln>
              </a:rPr>
              <a:t>After failover, the read applications can be </a:t>
            </a:r>
            <a:r>
              <a:rPr lang="en-US" sz="1600" b="1" spc="0" dirty="0">
                <a:ln>
                  <a:solidFill>
                    <a:srgbClr val="FFFFFF">
                      <a:alpha val="0"/>
                    </a:srgbClr>
                  </a:solidFill>
                </a:ln>
                <a:solidFill>
                  <a:srgbClr val="B5D331">
                    <a:lumMod val="75000"/>
                  </a:srgbClr>
                </a:solidFill>
              </a:rPr>
              <a:t>automatically redirected </a:t>
            </a:r>
            <a:r>
              <a:rPr lang="en-US" sz="1600" spc="0" dirty="0">
                <a:ln>
                  <a:solidFill>
                    <a:srgbClr val="FFFFFF">
                      <a:alpha val="0"/>
                    </a:srgbClr>
                  </a:solidFill>
                </a:ln>
              </a:rPr>
              <a:t>to the new Secondary (require explicit </a:t>
            </a:r>
            <a:br>
              <a:rPr lang="en-US" sz="1600" spc="0" dirty="0">
                <a:ln>
                  <a:solidFill>
                    <a:srgbClr val="FFFFFF">
                      <a:alpha val="0"/>
                    </a:srgbClr>
                  </a:solidFill>
                </a:ln>
              </a:rPr>
            </a:br>
            <a:r>
              <a:rPr lang="en-US" sz="1600" spc="0" dirty="0">
                <a:ln>
                  <a:solidFill>
                    <a:srgbClr val="FFFFFF">
                      <a:alpha val="0"/>
                    </a:srgbClr>
                  </a:solidFill>
                </a:ln>
              </a:rPr>
              <a:t>connection request)</a:t>
            </a:r>
          </a:p>
          <a:p>
            <a:pPr algn="l">
              <a:spcBef>
                <a:spcPts val="533"/>
              </a:spcBef>
            </a:pPr>
            <a:r>
              <a:rPr lang="en-US" sz="1600" spc="0" dirty="0">
                <a:ln>
                  <a:solidFill>
                    <a:srgbClr val="FFFFFF">
                      <a:alpha val="0"/>
                    </a:srgbClr>
                  </a:solidFill>
                </a:ln>
              </a:rPr>
              <a:t>Not a replacement for </a:t>
            </a:r>
            <a:r>
              <a:rPr lang="en-US" sz="1600" b="1" spc="0" dirty="0">
                <a:ln>
                  <a:solidFill>
                    <a:srgbClr val="FFFFFF">
                      <a:alpha val="0"/>
                    </a:srgbClr>
                  </a:solidFill>
                </a:ln>
                <a:solidFill>
                  <a:srgbClr val="B5D331">
                    <a:lumMod val="75000"/>
                  </a:srgbClr>
                </a:solidFill>
              </a:rPr>
              <a:t>replication scenarios</a:t>
            </a:r>
          </a:p>
        </p:txBody>
      </p:sp>
      <p:sp>
        <p:nvSpPr>
          <p:cNvPr id="39" name="TextBox 38"/>
          <p:cNvSpPr txBox="1"/>
          <p:nvPr>
            <p:custDataLst>
              <p:tags r:id="rId8"/>
            </p:custDataLst>
          </p:nvPr>
        </p:nvSpPr>
        <p:spPr>
          <a:xfrm>
            <a:off x="2365454" y="1590827"/>
            <a:ext cx="997389" cy="379656"/>
          </a:xfrm>
          <a:prstGeom prst="rect">
            <a:avLst/>
          </a:prstGeom>
          <a:noFill/>
        </p:spPr>
        <p:txBody>
          <a:bodyPr wrap="none" rtlCol="0">
            <a:spAutoFit/>
          </a:bodyPr>
          <a:lstStyle/>
          <a:p>
            <a:r>
              <a:rPr lang="en-US" sz="1867" dirty="0">
                <a:ln>
                  <a:solidFill>
                    <a:srgbClr val="FFFFFF">
                      <a:alpha val="0"/>
                    </a:srgbClr>
                  </a:solidFill>
                </a:ln>
                <a:solidFill>
                  <a:srgbClr val="595959"/>
                </a:solidFill>
              </a:rPr>
              <a:t>Primary</a:t>
            </a:r>
          </a:p>
        </p:txBody>
      </p:sp>
      <p:sp>
        <p:nvSpPr>
          <p:cNvPr id="40" name="TextBox 39"/>
          <p:cNvSpPr txBox="1"/>
          <p:nvPr>
            <p:custDataLst>
              <p:tags r:id="rId9"/>
            </p:custDataLst>
          </p:nvPr>
        </p:nvSpPr>
        <p:spPr>
          <a:xfrm>
            <a:off x="8454744" y="1590827"/>
            <a:ext cx="1295546" cy="379656"/>
          </a:xfrm>
          <a:prstGeom prst="rect">
            <a:avLst/>
          </a:prstGeom>
          <a:noFill/>
        </p:spPr>
        <p:txBody>
          <a:bodyPr wrap="none" rtlCol="0">
            <a:spAutoFit/>
          </a:bodyPr>
          <a:lstStyle/>
          <a:p>
            <a:pPr algn="r"/>
            <a:r>
              <a:rPr lang="en-US" sz="1867" dirty="0">
                <a:ln>
                  <a:solidFill>
                    <a:srgbClr val="FFFFFF">
                      <a:alpha val="0"/>
                    </a:srgbClr>
                  </a:solidFill>
                </a:ln>
                <a:solidFill>
                  <a:srgbClr val="595959"/>
                </a:solidFill>
              </a:rPr>
              <a:t>Secondary</a:t>
            </a:r>
          </a:p>
        </p:txBody>
      </p:sp>
      <p:cxnSp>
        <p:nvCxnSpPr>
          <p:cNvPr id="41" name="Straight Arrow Connector 40"/>
          <p:cNvCxnSpPr/>
          <p:nvPr>
            <p:custDataLst>
              <p:tags r:id="rId10"/>
            </p:custDataLst>
          </p:nvPr>
        </p:nvCxnSpPr>
        <p:spPr>
          <a:xfrm>
            <a:off x="4879980" y="2999349"/>
            <a:ext cx="2413473" cy="0"/>
          </a:xfrm>
          <a:prstGeom prst="straightConnector1">
            <a:avLst/>
          </a:prstGeom>
          <a:ln w="254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42" name="TextBox 41"/>
          <p:cNvSpPr txBox="1"/>
          <p:nvPr>
            <p:custDataLst>
              <p:tags r:id="rId11"/>
            </p:custDataLst>
          </p:nvPr>
        </p:nvSpPr>
        <p:spPr>
          <a:xfrm>
            <a:off x="8752902" y="1590827"/>
            <a:ext cx="997388" cy="379656"/>
          </a:xfrm>
          <a:prstGeom prst="rect">
            <a:avLst/>
          </a:prstGeom>
          <a:noFill/>
        </p:spPr>
        <p:txBody>
          <a:bodyPr wrap="none" rtlCol="0">
            <a:spAutoFit/>
          </a:bodyPr>
          <a:lstStyle/>
          <a:p>
            <a:pPr algn="r"/>
            <a:r>
              <a:rPr lang="en-US" sz="1867" dirty="0">
                <a:ln>
                  <a:solidFill>
                    <a:srgbClr val="FFFFFF">
                      <a:alpha val="0"/>
                    </a:srgbClr>
                  </a:solidFill>
                </a:ln>
                <a:solidFill>
                  <a:srgbClr val="595959"/>
                </a:solidFill>
              </a:rPr>
              <a:t>Primary</a:t>
            </a:r>
          </a:p>
        </p:txBody>
      </p:sp>
      <p:sp>
        <p:nvSpPr>
          <p:cNvPr id="43" name="TextBox 42"/>
          <p:cNvSpPr txBox="1"/>
          <p:nvPr>
            <p:custDataLst>
              <p:tags r:id="rId12"/>
            </p:custDataLst>
          </p:nvPr>
        </p:nvSpPr>
        <p:spPr>
          <a:xfrm>
            <a:off x="2365454" y="1590827"/>
            <a:ext cx="1295547" cy="379656"/>
          </a:xfrm>
          <a:prstGeom prst="rect">
            <a:avLst/>
          </a:prstGeom>
          <a:noFill/>
        </p:spPr>
        <p:txBody>
          <a:bodyPr wrap="none" rtlCol="0">
            <a:spAutoFit/>
          </a:bodyPr>
          <a:lstStyle/>
          <a:p>
            <a:r>
              <a:rPr lang="en-US" sz="1867" dirty="0">
                <a:ln>
                  <a:solidFill>
                    <a:srgbClr val="FFFFFF">
                      <a:alpha val="0"/>
                    </a:srgbClr>
                  </a:solidFill>
                </a:ln>
                <a:solidFill>
                  <a:srgbClr val="595959"/>
                </a:solidFill>
              </a:rPr>
              <a:t>Secondary</a:t>
            </a:r>
          </a:p>
        </p:txBody>
      </p:sp>
      <p:sp>
        <p:nvSpPr>
          <p:cNvPr id="44" name="Oval Callout 43"/>
          <p:cNvSpPr/>
          <p:nvPr>
            <p:custDataLst>
              <p:tags r:id="rId13"/>
            </p:custDataLst>
          </p:nvPr>
        </p:nvSpPr>
        <p:spPr bwMode="auto">
          <a:xfrm>
            <a:off x="4936408" y="1910596"/>
            <a:ext cx="2305905" cy="912593"/>
          </a:xfrm>
          <a:prstGeom prst="wedgeEllipseCallout">
            <a:avLst>
              <a:gd name="adj1" fmla="val -49075"/>
              <a:gd name="adj2" fmla="val 51396"/>
            </a:avLst>
          </a:prstGeom>
          <a:solidFill>
            <a:schemeClr val="accent1"/>
          </a:solidFill>
          <a:ln w="6350" cap="flat" cmpd="sng" algn="ctr">
            <a:noFill/>
            <a:prstDash val="solid"/>
            <a:headEnd type="none" w="med" len="med"/>
            <a:tailEnd type="none" w="med" len="med"/>
          </a:ln>
          <a:effectLst/>
        </p:spPr>
        <p:txBody>
          <a:bodyPr vert="horz" wrap="square" lIns="0" tIns="0" rIns="0" bIns="0" numCol="1" spcCol="182880" rtlCol="0" anchor="ctr" anchorCtr="0" compatLnSpc="1">
            <a:prstTxWarp prst="textNoShape">
              <a:avLst/>
            </a:prstTxWarp>
            <a:noAutofit/>
          </a:bodyPr>
          <a:lstStyle/>
          <a:p>
            <a:pPr algn="ctr" defTabSz="592652" fontAlgn="ctr">
              <a:spcBef>
                <a:spcPts val="400"/>
              </a:spcBef>
              <a:buClr>
                <a:srgbClr val="333333"/>
              </a:buClr>
              <a:buSzPct val="100000"/>
            </a:pPr>
            <a:r>
              <a:rPr lang="en-US" sz="1467" b="1" kern="0" dirty="0">
                <a:ln>
                  <a:solidFill>
                    <a:srgbClr val="FFFFFF">
                      <a:alpha val="0"/>
                    </a:srgbClr>
                  </a:solidFill>
                </a:ln>
                <a:solidFill>
                  <a:srgbClr val="FFFFFF"/>
                </a:solidFill>
              </a:rPr>
              <a:t>Database Log Synchronization</a:t>
            </a:r>
          </a:p>
        </p:txBody>
      </p:sp>
      <p:sp>
        <p:nvSpPr>
          <p:cNvPr id="45" name="Rectangle 44"/>
          <p:cNvSpPr/>
          <p:nvPr>
            <p:custDataLst>
              <p:tags r:id="rId14"/>
            </p:custDataLst>
          </p:nvPr>
        </p:nvSpPr>
        <p:spPr>
          <a:xfrm>
            <a:off x="9124483" y="3067971"/>
            <a:ext cx="2201016" cy="487680"/>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46" name="Group 45"/>
          <p:cNvGrpSpPr/>
          <p:nvPr>
            <p:custDataLst>
              <p:tags r:id="rId15"/>
            </p:custDataLst>
          </p:nvPr>
        </p:nvGrpSpPr>
        <p:grpSpPr>
          <a:xfrm>
            <a:off x="9343040" y="3128931"/>
            <a:ext cx="1763905" cy="365760"/>
            <a:chOff x="982643" y="5840175"/>
            <a:chExt cx="1677093" cy="563874"/>
          </a:xfrm>
        </p:grpSpPr>
        <p:sp>
          <p:nvSpPr>
            <p:cNvPr id="47" name="Flowchart: Magnetic Disk 46"/>
            <p:cNvSpPr/>
            <p:nvPr/>
          </p:nvSpPr>
          <p:spPr>
            <a:xfrm>
              <a:off x="1924070" y="5840176"/>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595959"/>
                  </a:solidFill>
                </a:rPr>
                <a:t>DB2</a:t>
              </a:r>
            </a:p>
          </p:txBody>
        </p:sp>
        <p:sp>
          <p:nvSpPr>
            <p:cNvPr id="48" name="Flowchart: Magnetic Disk 47"/>
            <p:cNvSpPr/>
            <p:nvPr/>
          </p:nvSpPr>
          <p:spPr>
            <a:xfrm>
              <a:off x="982643" y="5840175"/>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595959"/>
                  </a:solidFill>
                </a:rPr>
                <a:t>DB1</a:t>
              </a:r>
            </a:p>
          </p:txBody>
        </p:sp>
      </p:grpSp>
      <p:pic>
        <p:nvPicPr>
          <p:cNvPr id="49" name="Picture 2"/>
          <p:cNvPicPr>
            <a:picLocks noChangeAspect="1" noChangeArrowheads="1"/>
          </p:cNvPicPr>
          <p:nvPr>
            <p:custDataLst>
              <p:tags r:id="rId16"/>
            </p:custDataLst>
          </p:nvPr>
        </p:nvPicPr>
        <p:blipFill>
          <a:blip r:embed="rId30">
            <a:extLst>
              <a:ext uri="{BEBA8EAE-BF5A-486C-A8C5-ECC9F3942E4B}">
                <a14:imgProps xmlns:a14="http://schemas.microsoft.com/office/drawing/2010/main">
                  <a14:imgLayer r:embed="rId3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757768" y="1678753"/>
            <a:ext cx="934445" cy="133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custDataLst>
              <p:tags r:id="rId17"/>
            </p:custDataLst>
          </p:nvPr>
        </p:nvSpPr>
        <p:spPr>
          <a:xfrm>
            <a:off x="10204533" y="2161708"/>
            <a:ext cx="487680" cy="338554"/>
          </a:xfrm>
          <a:prstGeom prst="rect">
            <a:avLst/>
          </a:prstGeom>
          <a:noFill/>
        </p:spPr>
        <p:txBody>
          <a:bodyPr wrap="square" lIns="0" rIns="0" rtlCol="0">
            <a:spAutoFit/>
          </a:bodyPr>
          <a:lstStyle>
            <a:defPPr>
              <a:defRPr lang="en-US"/>
            </a:defPPr>
            <a:lvl1pPr>
              <a:defRPr sz="900" b="1">
                <a:solidFill>
                  <a:schemeClr val="bg1"/>
                </a:solidFill>
              </a:defRPr>
            </a:lvl1pPr>
          </a:lstStyle>
          <a:p>
            <a:pPr algn="ctr"/>
            <a:r>
              <a:rPr lang="en-US" sz="800" dirty="0">
                <a:ln>
                  <a:solidFill>
                    <a:srgbClr val="FFFFFF">
                      <a:alpha val="0"/>
                    </a:srgbClr>
                  </a:solidFill>
                </a:ln>
                <a:solidFill>
                  <a:srgbClr val="FFFFFF"/>
                </a:solidFill>
              </a:rPr>
              <a:t>Instance B</a:t>
            </a:r>
          </a:p>
        </p:txBody>
      </p:sp>
      <p:grpSp>
        <p:nvGrpSpPr>
          <p:cNvPr id="51" name="Group 50"/>
          <p:cNvGrpSpPr/>
          <p:nvPr>
            <p:custDataLst>
              <p:tags r:id="rId18"/>
            </p:custDataLst>
          </p:nvPr>
        </p:nvGrpSpPr>
        <p:grpSpPr>
          <a:xfrm>
            <a:off x="9757767" y="3555651"/>
            <a:ext cx="924572" cy="1104688"/>
            <a:chOff x="7457294" y="3853582"/>
            <a:chExt cx="693429" cy="828516"/>
          </a:xfrm>
        </p:grpSpPr>
        <p:cxnSp>
          <p:nvCxnSpPr>
            <p:cNvPr id="52" name="Straight Arrow Connector 51"/>
            <p:cNvCxnSpPr>
              <a:stCxn id="53" idx="0"/>
              <a:endCxn id="45" idx="2"/>
            </p:cNvCxnSpPr>
            <p:nvPr/>
          </p:nvCxnSpPr>
          <p:spPr>
            <a:xfrm flipV="1">
              <a:off x="7785317" y="3853582"/>
              <a:ext cx="22395" cy="144279"/>
            </a:xfrm>
            <a:prstGeom prst="straightConnector1">
              <a:avLst/>
            </a:prstGeom>
            <a:ln w="190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53" name="TextBox 52"/>
            <p:cNvSpPr txBox="1"/>
            <p:nvPr/>
          </p:nvSpPr>
          <p:spPr>
            <a:xfrm>
              <a:off x="7457294" y="3997861"/>
              <a:ext cx="656045" cy="152398"/>
            </a:xfrm>
            <a:prstGeom prst="rect">
              <a:avLst/>
            </a:prstGeom>
            <a:noFill/>
          </p:spPr>
          <p:txBody>
            <a:bodyPr wrap="none" tIns="0" bIns="0" rtlCol="0">
              <a:spAutoFit/>
            </a:bodyPr>
            <a:lstStyle>
              <a:defPPr>
                <a:defRPr lang="en-US"/>
              </a:defPPr>
              <a:lvl1pPr indent="-396875">
                <a:lnSpc>
                  <a:spcPct val="90000"/>
                </a:lnSpc>
                <a:spcBef>
                  <a:spcPct val="20000"/>
                </a:spcBef>
                <a:buClr>
                  <a:srgbClr val="777777"/>
                </a:buClr>
                <a:defRPr sz="1100" b="1">
                  <a:solidFill>
                    <a:srgbClr val="595959"/>
                  </a:solidFill>
                </a:defRPr>
              </a:lvl1pPr>
            </a:lstStyle>
            <a:p>
              <a:r>
                <a:rPr lang="en-US" sz="1467" dirty="0">
                  <a:ln>
                    <a:solidFill>
                      <a:srgbClr val="FFFFFF">
                        <a:alpha val="0"/>
                      </a:srgbClr>
                    </a:solidFill>
                  </a:ln>
                </a:rPr>
                <a:t>Reports</a:t>
              </a:r>
            </a:p>
          </p:txBody>
        </p:sp>
        <p:pic>
          <p:nvPicPr>
            <p:cNvPr id="54" name="Picture 2" descr="\\MAGNUM\Projects\Microsoft\Cloud Power FY12\Design\ICONS_PNG\Pie.png"/>
            <p:cNvPicPr>
              <a:picLocks noChangeAspect="1" noChangeArrowheads="1"/>
            </p:cNvPicPr>
            <p:nvPr/>
          </p:nvPicPr>
          <p:blipFill rotWithShape="1">
            <a:blip r:embed="rId32" cstate="print">
              <a:grayscl/>
              <a:extLst>
                <a:ext uri="{BEBA8EAE-BF5A-486C-A8C5-ECC9F3942E4B}">
                  <a14:imgProps xmlns:a14="http://schemas.microsoft.com/office/drawing/2010/main">
                    <a14:imgLayer r:embed="rId33">
                      <a14:imgEffect>
                        <a14:brightnessContrast bright="-35000" contrast="40000"/>
                      </a14:imgEffect>
                    </a14:imgLayer>
                  </a14:imgProps>
                </a:ext>
              </a:extLst>
            </a:blip>
            <a:srcRect l="11037" t="19735" r="10026" b="19063"/>
            <a:stretch/>
          </p:blipFill>
          <p:spPr bwMode="auto">
            <a:xfrm>
              <a:off x="7464697" y="4150210"/>
              <a:ext cx="686026" cy="531888"/>
            </a:xfrm>
            <a:prstGeom prst="rect">
              <a:avLst/>
            </a:prstGeom>
            <a:noFill/>
            <a:scene3d>
              <a:camera prst="perspectiveRelaxed"/>
              <a:lightRig rig="threePt" dir="t"/>
            </a:scene3d>
          </p:spPr>
        </p:pic>
      </p:grpSp>
      <p:sp>
        <p:nvSpPr>
          <p:cNvPr id="55" name="Rectangle 54"/>
          <p:cNvSpPr/>
          <p:nvPr>
            <p:custDataLst>
              <p:tags r:id="rId19"/>
            </p:custDataLst>
          </p:nvPr>
        </p:nvSpPr>
        <p:spPr>
          <a:xfrm>
            <a:off x="784297" y="3067971"/>
            <a:ext cx="2201016" cy="487680"/>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56" name="Group 55"/>
          <p:cNvGrpSpPr/>
          <p:nvPr>
            <p:custDataLst>
              <p:tags r:id="rId20"/>
            </p:custDataLst>
          </p:nvPr>
        </p:nvGrpSpPr>
        <p:grpSpPr>
          <a:xfrm>
            <a:off x="1002854" y="3128931"/>
            <a:ext cx="1763905" cy="365760"/>
            <a:chOff x="982643" y="5840177"/>
            <a:chExt cx="1677093" cy="563874"/>
          </a:xfrm>
        </p:grpSpPr>
        <p:sp>
          <p:nvSpPr>
            <p:cNvPr id="57" name="Flowchart: Magnetic Disk 56"/>
            <p:cNvSpPr/>
            <p:nvPr/>
          </p:nvSpPr>
          <p:spPr>
            <a:xfrm>
              <a:off x="1924070" y="5840177"/>
              <a:ext cx="735666" cy="563872"/>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595959"/>
                  </a:solidFill>
                </a:rPr>
                <a:t>DB2</a:t>
              </a:r>
            </a:p>
          </p:txBody>
        </p:sp>
        <p:sp>
          <p:nvSpPr>
            <p:cNvPr id="58" name="Flowchart: Magnetic Disk 57"/>
            <p:cNvSpPr/>
            <p:nvPr/>
          </p:nvSpPr>
          <p:spPr>
            <a:xfrm>
              <a:off x="982643" y="5840178"/>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595959"/>
                  </a:solidFill>
                </a:rPr>
                <a:t>DB1</a:t>
              </a:r>
            </a:p>
          </p:txBody>
        </p:sp>
      </p:grpSp>
      <p:pic>
        <p:nvPicPr>
          <p:cNvPr id="59" name="Picture 2"/>
          <p:cNvPicPr>
            <a:picLocks noChangeAspect="1" noChangeArrowheads="1"/>
          </p:cNvPicPr>
          <p:nvPr>
            <p:custDataLst>
              <p:tags r:id="rId21"/>
            </p:custDataLst>
          </p:nvPr>
        </p:nvPicPr>
        <p:blipFill>
          <a:blip r:embed="rId30">
            <a:extLst>
              <a:ext uri="{BEBA8EAE-BF5A-486C-A8C5-ECC9F3942E4B}">
                <a14:imgProps xmlns:a14="http://schemas.microsoft.com/office/drawing/2010/main">
                  <a14:imgLayer r:embed="rId3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417583" y="1678753"/>
            <a:ext cx="934445" cy="133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custDataLst>
              <p:tags r:id="rId22"/>
            </p:custDataLst>
          </p:nvPr>
        </p:nvSpPr>
        <p:spPr>
          <a:xfrm>
            <a:off x="1855068" y="2161708"/>
            <a:ext cx="487680" cy="338554"/>
          </a:xfrm>
          <a:prstGeom prst="rect">
            <a:avLst/>
          </a:prstGeom>
          <a:noFill/>
        </p:spPr>
        <p:txBody>
          <a:bodyPr wrap="square" lIns="0" rIns="0" rtlCol="0">
            <a:spAutoFit/>
          </a:bodyPr>
          <a:lstStyle>
            <a:defPPr>
              <a:defRPr lang="en-US"/>
            </a:defPPr>
            <a:lvl1pPr>
              <a:defRPr sz="1050" b="1">
                <a:solidFill>
                  <a:srgbClr val="595959"/>
                </a:solidFill>
              </a:defRPr>
            </a:lvl1pPr>
          </a:lstStyle>
          <a:p>
            <a:pPr algn="ctr"/>
            <a:r>
              <a:rPr lang="en-US" sz="800" dirty="0">
                <a:ln>
                  <a:solidFill>
                    <a:srgbClr val="FFFFFF">
                      <a:alpha val="0"/>
                    </a:srgbClr>
                  </a:solidFill>
                </a:ln>
                <a:solidFill>
                  <a:srgbClr val="FFFFFF"/>
                </a:solidFill>
              </a:rPr>
              <a:t>Instance A</a:t>
            </a:r>
          </a:p>
        </p:txBody>
      </p:sp>
      <p:grpSp>
        <p:nvGrpSpPr>
          <p:cNvPr id="61" name="Group 60"/>
          <p:cNvGrpSpPr/>
          <p:nvPr>
            <p:custDataLst>
              <p:tags r:id="rId23"/>
            </p:custDataLst>
          </p:nvPr>
        </p:nvGrpSpPr>
        <p:grpSpPr>
          <a:xfrm>
            <a:off x="1417585" y="3555651"/>
            <a:ext cx="925164" cy="1094396"/>
            <a:chOff x="957179" y="3853582"/>
            <a:chExt cx="693873" cy="820797"/>
          </a:xfrm>
        </p:grpSpPr>
        <p:cxnSp>
          <p:nvCxnSpPr>
            <p:cNvPr id="62" name="Straight Arrow Connector 61"/>
            <p:cNvCxnSpPr>
              <a:stCxn id="63" idx="0"/>
              <a:endCxn id="55" idx="2"/>
            </p:cNvCxnSpPr>
            <p:nvPr/>
          </p:nvCxnSpPr>
          <p:spPr>
            <a:xfrm flipV="1">
              <a:off x="1285202" y="3853582"/>
              <a:ext cx="22392" cy="144279"/>
            </a:xfrm>
            <a:prstGeom prst="straightConnector1">
              <a:avLst/>
            </a:prstGeom>
            <a:ln w="190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63" name="TextBox 62"/>
            <p:cNvSpPr txBox="1"/>
            <p:nvPr/>
          </p:nvSpPr>
          <p:spPr>
            <a:xfrm>
              <a:off x="957179" y="3997861"/>
              <a:ext cx="656045" cy="152398"/>
            </a:xfrm>
            <a:prstGeom prst="rect">
              <a:avLst/>
            </a:prstGeom>
            <a:noFill/>
          </p:spPr>
          <p:txBody>
            <a:bodyPr wrap="none" tIns="0" bIns="0" rtlCol="0">
              <a:spAutoFit/>
            </a:bodyPr>
            <a:lstStyle/>
            <a:p>
              <a:pPr indent="-529153">
                <a:lnSpc>
                  <a:spcPct val="90000"/>
                </a:lnSpc>
                <a:spcBef>
                  <a:spcPct val="20000"/>
                </a:spcBef>
                <a:buClr>
                  <a:srgbClr val="777777"/>
                </a:buClr>
              </a:pPr>
              <a:r>
                <a:rPr lang="en-US" sz="1467" b="1" dirty="0">
                  <a:ln>
                    <a:solidFill>
                      <a:srgbClr val="FFFFFF">
                        <a:alpha val="0"/>
                      </a:srgbClr>
                    </a:solidFill>
                  </a:ln>
                  <a:solidFill>
                    <a:srgbClr val="595959"/>
                  </a:solidFill>
                </a:rPr>
                <a:t>Reports</a:t>
              </a:r>
            </a:p>
          </p:txBody>
        </p:sp>
        <p:pic>
          <p:nvPicPr>
            <p:cNvPr id="64" name="Picture 2" descr="\\MAGNUM\Projects\Microsoft\Cloud Power FY12\Design\ICONS_PNG\Pie.png"/>
            <p:cNvPicPr>
              <a:picLocks noChangeAspect="1" noChangeArrowheads="1"/>
            </p:cNvPicPr>
            <p:nvPr/>
          </p:nvPicPr>
          <p:blipFill rotWithShape="1">
            <a:blip r:embed="rId32" cstate="print">
              <a:grayscl/>
              <a:extLst>
                <a:ext uri="{BEBA8EAE-BF5A-486C-A8C5-ECC9F3942E4B}">
                  <a14:imgProps xmlns:a14="http://schemas.microsoft.com/office/drawing/2010/main">
                    <a14:imgLayer r:embed="rId33">
                      <a14:imgEffect>
                        <a14:brightnessContrast bright="-35000" contrast="40000"/>
                      </a14:imgEffect>
                    </a14:imgLayer>
                  </a14:imgProps>
                </a:ext>
              </a:extLst>
            </a:blip>
            <a:srcRect l="11037" t="19735" r="10026" b="19063"/>
            <a:stretch/>
          </p:blipFill>
          <p:spPr bwMode="auto">
            <a:xfrm>
              <a:off x="964138" y="4141803"/>
              <a:ext cx="686914" cy="532576"/>
            </a:xfrm>
            <a:prstGeom prst="rect">
              <a:avLst/>
            </a:prstGeom>
            <a:noFill/>
            <a:scene3d>
              <a:camera prst="perspectiveRelaxed"/>
              <a:lightRig rig="threePt" dir="t"/>
            </a:scene3d>
          </p:spPr>
        </p:pic>
      </p:grpSp>
      <p:sp>
        <p:nvSpPr>
          <p:cNvPr id="65" name="Explosion 2 64"/>
          <p:cNvSpPr/>
          <p:nvPr>
            <p:custDataLst>
              <p:tags r:id="rId24"/>
            </p:custDataLst>
          </p:nvPr>
        </p:nvSpPr>
        <p:spPr bwMode="auto">
          <a:xfrm>
            <a:off x="882814" y="1945345"/>
            <a:ext cx="1944509" cy="1027176"/>
          </a:xfrm>
          <a:prstGeom prst="irregularSeal2">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60957" rIns="0" bIns="60957" numCol="1" rtlCol="0" anchor="ctr" anchorCtr="0" compatLnSpc="1">
            <a:prstTxWarp prst="textNoShape">
              <a:avLst/>
            </a:prstTxWarp>
          </a:bodyPr>
          <a:lstStyle/>
          <a:p>
            <a:pPr algn="ctr" defTabSz="1218768" fontAlgn="base">
              <a:spcBef>
                <a:spcPct val="0"/>
              </a:spcBef>
              <a:spcAft>
                <a:spcPct val="0"/>
              </a:spcAft>
            </a:pPr>
            <a:r>
              <a:rPr lang="en-US" sz="1867" b="1" kern="0" cap="all" dirty="0">
                <a:ln>
                  <a:solidFill>
                    <a:srgbClr val="FFFFFF">
                      <a:alpha val="0"/>
                    </a:srgbClr>
                  </a:solidFill>
                </a:ln>
                <a:solidFill>
                  <a:srgbClr val="FFFFFF"/>
                </a:solidFill>
              </a:rPr>
              <a:t>CRASH</a:t>
            </a:r>
          </a:p>
        </p:txBody>
      </p:sp>
      <p:sp>
        <p:nvSpPr>
          <p:cNvPr id="4" name="Slide Number Placeholder 3"/>
          <p:cNvSpPr>
            <a:spLocks noGrp="1"/>
          </p:cNvSpPr>
          <p:nvPr>
            <p:ph type="sldNum" sz="quarter" idx="12"/>
            <p:custDataLst>
              <p:tags r:id="rId25"/>
            </p:custDataLst>
          </p:nvPr>
        </p:nvSpPr>
        <p:spPr/>
        <p:txBody>
          <a:bodyPr/>
          <a:lstStyle/>
          <a:p>
            <a:fld id="{BD271169-D5A2-4E26-9D3F-58E320BF9E89}" type="slidenum">
              <a:rPr lang="en-US" smtClean="0">
                <a:solidFill>
                  <a:srgbClr val="595959">
                    <a:tint val="75000"/>
                  </a:srgbClr>
                </a:solidFill>
              </a:rPr>
              <a:pPr/>
              <a:t>20</a:t>
            </a:fld>
            <a:endParaRPr lang="en-US">
              <a:solidFill>
                <a:srgbClr val="595959">
                  <a:tint val="75000"/>
                </a:srgbClr>
              </a:solidFill>
            </a:endParaRPr>
          </a:p>
        </p:txBody>
      </p:sp>
    </p:spTree>
    <p:extLst>
      <p:ext uri="{BB962C8B-B14F-4D97-AF65-F5344CB8AC3E}">
        <p14:creationId xmlns:p14="http://schemas.microsoft.com/office/powerpoint/2010/main" val="2635426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xEl>
                                              <p:pRg st="1" end="1"/>
                                            </p:txEl>
                                          </p:spTgt>
                                        </p:tgtEl>
                                        <p:attrNameLst>
                                          <p:attrName>style.visibility</p:attrName>
                                        </p:attrNameLst>
                                      </p:cBhvr>
                                      <p:to>
                                        <p:strVal val="visible"/>
                                      </p:to>
                                    </p:set>
                                    <p:animEffect transition="in" filter="wipe(left)">
                                      <p:cBhvr>
                                        <p:cTn id="10" dur="500"/>
                                        <p:tgtEl>
                                          <p:spTgt spid="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51"/>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41"/>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right)">
                                      <p:cBhvr>
                                        <p:cTn id="40" dur="500"/>
                                        <p:tgtEl>
                                          <p:spTgt spid="35"/>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par>
                                <p:cTn id="43" presetID="10" presetClass="entr" presetSubtype="0" fill="hold" grpId="1"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8">
                                            <p:txEl>
                                              <p:pRg st="2" end="2"/>
                                            </p:txEl>
                                          </p:spTgt>
                                        </p:tgtEl>
                                        <p:attrNameLst>
                                          <p:attrName>style.visibility</p:attrName>
                                        </p:attrNameLst>
                                      </p:cBhvr>
                                      <p:to>
                                        <p:strVal val="visible"/>
                                      </p:to>
                                    </p:set>
                                    <p:animEffect transition="in" filter="wipe(left)">
                                      <p:cBhvr>
                                        <p:cTn id="55" dur="500"/>
                                        <p:tgtEl>
                                          <p:spTgt spid="38">
                                            <p:txEl>
                                              <p:pRg st="2" end="2"/>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8">
                                            <p:txEl>
                                              <p:pRg st="3" end="3"/>
                                            </p:txEl>
                                          </p:spTgt>
                                        </p:tgtEl>
                                        <p:attrNameLst>
                                          <p:attrName>style.visibility</p:attrName>
                                        </p:attrNameLst>
                                      </p:cBhvr>
                                      <p:to>
                                        <p:strVal val="visible"/>
                                      </p:to>
                                    </p:set>
                                    <p:animEffect transition="in" filter="wipe(left)">
                                      <p:cBhvr>
                                        <p:cTn id="58" dur="500"/>
                                        <p:tgtEl>
                                          <p:spTgt spid="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P spid="39" grpId="0"/>
      <p:bldP spid="40" grpId="0"/>
      <p:bldP spid="42" grpId="0"/>
      <p:bldP spid="43" grpId="0"/>
      <p:bldP spid="44" grpId="0" animBg="1"/>
      <p:bldP spid="44" grpId="1" animBg="1"/>
      <p:bldP spid="65" grpId="0" animBg="1"/>
      <p:bldP spid="65"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29714"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2118" y="2118"/>
                        <a:ext cx="2116" cy="2116"/>
                      </a:xfrm>
                      <a:prstGeom prst="rect">
                        <a:avLst/>
                      </a:prstGeom>
                    </p:spPr>
                  </p:pic>
                </p:oleObj>
              </mc:Fallback>
            </mc:AlternateContent>
          </a:graphicData>
        </a:graphic>
      </p:graphicFrame>
      <p:sp>
        <p:nvSpPr>
          <p:cNvPr id="40" name="Title 1"/>
          <p:cNvSpPr>
            <a:spLocks noGrp="1"/>
          </p:cNvSpPr>
          <p:nvPr>
            <p:ph type="title"/>
            <p:custDataLst>
              <p:tags r:id="rId3"/>
            </p:custDataLst>
          </p:nvPr>
        </p:nvSpPr>
        <p:spPr/>
        <p:txBody>
          <a:bodyPr/>
          <a:lstStyle/>
          <a:p>
            <a:r>
              <a:rPr lang="en-US" dirty="0" smtClean="0"/>
              <a:t>Offloading Read Workloads</a:t>
            </a:r>
            <a:endParaRPr lang="en-US" dirty="0"/>
          </a:p>
        </p:txBody>
      </p:sp>
      <p:sp>
        <p:nvSpPr>
          <p:cNvPr id="25" name="Content Placeholder 2"/>
          <p:cNvSpPr txBox="1">
            <a:spLocks/>
          </p:cNvSpPr>
          <p:nvPr>
            <p:custDataLst>
              <p:tags r:id="rId4"/>
            </p:custDataLst>
          </p:nvPr>
        </p:nvSpPr>
        <p:spPr>
          <a:xfrm>
            <a:off x="618068" y="4719834"/>
            <a:ext cx="10951633" cy="1498102"/>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z="2000" spc="-70">
                <a:ln>
                  <a:noFill/>
                </a:ln>
                <a:solidFill>
                  <a:srgbClr val="595959"/>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spcBef>
                <a:spcPts val="400"/>
              </a:spcBef>
            </a:pPr>
            <a:r>
              <a:rPr lang="en-IN" sz="2267" spc="0" dirty="0">
                <a:ln>
                  <a:solidFill>
                    <a:srgbClr val="FFFFFF">
                      <a:alpha val="0"/>
                    </a:srgbClr>
                  </a:solidFill>
                </a:ln>
                <a:solidFill>
                  <a:srgbClr val="B5D331">
                    <a:lumMod val="75000"/>
                  </a:srgbClr>
                </a:solidFill>
              </a:rPr>
              <a:t>DBs in active </a:t>
            </a:r>
            <a:r>
              <a:rPr lang="en-IN" sz="2267" spc="0" dirty="0" err="1">
                <a:ln>
                  <a:solidFill>
                    <a:srgbClr val="FFFFFF">
                      <a:alpha val="0"/>
                    </a:srgbClr>
                  </a:solidFill>
                </a:ln>
                <a:solidFill>
                  <a:srgbClr val="B5D331">
                    <a:lumMod val="75000"/>
                  </a:srgbClr>
                </a:solidFill>
              </a:rPr>
              <a:t>secondaries</a:t>
            </a:r>
            <a:r>
              <a:rPr lang="en-IN" sz="2267" spc="0" dirty="0">
                <a:ln>
                  <a:solidFill>
                    <a:srgbClr val="FFFFFF">
                      <a:alpha val="0"/>
                    </a:srgbClr>
                  </a:solidFill>
                </a:ln>
                <a:solidFill>
                  <a:srgbClr val="B5D331">
                    <a:lumMod val="75000"/>
                  </a:srgbClr>
                </a:solidFill>
              </a:rPr>
              <a:t> are readable</a:t>
            </a:r>
          </a:p>
          <a:p>
            <a:pPr algn="l">
              <a:spcBef>
                <a:spcPts val="400"/>
              </a:spcBef>
            </a:pPr>
            <a:r>
              <a:rPr lang="en-IN" sz="2267" spc="0" dirty="0">
                <a:ln>
                  <a:solidFill>
                    <a:srgbClr val="FFFFFF">
                      <a:alpha val="0"/>
                    </a:srgbClr>
                  </a:solidFill>
                </a:ln>
                <a:solidFill>
                  <a:srgbClr val="B5D331">
                    <a:lumMod val="75000"/>
                  </a:srgbClr>
                </a:solidFill>
              </a:rPr>
              <a:t>Committed transactions visible quickly(depends on log synchronization latency)</a:t>
            </a:r>
          </a:p>
          <a:p>
            <a:pPr algn="l">
              <a:spcBef>
                <a:spcPts val="0"/>
              </a:spcBef>
              <a:spcAft>
                <a:spcPts val="400"/>
              </a:spcAft>
            </a:pPr>
            <a:r>
              <a:rPr lang="en-IN" sz="1867" spc="0" dirty="0">
                <a:ln>
                  <a:solidFill>
                    <a:srgbClr val="FFFFFF">
                      <a:alpha val="0"/>
                    </a:srgbClr>
                  </a:solidFill>
                </a:ln>
              </a:rPr>
              <a:t>Same data </a:t>
            </a:r>
            <a:r>
              <a:rPr lang="en-IN" sz="1867" spc="0" dirty="0" err="1">
                <a:ln>
                  <a:solidFill>
                    <a:srgbClr val="FFFFFF">
                      <a:alpha val="0"/>
                    </a:srgbClr>
                  </a:solidFill>
                </a:ln>
              </a:rPr>
              <a:t>center</a:t>
            </a:r>
            <a:r>
              <a:rPr lang="en-IN" sz="1867" spc="0" dirty="0">
                <a:ln>
                  <a:solidFill>
                    <a:srgbClr val="FFFFFF">
                      <a:alpha val="0"/>
                    </a:srgbClr>
                  </a:solidFill>
                </a:ln>
              </a:rPr>
              <a:t>:	&lt;1s</a:t>
            </a:r>
          </a:p>
          <a:p>
            <a:pPr algn="l">
              <a:spcBef>
                <a:spcPts val="0"/>
              </a:spcBef>
              <a:spcAft>
                <a:spcPts val="400"/>
              </a:spcAft>
            </a:pPr>
            <a:r>
              <a:rPr lang="en-IN" sz="1867" spc="0" dirty="0">
                <a:ln>
                  <a:solidFill>
                    <a:srgbClr val="FFFFFF">
                      <a:alpha val="0"/>
                    </a:srgbClr>
                  </a:solidFill>
                </a:ln>
              </a:rPr>
              <a:t>Different data </a:t>
            </a:r>
            <a:r>
              <a:rPr lang="en-IN" sz="1867" spc="0" dirty="0" err="1">
                <a:ln>
                  <a:solidFill>
                    <a:srgbClr val="FFFFFF">
                      <a:alpha val="0"/>
                    </a:srgbClr>
                  </a:solidFill>
                </a:ln>
              </a:rPr>
              <a:t>center</a:t>
            </a:r>
            <a:r>
              <a:rPr lang="en-IN" sz="1867" spc="0" dirty="0">
                <a:ln>
                  <a:solidFill>
                    <a:srgbClr val="FFFFFF">
                      <a:alpha val="0"/>
                    </a:srgbClr>
                  </a:solidFill>
                </a:ln>
              </a:rPr>
              <a:t>:	1-5s</a:t>
            </a:r>
          </a:p>
        </p:txBody>
      </p:sp>
      <p:cxnSp>
        <p:nvCxnSpPr>
          <p:cNvPr id="27" name="Straight Arrow Connector 26"/>
          <p:cNvCxnSpPr/>
          <p:nvPr>
            <p:custDataLst>
              <p:tags r:id="rId5"/>
            </p:custDataLst>
          </p:nvPr>
        </p:nvCxnSpPr>
        <p:spPr>
          <a:xfrm>
            <a:off x="4879979" y="2999349"/>
            <a:ext cx="2414016" cy="0"/>
          </a:xfrm>
          <a:prstGeom prst="straightConnector1">
            <a:avLst/>
          </a:prstGeom>
          <a:ln w="254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8" name="Rectangle 27"/>
          <p:cNvSpPr/>
          <p:nvPr>
            <p:custDataLst>
              <p:tags r:id="rId6"/>
            </p:custDataLst>
          </p:nvPr>
        </p:nvSpPr>
        <p:spPr>
          <a:xfrm>
            <a:off x="618067" y="1231509"/>
            <a:ext cx="4267200" cy="3413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SQL Server</a:t>
            </a:r>
          </a:p>
        </p:txBody>
      </p:sp>
      <p:sp>
        <p:nvSpPr>
          <p:cNvPr id="29" name="Rectangle 28"/>
          <p:cNvSpPr/>
          <p:nvPr>
            <p:custDataLst>
              <p:tags r:id="rId7"/>
            </p:custDataLst>
          </p:nvPr>
        </p:nvSpPr>
        <p:spPr>
          <a:xfrm>
            <a:off x="7293452" y="1231509"/>
            <a:ext cx="4267200" cy="3413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SQL Server</a:t>
            </a:r>
          </a:p>
        </p:txBody>
      </p:sp>
      <p:sp>
        <p:nvSpPr>
          <p:cNvPr id="30" name="TextBox 29"/>
          <p:cNvSpPr txBox="1"/>
          <p:nvPr>
            <p:custDataLst>
              <p:tags r:id="rId8"/>
            </p:custDataLst>
          </p:nvPr>
        </p:nvSpPr>
        <p:spPr>
          <a:xfrm>
            <a:off x="2365454" y="1590827"/>
            <a:ext cx="997389" cy="379656"/>
          </a:xfrm>
          <a:prstGeom prst="rect">
            <a:avLst/>
          </a:prstGeom>
          <a:noFill/>
        </p:spPr>
        <p:txBody>
          <a:bodyPr wrap="none" rtlCol="0">
            <a:spAutoFit/>
          </a:bodyPr>
          <a:lstStyle/>
          <a:p>
            <a:r>
              <a:rPr lang="en-US" sz="1867" dirty="0">
                <a:ln>
                  <a:solidFill>
                    <a:srgbClr val="FFFFFF">
                      <a:alpha val="0"/>
                    </a:srgbClr>
                  </a:solidFill>
                </a:ln>
                <a:solidFill>
                  <a:srgbClr val="595959"/>
                </a:solidFill>
              </a:rPr>
              <a:t>Primary</a:t>
            </a:r>
          </a:p>
        </p:txBody>
      </p:sp>
      <p:sp>
        <p:nvSpPr>
          <p:cNvPr id="31" name="TextBox 30"/>
          <p:cNvSpPr txBox="1"/>
          <p:nvPr>
            <p:custDataLst>
              <p:tags r:id="rId9"/>
            </p:custDataLst>
          </p:nvPr>
        </p:nvSpPr>
        <p:spPr>
          <a:xfrm>
            <a:off x="7699718" y="1590827"/>
            <a:ext cx="2050573" cy="379656"/>
          </a:xfrm>
          <a:prstGeom prst="rect">
            <a:avLst/>
          </a:prstGeom>
          <a:noFill/>
        </p:spPr>
        <p:txBody>
          <a:bodyPr wrap="square" rtlCol="0">
            <a:spAutoFit/>
          </a:bodyPr>
          <a:lstStyle/>
          <a:p>
            <a:r>
              <a:rPr lang="en-US" sz="1867" dirty="0">
                <a:ln>
                  <a:solidFill>
                    <a:srgbClr val="FFFFFF">
                      <a:alpha val="0"/>
                    </a:srgbClr>
                  </a:solidFill>
                </a:ln>
                <a:solidFill>
                  <a:srgbClr val="595959"/>
                </a:solidFill>
              </a:rPr>
              <a:t>Active Secondary</a:t>
            </a:r>
          </a:p>
        </p:txBody>
      </p:sp>
      <p:sp>
        <p:nvSpPr>
          <p:cNvPr id="36" name="Oval Callout 35"/>
          <p:cNvSpPr/>
          <p:nvPr>
            <p:custDataLst>
              <p:tags r:id="rId10"/>
            </p:custDataLst>
          </p:nvPr>
        </p:nvSpPr>
        <p:spPr bwMode="auto">
          <a:xfrm>
            <a:off x="4936408" y="1910596"/>
            <a:ext cx="2305905" cy="912593"/>
          </a:xfrm>
          <a:prstGeom prst="wedgeEllipseCallout">
            <a:avLst>
              <a:gd name="adj1" fmla="val -49075"/>
              <a:gd name="adj2" fmla="val 51396"/>
            </a:avLst>
          </a:prstGeom>
          <a:solidFill>
            <a:schemeClr val="accent1"/>
          </a:solidFill>
          <a:ln w="6350" cap="flat" cmpd="sng" algn="ctr">
            <a:noFill/>
            <a:prstDash val="solid"/>
            <a:headEnd type="none" w="med" len="med"/>
            <a:tailEnd type="none" w="med" len="med"/>
          </a:ln>
          <a:effectLst/>
        </p:spPr>
        <p:txBody>
          <a:bodyPr vert="horz" wrap="square" lIns="0" tIns="0" rIns="0" bIns="0" numCol="1" spcCol="182880" rtlCol="0" anchor="ctr" anchorCtr="0" compatLnSpc="1">
            <a:prstTxWarp prst="textNoShape">
              <a:avLst/>
            </a:prstTxWarp>
            <a:noAutofit/>
          </a:bodyPr>
          <a:lstStyle/>
          <a:p>
            <a:pPr algn="ctr" defTabSz="592652" fontAlgn="ctr">
              <a:spcBef>
                <a:spcPts val="400"/>
              </a:spcBef>
              <a:buClr>
                <a:srgbClr val="333333"/>
              </a:buClr>
              <a:buSzPct val="100000"/>
            </a:pPr>
            <a:r>
              <a:rPr lang="en-US" sz="1467" b="1" kern="0" dirty="0">
                <a:ln>
                  <a:solidFill>
                    <a:srgbClr val="FFFFFF">
                      <a:alpha val="0"/>
                    </a:srgbClr>
                  </a:solidFill>
                </a:ln>
                <a:solidFill>
                  <a:srgbClr val="FFFFFF"/>
                </a:solidFill>
              </a:rPr>
              <a:t>Log Synchronization</a:t>
            </a:r>
          </a:p>
        </p:txBody>
      </p:sp>
      <p:sp>
        <p:nvSpPr>
          <p:cNvPr id="37" name="Rectangle 36"/>
          <p:cNvSpPr/>
          <p:nvPr>
            <p:custDataLst>
              <p:tags r:id="rId11"/>
            </p:custDataLst>
          </p:nvPr>
        </p:nvSpPr>
        <p:spPr>
          <a:xfrm>
            <a:off x="9124483" y="3067971"/>
            <a:ext cx="2201016" cy="487680"/>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38" name="Group 37"/>
          <p:cNvGrpSpPr/>
          <p:nvPr>
            <p:custDataLst>
              <p:tags r:id="rId12"/>
            </p:custDataLst>
          </p:nvPr>
        </p:nvGrpSpPr>
        <p:grpSpPr>
          <a:xfrm>
            <a:off x="9343040" y="3128931"/>
            <a:ext cx="1763905" cy="365760"/>
            <a:chOff x="982643" y="5840175"/>
            <a:chExt cx="1677093" cy="563874"/>
          </a:xfrm>
        </p:grpSpPr>
        <p:sp>
          <p:nvSpPr>
            <p:cNvPr id="39" name="Flowchart: Magnetic Disk 38"/>
            <p:cNvSpPr/>
            <p:nvPr/>
          </p:nvSpPr>
          <p:spPr>
            <a:xfrm>
              <a:off x="1924070" y="5840176"/>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DB2</a:t>
              </a:r>
            </a:p>
          </p:txBody>
        </p:sp>
        <p:sp>
          <p:nvSpPr>
            <p:cNvPr id="41" name="Flowchart: Magnetic Disk 40"/>
            <p:cNvSpPr/>
            <p:nvPr/>
          </p:nvSpPr>
          <p:spPr>
            <a:xfrm>
              <a:off x="982643" y="5840175"/>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DB1</a:t>
              </a:r>
            </a:p>
          </p:txBody>
        </p:sp>
      </p:grpSp>
      <p:pic>
        <p:nvPicPr>
          <p:cNvPr id="47" name="Picture 2"/>
          <p:cNvPicPr>
            <a:picLocks noChangeAspect="1" noChangeArrowheads="1"/>
          </p:cNvPicPr>
          <p:nvPr>
            <p:custDataLst>
              <p:tags r:id="rId13"/>
            </p:custDataLst>
          </p:nvPr>
        </p:nvPicPr>
        <p:blipFill>
          <a:blip r:embed="rId23">
            <a:extLst>
              <a:ext uri="{BEBA8EAE-BF5A-486C-A8C5-ECC9F3942E4B}">
                <a14:imgProps xmlns:a14="http://schemas.microsoft.com/office/drawing/2010/main">
                  <a14:imgLayer r:embed="rId2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757768" y="1678753"/>
            <a:ext cx="934445" cy="133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9" name="Group 58"/>
          <p:cNvGrpSpPr/>
          <p:nvPr>
            <p:custDataLst>
              <p:tags r:id="rId14"/>
            </p:custDataLst>
          </p:nvPr>
        </p:nvGrpSpPr>
        <p:grpSpPr>
          <a:xfrm>
            <a:off x="9757767" y="3555651"/>
            <a:ext cx="924572" cy="1104688"/>
            <a:chOff x="7457294" y="3853582"/>
            <a:chExt cx="693429" cy="828516"/>
          </a:xfrm>
        </p:grpSpPr>
        <p:cxnSp>
          <p:nvCxnSpPr>
            <p:cNvPr id="63" name="Straight Arrow Connector 62"/>
            <p:cNvCxnSpPr>
              <a:stCxn id="66" idx="0"/>
              <a:endCxn id="37" idx="2"/>
            </p:cNvCxnSpPr>
            <p:nvPr/>
          </p:nvCxnSpPr>
          <p:spPr>
            <a:xfrm flipV="1">
              <a:off x="7785317" y="3853582"/>
              <a:ext cx="22395" cy="144279"/>
            </a:xfrm>
            <a:prstGeom prst="straightConnector1">
              <a:avLst/>
            </a:prstGeom>
            <a:ln w="190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66" name="TextBox 65"/>
            <p:cNvSpPr txBox="1"/>
            <p:nvPr/>
          </p:nvSpPr>
          <p:spPr>
            <a:xfrm>
              <a:off x="7457294" y="3997861"/>
              <a:ext cx="656045" cy="169325"/>
            </a:xfrm>
            <a:prstGeom prst="rect">
              <a:avLst/>
            </a:prstGeom>
            <a:noFill/>
          </p:spPr>
          <p:txBody>
            <a:bodyPr wrap="none" tIns="0" bIns="0" rtlCol="0">
              <a:spAutoFit/>
            </a:bodyPr>
            <a:lstStyle>
              <a:defPPr>
                <a:defRPr lang="en-US"/>
              </a:defPPr>
              <a:lvl1pPr indent="-396875">
                <a:lnSpc>
                  <a:spcPct val="90000"/>
                </a:lnSpc>
                <a:spcBef>
                  <a:spcPct val="20000"/>
                </a:spcBef>
                <a:buClr>
                  <a:srgbClr val="777777"/>
                </a:buClr>
                <a:defRPr sz="1100" b="1">
                  <a:solidFill>
                    <a:srgbClr val="595959"/>
                  </a:solidFill>
                </a:defRPr>
              </a:lvl1pPr>
            </a:lstStyle>
            <a:p>
              <a:pPr>
                <a:lnSpc>
                  <a:spcPct val="100000"/>
                </a:lnSpc>
              </a:pPr>
              <a:r>
                <a:rPr lang="en-US" sz="1467" dirty="0">
                  <a:ln>
                    <a:solidFill>
                      <a:srgbClr val="FFFFFF">
                        <a:alpha val="0"/>
                      </a:srgbClr>
                    </a:solidFill>
                  </a:ln>
                </a:rPr>
                <a:t>Reports</a:t>
              </a:r>
            </a:p>
          </p:txBody>
        </p:sp>
        <p:pic>
          <p:nvPicPr>
            <p:cNvPr id="67" name="Picture 2" descr="\\MAGNUM\Projects\Microsoft\Cloud Power FY12\Design\ICONS_PNG\Pie.png"/>
            <p:cNvPicPr>
              <a:picLocks noChangeAspect="1" noChangeArrowheads="1"/>
            </p:cNvPicPr>
            <p:nvPr/>
          </p:nvPicPr>
          <p:blipFill rotWithShape="1">
            <a:blip r:embed="rId25" cstate="print">
              <a:grayscl/>
              <a:extLst>
                <a:ext uri="{BEBA8EAE-BF5A-486C-A8C5-ECC9F3942E4B}">
                  <a14:imgProps xmlns:a14="http://schemas.microsoft.com/office/drawing/2010/main">
                    <a14:imgLayer r:embed="rId26">
                      <a14:imgEffect>
                        <a14:brightnessContrast bright="-35000" contrast="40000"/>
                      </a14:imgEffect>
                    </a14:imgLayer>
                  </a14:imgProps>
                </a:ext>
              </a:extLst>
            </a:blip>
            <a:srcRect l="11037" t="19735" r="10026" b="19063"/>
            <a:stretch/>
          </p:blipFill>
          <p:spPr bwMode="auto">
            <a:xfrm>
              <a:off x="7464697" y="4150210"/>
              <a:ext cx="686026" cy="531888"/>
            </a:xfrm>
            <a:prstGeom prst="rect">
              <a:avLst/>
            </a:prstGeom>
            <a:noFill/>
            <a:scene3d>
              <a:camera prst="perspectiveRelaxed"/>
              <a:lightRig rig="threePt" dir="t"/>
            </a:scene3d>
          </p:spPr>
        </p:pic>
      </p:grpSp>
      <p:sp>
        <p:nvSpPr>
          <p:cNvPr id="68" name="Rectangle 67"/>
          <p:cNvSpPr/>
          <p:nvPr>
            <p:custDataLst>
              <p:tags r:id="rId15"/>
            </p:custDataLst>
          </p:nvPr>
        </p:nvSpPr>
        <p:spPr>
          <a:xfrm>
            <a:off x="784297" y="3067971"/>
            <a:ext cx="2201016" cy="487680"/>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69" name="Group 68"/>
          <p:cNvGrpSpPr/>
          <p:nvPr>
            <p:custDataLst>
              <p:tags r:id="rId16"/>
            </p:custDataLst>
          </p:nvPr>
        </p:nvGrpSpPr>
        <p:grpSpPr>
          <a:xfrm>
            <a:off x="1002854" y="3128931"/>
            <a:ext cx="1763905" cy="365760"/>
            <a:chOff x="982643" y="5840177"/>
            <a:chExt cx="1677093" cy="563874"/>
          </a:xfrm>
        </p:grpSpPr>
        <p:sp>
          <p:nvSpPr>
            <p:cNvPr id="70" name="Flowchart: Magnetic Disk 69"/>
            <p:cNvSpPr/>
            <p:nvPr/>
          </p:nvSpPr>
          <p:spPr>
            <a:xfrm>
              <a:off x="1924070" y="5840177"/>
              <a:ext cx="735666" cy="563872"/>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DB2</a:t>
              </a:r>
            </a:p>
          </p:txBody>
        </p:sp>
        <p:sp>
          <p:nvSpPr>
            <p:cNvPr id="71" name="Flowchart: Magnetic Disk 70"/>
            <p:cNvSpPr/>
            <p:nvPr/>
          </p:nvSpPr>
          <p:spPr>
            <a:xfrm>
              <a:off x="982643" y="5840178"/>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DB1</a:t>
              </a:r>
            </a:p>
          </p:txBody>
        </p:sp>
      </p:grpSp>
      <p:pic>
        <p:nvPicPr>
          <p:cNvPr id="72" name="Picture 2"/>
          <p:cNvPicPr>
            <a:picLocks noChangeAspect="1" noChangeArrowheads="1"/>
          </p:cNvPicPr>
          <p:nvPr>
            <p:custDataLst>
              <p:tags r:id="rId17"/>
            </p:custDataLst>
          </p:nvPr>
        </p:nvPicPr>
        <p:blipFill>
          <a:blip r:embed="rId23">
            <a:extLst>
              <a:ext uri="{BEBA8EAE-BF5A-486C-A8C5-ECC9F3942E4B}">
                <a14:imgProps xmlns:a14="http://schemas.microsoft.com/office/drawing/2010/main">
                  <a14:imgLayer r:embed="rId2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417583" y="1678753"/>
            <a:ext cx="934445" cy="133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custDataLst>
              <p:tags r:id="rId18"/>
            </p:custDataLst>
          </p:nvPr>
        </p:nvSpPr>
        <p:spPr/>
        <p:txBody>
          <a:bodyPr/>
          <a:lstStyle/>
          <a:p>
            <a:fld id="{BD271169-D5A2-4E26-9D3F-58E320BF9E89}" type="slidenum">
              <a:rPr lang="en-US" smtClean="0">
                <a:solidFill>
                  <a:srgbClr val="595959">
                    <a:tint val="75000"/>
                  </a:srgbClr>
                </a:solidFill>
              </a:rPr>
              <a:pPr/>
              <a:t>21</a:t>
            </a:fld>
            <a:endParaRPr lang="en-US">
              <a:solidFill>
                <a:srgbClr val="595959">
                  <a:tint val="75000"/>
                </a:srgbClr>
              </a:solidFill>
            </a:endParaRPr>
          </a:p>
        </p:txBody>
      </p:sp>
    </p:spTree>
    <p:extLst>
      <p:ext uri="{BB962C8B-B14F-4D97-AF65-F5344CB8AC3E}">
        <p14:creationId xmlns:p14="http://schemas.microsoft.com/office/powerpoint/2010/main" val="396563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0738" name="think-cell Slide" r:id="rId53" imgW="270" imgH="270" progId="TCLayout.ActiveDocument.1">
                  <p:embed/>
                </p:oleObj>
              </mc:Choice>
              <mc:Fallback>
                <p:oleObj name="think-cell Slide" r:id="rId53" imgW="270" imgH="270" progId="TCLayout.ActiveDocument.1">
                  <p:embed/>
                  <p:pic>
                    <p:nvPicPr>
                      <p:cNvPr id="0" name=""/>
                      <p:cNvPicPr/>
                      <p:nvPr/>
                    </p:nvPicPr>
                    <p:blipFill>
                      <a:blip r:embed="rId54"/>
                      <a:stretch>
                        <a:fillRect/>
                      </a:stretch>
                    </p:blipFill>
                    <p:spPr>
                      <a:xfrm>
                        <a:off x="2118" y="2118"/>
                        <a:ext cx="2116" cy="2116"/>
                      </a:xfrm>
                      <a:prstGeom prst="rect">
                        <a:avLst/>
                      </a:prstGeom>
                    </p:spPr>
                  </p:pic>
                </p:oleObj>
              </mc:Fallback>
            </mc:AlternateContent>
          </a:graphicData>
        </a:graphic>
      </p:graphicFrame>
      <p:sp>
        <p:nvSpPr>
          <p:cNvPr id="40" name="Title 1"/>
          <p:cNvSpPr>
            <a:spLocks noGrp="1"/>
          </p:cNvSpPr>
          <p:nvPr>
            <p:ph type="title"/>
            <p:custDataLst>
              <p:tags r:id="rId3"/>
            </p:custDataLst>
          </p:nvPr>
        </p:nvSpPr>
        <p:spPr/>
        <p:txBody>
          <a:bodyPr/>
          <a:lstStyle/>
          <a:p>
            <a:r>
              <a:rPr lang="en-US" dirty="0" smtClean="0"/>
              <a:t>Offloading Read Workloads</a:t>
            </a:r>
            <a:endParaRPr lang="en-US" dirty="0"/>
          </a:p>
        </p:txBody>
      </p:sp>
      <p:sp>
        <p:nvSpPr>
          <p:cNvPr id="24" name="Content Placeholder 2"/>
          <p:cNvSpPr txBox="1">
            <a:spLocks/>
          </p:cNvSpPr>
          <p:nvPr>
            <p:custDataLst>
              <p:tags r:id="rId4"/>
            </p:custDataLst>
          </p:nvPr>
        </p:nvSpPr>
        <p:spPr>
          <a:xfrm>
            <a:off x="618068" y="5484662"/>
            <a:ext cx="10951633" cy="810607"/>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z="2000" spc="-70">
                <a:ln>
                  <a:noFill/>
                </a:ln>
                <a:solidFill>
                  <a:srgbClr val="595959"/>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spcBef>
                <a:spcPts val="1600"/>
              </a:spcBef>
            </a:pPr>
            <a:r>
              <a:rPr lang="en-IN" sz="2267" spc="0" dirty="0">
                <a:ln>
                  <a:solidFill>
                    <a:srgbClr val="FFFFFF">
                      <a:alpha val="0"/>
                    </a:srgbClr>
                  </a:solidFill>
                </a:ln>
                <a:solidFill>
                  <a:srgbClr val="B5D331">
                    <a:lumMod val="75000"/>
                  </a:srgbClr>
                </a:solidFill>
              </a:rPr>
              <a:t>Up to 4 </a:t>
            </a:r>
            <a:r>
              <a:rPr lang="en-IN" sz="2267" spc="0" dirty="0" err="1">
                <a:ln>
                  <a:solidFill>
                    <a:srgbClr val="FFFFFF">
                      <a:alpha val="0"/>
                    </a:srgbClr>
                  </a:solidFill>
                </a:ln>
                <a:solidFill>
                  <a:srgbClr val="B5D331">
                    <a:lumMod val="75000"/>
                  </a:srgbClr>
                </a:solidFill>
              </a:rPr>
              <a:t>secondaries</a:t>
            </a:r>
            <a:endParaRPr lang="en-IN" sz="2267" spc="0" dirty="0">
              <a:ln>
                <a:solidFill>
                  <a:srgbClr val="FFFFFF">
                    <a:alpha val="0"/>
                  </a:srgbClr>
                </a:solidFill>
              </a:ln>
              <a:solidFill>
                <a:srgbClr val="B5D331">
                  <a:lumMod val="75000"/>
                </a:srgbClr>
              </a:solidFill>
            </a:endParaRPr>
          </a:p>
          <a:p>
            <a:pPr algn="l">
              <a:spcBef>
                <a:spcPts val="400"/>
              </a:spcBef>
              <a:spcAft>
                <a:spcPts val="800"/>
              </a:spcAft>
            </a:pPr>
            <a:r>
              <a:rPr lang="en-IN" sz="1867" spc="0" dirty="0">
                <a:ln>
                  <a:solidFill>
                    <a:srgbClr val="FFFFFF">
                      <a:alpha val="0"/>
                    </a:srgbClr>
                  </a:solidFill>
                </a:ln>
              </a:rPr>
              <a:t>Sync or </a:t>
            </a:r>
            <a:r>
              <a:rPr lang="en-IN" sz="1867" spc="0" dirty="0" err="1">
                <a:ln>
                  <a:solidFill>
                    <a:srgbClr val="FFFFFF">
                      <a:alpha val="0"/>
                    </a:srgbClr>
                  </a:solidFill>
                </a:ln>
              </a:rPr>
              <a:t>async</a:t>
            </a:r>
            <a:endParaRPr lang="en-IN" sz="1867" spc="0" dirty="0">
              <a:ln>
                <a:solidFill>
                  <a:srgbClr val="FFFFFF">
                    <a:alpha val="0"/>
                  </a:srgbClr>
                </a:solidFill>
              </a:ln>
            </a:endParaRPr>
          </a:p>
        </p:txBody>
      </p:sp>
      <p:sp>
        <p:nvSpPr>
          <p:cNvPr id="25" name="Rectangle 24"/>
          <p:cNvSpPr/>
          <p:nvPr>
            <p:custDataLst>
              <p:tags r:id="rId5"/>
            </p:custDataLst>
          </p:nvPr>
        </p:nvSpPr>
        <p:spPr>
          <a:xfrm>
            <a:off x="8693887" y="1233341"/>
            <a:ext cx="2875813" cy="207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1600" b="1" dirty="0">
                <a:ln>
                  <a:solidFill>
                    <a:srgbClr val="FFFFFF">
                      <a:alpha val="0"/>
                    </a:srgbClr>
                  </a:solidFill>
                </a:ln>
                <a:solidFill>
                  <a:srgbClr val="595959"/>
                </a:solidFill>
              </a:rPr>
              <a:t>SQL Server</a:t>
            </a:r>
          </a:p>
        </p:txBody>
      </p:sp>
      <p:sp>
        <p:nvSpPr>
          <p:cNvPr id="26" name="TextBox 25"/>
          <p:cNvSpPr txBox="1"/>
          <p:nvPr>
            <p:custDataLst>
              <p:tags r:id="rId6"/>
            </p:custDataLst>
          </p:nvPr>
        </p:nvSpPr>
        <p:spPr>
          <a:xfrm>
            <a:off x="8929262" y="1588298"/>
            <a:ext cx="1410965" cy="205121"/>
          </a:xfrm>
          <a:prstGeom prst="rect">
            <a:avLst/>
          </a:prstGeom>
          <a:noFill/>
        </p:spPr>
        <p:txBody>
          <a:bodyPr wrap="square" lIns="0" tIns="0" rIns="0" bIns="0" rtlCol="0">
            <a:spAutoFit/>
          </a:bodyPr>
          <a:lstStyle/>
          <a:p>
            <a:r>
              <a:rPr lang="en-US" sz="1333" dirty="0">
                <a:ln>
                  <a:solidFill>
                    <a:srgbClr val="FFFFFF">
                      <a:alpha val="0"/>
                    </a:srgbClr>
                  </a:solidFill>
                </a:ln>
                <a:solidFill>
                  <a:srgbClr val="595959"/>
                </a:solidFill>
              </a:rPr>
              <a:t>Active Secondary</a:t>
            </a:r>
          </a:p>
        </p:txBody>
      </p:sp>
      <p:sp>
        <p:nvSpPr>
          <p:cNvPr id="30" name="Rectangle 29"/>
          <p:cNvSpPr/>
          <p:nvPr>
            <p:custDataLst>
              <p:tags r:id="rId7"/>
            </p:custDataLst>
          </p:nvPr>
        </p:nvSpPr>
        <p:spPr>
          <a:xfrm>
            <a:off x="9927882" y="2189636"/>
            <a:ext cx="1483340" cy="328664"/>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31" name="Group 30"/>
          <p:cNvGrpSpPr/>
          <p:nvPr>
            <p:custDataLst>
              <p:tags r:id="rId8"/>
            </p:custDataLst>
          </p:nvPr>
        </p:nvGrpSpPr>
        <p:grpSpPr>
          <a:xfrm>
            <a:off x="10075174" y="2230719"/>
            <a:ext cx="1188757" cy="246499"/>
            <a:chOff x="982643" y="5840175"/>
            <a:chExt cx="1677093" cy="563874"/>
          </a:xfrm>
        </p:grpSpPr>
        <p:sp>
          <p:nvSpPr>
            <p:cNvPr id="34" name="Flowchart: Magnetic Disk 33"/>
            <p:cNvSpPr/>
            <p:nvPr/>
          </p:nvSpPr>
          <p:spPr>
            <a:xfrm>
              <a:off x="1924070" y="5840176"/>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FFFFFF"/>
                  </a:solidFill>
                </a:rPr>
                <a:t>DB2</a:t>
              </a:r>
            </a:p>
          </p:txBody>
        </p:sp>
        <p:sp>
          <p:nvSpPr>
            <p:cNvPr id="35" name="Flowchart: Magnetic Disk 34"/>
            <p:cNvSpPr/>
            <p:nvPr/>
          </p:nvSpPr>
          <p:spPr>
            <a:xfrm>
              <a:off x="982643" y="5840175"/>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FFFFFF"/>
                  </a:solidFill>
                </a:rPr>
                <a:t>DB1</a:t>
              </a:r>
            </a:p>
          </p:txBody>
        </p:sp>
      </p:grpSp>
      <p:pic>
        <p:nvPicPr>
          <p:cNvPr id="37" name="Picture 2"/>
          <p:cNvPicPr>
            <a:picLocks noChangeAspect="1" noChangeArrowheads="1"/>
          </p:cNvPicPr>
          <p:nvPr>
            <p:custDataLst>
              <p:tags r:id="rId9"/>
            </p:custDataLst>
          </p:nvPr>
        </p:nvPicPr>
        <p:blipFill>
          <a:blip r:embed="rId55">
            <a:extLst>
              <a:ext uri="{BEBA8EAE-BF5A-486C-A8C5-ECC9F3942E4B}">
                <a14:imgProps xmlns:a14="http://schemas.microsoft.com/office/drawing/2010/main">
                  <a14:imgLayer r:embed="rId5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403333" y="1403453"/>
            <a:ext cx="532435" cy="76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 name="Straight Arrow Connector 40"/>
          <p:cNvCxnSpPr>
            <a:stCxn id="46" idx="0"/>
            <a:endCxn id="30" idx="2"/>
          </p:cNvCxnSpPr>
          <p:nvPr>
            <p:custDataLst>
              <p:tags r:id="rId10"/>
            </p:custDataLst>
          </p:nvPr>
        </p:nvCxnSpPr>
        <p:spPr>
          <a:xfrm flipV="1">
            <a:off x="10638262" y="2518300"/>
            <a:ext cx="31290" cy="191325"/>
          </a:xfrm>
          <a:prstGeom prst="straightConnector1">
            <a:avLst/>
          </a:prstGeom>
          <a:ln w="190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46" name="TextBox 45"/>
          <p:cNvSpPr txBox="1"/>
          <p:nvPr>
            <p:custDataLst>
              <p:tags r:id="rId11"/>
            </p:custDataLst>
          </p:nvPr>
        </p:nvSpPr>
        <p:spPr>
          <a:xfrm>
            <a:off x="10264313" y="2709625"/>
            <a:ext cx="747897" cy="166199"/>
          </a:xfrm>
          <a:prstGeom prst="rect">
            <a:avLst/>
          </a:prstGeom>
          <a:noFill/>
        </p:spPr>
        <p:txBody>
          <a:bodyPr wrap="none" tIns="0" bIns="0" rtlCol="0">
            <a:spAutoFit/>
          </a:bodyPr>
          <a:lstStyle>
            <a:defPPr>
              <a:defRPr lang="en-US"/>
            </a:defPPr>
            <a:lvl1pPr indent="-396875">
              <a:lnSpc>
                <a:spcPct val="90000"/>
              </a:lnSpc>
              <a:spcBef>
                <a:spcPct val="20000"/>
              </a:spcBef>
              <a:buClr>
                <a:srgbClr val="777777"/>
              </a:buClr>
              <a:defRPr sz="1100" b="1">
                <a:solidFill>
                  <a:srgbClr val="595959"/>
                </a:solidFill>
              </a:defRPr>
            </a:lvl1pPr>
          </a:lstStyle>
          <a:p>
            <a:r>
              <a:rPr lang="en-US" sz="1200" dirty="0">
                <a:ln>
                  <a:solidFill>
                    <a:srgbClr val="FFFFFF">
                      <a:alpha val="0"/>
                    </a:srgbClr>
                  </a:solidFill>
                </a:ln>
              </a:rPr>
              <a:t>Reports</a:t>
            </a:r>
          </a:p>
        </p:txBody>
      </p:sp>
      <p:pic>
        <p:nvPicPr>
          <p:cNvPr id="47" name="Picture 2" descr="\\MAGNUM\Projects\Microsoft\Cloud Power FY12\Design\ICONS_PNG\Pie.png"/>
          <p:cNvPicPr>
            <a:picLocks noChangeAspect="1" noChangeArrowheads="1"/>
          </p:cNvPicPr>
          <p:nvPr>
            <p:custDataLst>
              <p:tags r:id="rId12"/>
            </p:custDataLst>
          </p:nvPr>
        </p:nvPicPr>
        <p:blipFill rotWithShape="1">
          <a:blip r:embed="rId57" cstate="print">
            <a:grayscl/>
            <a:extLst>
              <a:ext uri="{BEBA8EAE-BF5A-486C-A8C5-ECC9F3942E4B}">
                <a14:imgProps xmlns:a14="http://schemas.microsoft.com/office/drawing/2010/main">
                  <a14:imgLayer r:embed="rId58">
                    <a14:imgEffect>
                      <a14:brightnessContrast bright="-35000" contrast="40000"/>
                    </a14:imgEffect>
                  </a14:imgLayer>
                </a14:imgProps>
              </a:ext>
            </a:extLst>
          </a:blip>
          <a:srcRect l="11037" t="19735" r="10026" b="19063"/>
          <a:stretch/>
        </p:blipFill>
        <p:spPr bwMode="auto">
          <a:xfrm>
            <a:off x="10361328" y="2815324"/>
            <a:ext cx="616449" cy="477944"/>
          </a:xfrm>
          <a:prstGeom prst="rect">
            <a:avLst/>
          </a:prstGeom>
          <a:noFill/>
          <a:scene3d>
            <a:camera prst="perspectiveRelaxed"/>
            <a:lightRig rig="threePt" dir="t"/>
          </a:scene3d>
        </p:spPr>
      </p:pic>
      <p:sp>
        <p:nvSpPr>
          <p:cNvPr id="78" name="Rectangle 77"/>
          <p:cNvSpPr/>
          <p:nvPr>
            <p:custDataLst>
              <p:tags r:id="rId13"/>
            </p:custDataLst>
          </p:nvPr>
        </p:nvSpPr>
        <p:spPr>
          <a:xfrm>
            <a:off x="8693887" y="3402579"/>
            <a:ext cx="2875813" cy="207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1600" b="1" dirty="0">
                <a:ln>
                  <a:solidFill>
                    <a:srgbClr val="FFFFFF">
                      <a:alpha val="0"/>
                    </a:srgbClr>
                  </a:solidFill>
                </a:ln>
                <a:solidFill>
                  <a:srgbClr val="595959"/>
                </a:solidFill>
              </a:rPr>
              <a:t>SQL Server</a:t>
            </a:r>
          </a:p>
        </p:txBody>
      </p:sp>
      <p:sp>
        <p:nvSpPr>
          <p:cNvPr id="79" name="TextBox 78"/>
          <p:cNvSpPr txBox="1"/>
          <p:nvPr>
            <p:custDataLst>
              <p:tags r:id="rId14"/>
            </p:custDataLst>
          </p:nvPr>
        </p:nvSpPr>
        <p:spPr>
          <a:xfrm>
            <a:off x="8929262" y="3757535"/>
            <a:ext cx="1410965" cy="205121"/>
          </a:xfrm>
          <a:prstGeom prst="rect">
            <a:avLst/>
          </a:prstGeom>
          <a:noFill/>
        </p:spPr>
        <p:txBody>
          <a:bodyPr wrap="square" lIns="0" tIns="0" rIns="0" bIns="0" rtlCol="0">
            <a:spAutoFit/>
          </a:bodyPr>
          <a:lstStyle/>
          <a:p>
            <a:r>
              <a:rPr lang="en-US" sz="1333" dirty="0">
                <a:ln>
                  <a:solidFill>
                    <a:srgbClr val="FFFFFF">
                      <a:alpha val="0"/>
                    </a:srgbClr>
                  </a:solidFill>
                </a:ln>
                <a:solidFill>
                  <a:srgbClr val="595959"/>
                </a:solidFill>
              </a:rPr>
              <a:t>Active Secondary</a:t>
            </a:r>
          </a:p>
        </p:txBody>
      </p:sp>
      <p:sp>
        <p:nvSpPr>
          <p:cNvPr id="80" name="Rectangle 79"/>
          <p:cNvSpPr/>
          <p:nvPr>
            <p:custDataLst>
              <p:tags r:id="rId15"/>
            </p:custDataLst>
          </p:nvPr>
        </p:nvSpPr>
        <p:spPr>
          <a:xfrm>
            <a:off x="9927882" y="4358873"/>
            <a:ext cx="1483340" cy="328664"/>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81" name="Group 80"/>
          <p:cNvGrpSpPr/>
          <p:nvPr>
            <p:custDataLst>
              <p:tags r:id="rId16"/>
            </p:custDataLst>
          </p:nvPr>
        </p:nvGrpSpPr>
        <p:grpSpPr>
          <a:xfrm>
            <a:off x="10075174" y="4399956"/>
            <a:ext cx="1188757" cy="246499"/>
            <a:chOff x="982643" y="5840175"/>
            <a:chExt cx="1677093" cy="563874"/>
          </a:xfrm>
        </p:grpSpPr>
        <p:sp>
          <p:nvSpPr>
            <p:cNvPr id="86" name="Flowchart: Magnetic Disk 85"/>
            <p:cNvSpPr/>
            <p:nvPr/>
          </p:nvSpPr>
          <p:spPr>
            <a:xfrm>
              <a:off x="1924070" y="5840176"/>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FFFFFF"/>
                  </a:solidFill>
                </a:rPr>
                <a:t>DB2</a:t>
              </a:r>
            </a:p>
          </p:txBody>
        </p:sp>
        <p:sp>
          <p:nvSpPr>
            <p:cNvPr id="87" name="Flowchart: Magnetic Disk 86"/>
            <p:cNvSpPr/>
            <p:nvPr/>
          </p:nvSpPr>
          <p:spPr>
            <a:xfrm>
              <a:off x="982643" y="5840175"/>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FFFFFF"/>
                  </a:solidFill>
                </a:rPr>
                <a:t>DB1</a:t>
              </a:r>
            </a:p>
          </p:txBody>
        </p:sp>
      </p:grpSp>
      <p:pic>
        <p:nvPicPr>
          <p:cNvPr id="82" name="Picture 2"/>
          <p:cNvPicPr>
            <a:picLocks noChangeAspect="1" noChangeArrowheads="1"/>
          </p:cNvPicPr>
          <p:nvPr>
            <p:custDataLst>
              <p:tags r:id="rId17"/>
            </p:custDataLst>
          </p:nvPr>
        </p:nvPicPr>
        <p:blipFill>
          <a:blip r:embed="rId55">
            <a:extLst>
              <a:ext uri="{BEBA8EAE-BF5A-486C-A8C5-ECC9F3942E4B}">
                <a14:imgProps xmlns:a14="http://schemas.microsoft.com/office/drawing/2010/main">
                  <a14:imgLayer r:embed="rId5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403333" y="3572691"/>
            <a:ext cx="532435" cy="76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3" name="Straight Arrow Connector 82"/>
          <p:cNvCxnSpPr>
            <a:stCxn id="84" idx="0"/>
            <a:endCxn id="80" idx="2"/>
          </p:cNvCxnSpPr>
          <p:nvPr>
            <p:custDataLst>
              <p:tags r:id="rId18"/>
            </p:custDataLst>
          </p:nvPr>
        </p:nvCxnSpPr>
        <p:spPr>
          <a:xfrm flipV="1">
            <a:off x="10638262" y="4687537"/>
            <a:ext cx="31290" cy="191325"/>
          </a:xfrm>
          <a:prstGeom prst="straightConnector1">
            <a:avLst/>
          </a:prstGeom>
          <a:ln w="190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84" name="TextBox 83"/>
          <p:cNvSpPr txBox="1"/>
          <p:nvPr>
            <p:custDataLst>
              <p:tags r:id="rId19"/>
            </p:custDataLst>
          </p:nvPr>
        </p:nvSpPr>
        <p:spPr>
          <a:xfrm>
            <a:off x="10264313" y="4878862"/>
            <a:ext cx="747897" cy="166199"/>
          </a:xfrm>
          <a:prstGeom prst="rect">
            <a:avLst/>
          </a:prstGeom>
          <a:noFill/>
        </p:spPr>
        <p:txBody>
          <a:bodyPr wrap="none" tIns="0" bIns="0" rtlCol="0">
            <a:spAutoFit/>
          </a:bodyPr>
          <a:lstStyle>
            <a:defPPr>
              <a:defRPr lang="en-US"/>
            </a:defPPr>
            <a:lvl1pPr indent="-396875">
              <a:lnSpc>
                <a:spcPct val="90000"/>
              </a:lnSpc>
              <a:spcBef>
                <a:spcPct val="20000"/>
              </a:spcBef>
              <a:buClr>
                <a:srgbClr val="777777"/>
              </a:buClr>
              <a:defRPr sz="1100" b="1">
                <a:solidFill>
                  <a:srgbClr val="595959"/>
                </a:solidFill>
              </a:defRPr>
            </a:lvl1pPr>
          </a:lstStyle>
          <a:p>
            <a:r>
              <a:rPr lang="en-US" sz="1200" dirty="0">
                <a:ln>
                  <a:solidFill>
                    <a:srgbClr val="FFFFFF">
                      <a:alpha val="0"/>
                    </a:srgbClr>
                  </a:solidFill>
                </a:ln>
              </a:rPr>
              <a:t>Reports</a:t>
            </a:r>
          </a:p>
        </p:txBody>
      </p:sp>
      <p:pic>
        <p:nvPicPr>
          <p:cNvPr id="85" name="Picture 2" descr="\\MAGNUM\Projects\Microsoft\Cloud Power FY12\Design\ICONS_PNG\Pie.png"/>
          <p:cNvPicPr>
            <a:picLocks noChangeAspect="1" noChangeArrowheads="1"/>
          </p:cNvPicPr>
          <p:nvPr>
            <p:custDataLst>
              <p:tags r:id="rId20"/>
            </p:custDataLst>
          </p:nvPr>
        </p:nvPicPr>
        <p:blipFill rotWithShape="1">
          <a:blip r:embed="rId57" cstate="print">
            <a:grayscl/>
            <a:extLst>
              <a:ext uri="{BEBA8EAE-BF5A-486C-A8C5-ECC9F3942E4B}">
                <a14:imgProps xmlns:a14="http://schemas.microsoft.com/office/drawing/2010/main">
                  <a14:imgLayer r:embed="rId58">
                    <a14:imgEffect>
                      <a14:brightnessContrast bright="-35000" contrast="40000"/>
                    </a14:imgEffect>
                  </a14:imgLayer>
                </a14:imgProps>
              </a:ext>
            </a:extLst>
          </a:blip>
          <a:srcRect l="11037" t="19735" r="10026" b="19063"/>
          <a:stretch/>
        </p:blipFill>
        <p:spPr bwMode="auto">
          <a:xfrm>
            <a:off x="10361328" y="4984561"/>
            <a:ext cx="616449" cy="477944"/>
          </a:xfrm>
          <a:prstGeom prst="rect">
            <a:avLst/>
          </a:prstGeom>
          <a:noFill/>
          <a:scene3d>
            <a:camera prst="perspectiveRelaxed"/>
            <a:lightRig rig="threePt" dir="t"/>
          </a:scene3d>
        </p:spPr>
      </p:pic>
      <p:sp>
        <p:nvSpPr>
          <p:cNvPr id="89" name="Rectangle 88"/>
          <p:cNvSpPr/>
          <p:nvPr>
            <p:custDataLst>
              <p:tags r:id="rId21"/>
            </p:custDataLst>
          </p:nvPr>
        </p:nvSpPr>
        <p:spPr>
          <a:xfrm>
            <a:off x="618067" y="1233341"/>
            <a:ext cx="2875813" cy="207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1600" b="1" dirty="0">
                <a:ln>
                  <a:solidFill>
                    <a:srgbClr val="FFFFFF">
                      <a:alpha val="0"/>
                    </a:srgbClr>
                  </a:solidFill>
                </a:ln>
                <a:solidFill>
                  <a:srgbClr val="595959"/>
                </a:solidFill>
              </a:rPr>
              <a:t>SQL Server</a:t>
            </a:r>
          </a:p>
        </p:txBody>
      </p:sp>
      <p:sp>
        <p:nvSpPr>
          <p:cNvPr id="90" name="TextBox 89"/>
          <p:cNvSpPr txBox="1"/>
          <p:nvPr>
            <p:custDataLst>
              <p:tags r:id="rId22"/>
            </p:custDataLst>
          </p:nvPr>
        </p:nvSpPr>
        <p:spPr>
          <a:xfrm>
            <a:off x="853442" y="1588298"/>
            <a:ext cx="1410965" cy="205121"/>
          </a:xfrm>
          <a:prstGeom prst="rect">
            <a:avLst/>
          </a:prstGeom>
          <a:noFill/>
        </p:spPr>
        <p:txBody>
          <a:bodyPr wrap="square" lIns="0" tIns="0" rIns="0" bIns="0" rtlCol="0">
            <a:spAutoFit/>
          </a:bodyPr>
          <a:lstStyle/>
          <a:p>
            <a:r>
              <a:rPr lang="en-US" sz="1333" dirty="0">
                <a:ln>
                  <a:solidFill>
                    <a:srgbClr val="FFFFFF">
                      <a:alpha val="0"/>
                    </a:srgbClr>
                  </a:solidFill>
                </a:ln>
                <a:solidFill>
                  <a:srgbClr val="595959"/>
                </a:solidFill>
              </a:rPr>
              <a:t>Active Secondary</a:t>
            </a:r>
          </a:p>
        </p:txBody>
      </p:sp>
      <p:sp>
        <p:nvSpPr>
          <p:cNvPr id="91" name="Rectangle 90"/>
          <p:cNvSpPr/>
          <p:nvPr>
            <p:custDataLst>
              <p:tags r:id="rId23"/>
            </p:custDataLst>
          </p:nvPr>
        </p:nvSpPr>
        <p:spPr>
          <a:xfrm>
            <a:off x="1852062" y="2189636"/>
            <a:ext cx="1483340" cy="328664"/>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92" name="Group 91"/>
          <p:cNvGrpSpPr/>
          <p:nvPr>
            <p:custDataLst>
              <p:tags r:id="rId24"/>
            </p:custDataLst>
          </p:nvPr>
        </p:nvGrpSpPr>
        <p:grpSpPr>
          <a:xfrm>
            <a:off x="1999354" y="2230719"/>
            <a:ext cx="1188757" cy="246499"/>
            <a:chOff x="982643" y="5840175"/>
            <a:chExt cx="1677093" cy="563874"/>
          </a:xfrm>
        </p:grpSpPr>
        <p:sp>
          <p:nvSpPr>
            <p:cNvPr id="97" name="Flowchart: Magnetic Disk 96"/>
            <p:cNvSpPr/>
            <p:nvPr/>
          </p:nvSpPr>
          <p:spPr>
            <a:xfrm>
              <a:off x="1924070" y="5840176"/>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FFFFFF"/>
                  </a:solidFill>
                </a:rPr>
                <a:t>DB2</a:t>
              </a:r>
            </a:p>
          </p:txBody>
        </p:sp>
        <p:sp>
          <p:nvSpPr>
            <p:cNvPr id="98" name="Flowchart: Magnetic Disk 97"/>
            <p:cNvSpPr/>
            <p:nvPr/>
          </p:nvSpPr>
          <p:spPr>
            <a:xfrm>
              <a:off x="982643" y="5840175"/>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FFFFFF"/>
                  </a:solidFill>
                </a:rPr>
                <a:t>DB1</a:t>
              </a:r>
            </a:p>
          </p:txBody>
        </p:sp>
      </p:grpSp>
      <p:pic>
        <p:nvPicPr>
          <p:cNvPr id="93" name="Picture 2"/>
          <p:cNvPicPr>
            <a:picLocks noChangeAspect="1" noChangeArrowheads="1"/>
          </p:cNvPicPr>
          <p:nvPr>
            <p:custDataLst>
              <p:tags r:id="rId25"/>
            </p:custDataLst>
          </p:nvPr>
        </p:nvPicPr>
        <p:blipFill>
          <a:blip r:embed="rId55">
            <a:extLst>
              <a:ext uri="{BEBA8EAE-BF5A-486C-A8C5-ECC9F3942E4B}">
                <a14:imgProps xmlns:a14="http://schemas.microsoft.com/office/drawing/2010/main">
                  <a14:imgLayer r:embed="rId5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327513" y="1403453"/>
            <a:ext cx="532435" cy="76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4" name="Straight Arrow Connector 93"/>
          <p:cNvCxnSpPr>
            <a:stCxn id="95" idx="0"/>
          </p:cNvCxnSpPr>
          <p:nvPr>
            <p:custDataLst>
              <p:tags r:id="rId26"/>
            </p:custDataLst>
          </p:nvPr>
        </p:nvCxnSpPr>
        <p:spPr>
          <a:xfrm flipV="1">
            <a:off x="2562442" y="2518302"/>
            <a:ext cx="31293" cy="191323"/>
          </a:xfrm>
          <a:prstGeom prst="straightConnector1">
            <a:avLst/>
          </a:prstGeom>
          <a:ln w="190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95" name="TextBox 94"/>
          <p:cNvSpPr txBox="1"/>
          <p:nvPr>
            <p:custDataLst>
              <p:tags r:id="rId27"/>
            </p:custDataLst>
          </p:nvPr>
        </p:nvSpPr>
        <p:spPr>
          <a:xfrm>
            <a:off x="2188493" y="2709625"/>
            <a:ext cx="747897" cy="166199"/>
          </a:xfrm>
          <a:prstGeom prst="rect">
            <a:avLst/>
          </a:prstGeom>
          <a:noFill/>
        </p:spPr>
        <p:txBody>
          <a:bodyPr wrap="none" tIns="0" bIns="0" rtlCol="0">
            <a:spAutoFit/>
          </a:bodyPr>
          <a:lstStyle>
            <a:defPPr>
              <a:defRPr lang="en-US"/>
            </a:defPPr>
            <a:lvl1pPr indent="-396875">
              <a:lnSpc>
                <a:spcPct val="90000"/>
              </a:lnSpc>
              <a:spcBef>
                <a:spcPct val="20000"/>
              </a:spcBef>
              <a:buClr>
                <a:srgbClr val="777777"/>
              </a:buClr>
              <a:defRPr sz="1100" b="1">
                <a:solidFill>
                  <a:srgbClr val="595959"/>
                </a:solidFill>
              </a:defRPr>
            </a:lvl1pPr>
          </a:lstStyle>
          <a:p>
            <a:r>
              <a:rPr lang="en-US" sz="1200" dirty="0">
                <a:ln>
                  <a:solidFill>
                    <a:srgbClr val="FFFFFF">
                      <a:alpha val="0"/>
                    </a:srgbClr>
                  </a:solidFill>
                </a:ln>
              </a:rPr>
              <a:t>Reports</a:t>
            </a:r>
          </a:p>
        </p:txBody>
      </p:sp>
      <p:pic>
        <p:nvPicPr>
          <p:cNvPr id="96" name="Picture 2" descr="\\MAGNUM\Projects\Microsoft\Cloud Power FY12\Design\ICONS_PNG\Pie.png"/>
          <p:cNvPicPr>
            <a:picLocks noChangeAspect="1" noChangeArrowheads="1"/>
          </p:cNvPicPr>
          <p:nvPr>
            <p:custDataLst>
              <p:tags r:id="rId28"/>
            </p:custDataLst>
          </p:nvPr>
        </p:nvPicPr>
        <p:blipFill rotWithShape="1">
          <a:blip r:embed="rId57" cstate="print">
            <a:grayscl/>
            <a:extLst>
              <a:ext uri="{BEBA8EAE-BF5A-486C-A8C5-ECC9F3942E4B}">
                <a14:imgProps xmlns:a14="http://schemas.microsoft.com/office/drawing/2010/main">
                  <a14:imgLayer r:embed="rId58">
                    <a14:imgEffect>
                      <a14:brightnessContrast bright="-35000" contrast="40000"/>
                    </a14:imgEffect>
                  </a14:imgLayer>
                </a14:imgProps>
              </a:ext>
            </a:extLst>
          </a:blip>
          <a:srcRect l="11037" t="19735" r="10026" b="19063"/>
          <a:stretch/>
        </p:blipFill>
        <p:spPr bwMode="auto">
          <a:xfrm>
            <a:off x="2285508" y="2815324"/>
            <a:ext cx="616449" cy="477944"/>
          </a:xfrm>
          <a:prstGeom prst="rect">
            <a:avLst/>
          </a:prstGeom>
          <a:noFill/>
          <a:scene3d>
            <a:camera prst="perspectiveRelaxed"/>
            <a:lightRig rig="threePt" dir="t"/>
          </a:scene3d>
        </p:spPr>
      </p:pic>
      <p:sp>
        <p:nvSpPr>
          <p:cNvPr id="100" name="Rectangle 99"/>
          <p:cNvSpPr/>
          <p:nvPr>
            <p:custDataLst>
              <p:tags r:id="rId29"/>
            </p:custDataLst>
          </p:nvPr>
        </p:nvSpPr>
        <p:spPr>
          <a:xfrm>
            <a:off x="618067" y="3402579"/>
            <a:ext cx="2875813" cy="207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1600" b="1" dirty="0">
                <a:ln>
                  <a:solidFill>
                    <a:srgbClr val="FFFFFF">
                      <a:alpha val="0"/>
                    </a:srgbClr>
                  </a:solidFill>
                </a:ln>
                <a:solidFill>
                  <a:srgbClr val="595959"/>
                </a:solidFill>
              </a:rPr>
              <a:t>SQL Server</a:t>
            </a:r>
          </a:p>
        </p:txBody>
      </p:sp>
      <p:sp>
        <p:nvSpPr>
          <p:cNvPr id="101" name="TextBox 100"/>
          <p:cNvSpPr txBox="1"/>
          <p:nvPr>
            <p:custDataLst>
              <p:tags r:id="rId30"/>
            </p:custDataLst>
          </p:nvPr>
        </p:nvSpPr>
        <p:spPr>
          <a:xfrm>
            <a:off x="853442" y="3757535"/>
            <a:ext cx="1410965" cy="205121"/>
          </a:xfrm>
          <a:prstGeom prst="rect">
            <a:avLst/>
          </a:prstGeom>
          <a:noFill/>
        </p:spPr>
        <p:txBody>
          <a:bodyPr wrap="square" lIns="0" tIns="0" rIns="0" bIns="0" rtlCol="0">
            <a:spAutoFit/>
          </a:bodyPr>
          <a:lstStyle/>
          <a:p>
            <a:r>
              <a:rPr lang="en-US" sz="1333" dirty="0">
                <a:ln>
                  <a:solidFill>
                    <a:srgbClr val="FFFFFF">
                      <a:alpha val="0"/>
                    </a:srgbClr>
                  </a:solidFill>
                </a:ln>
                <a:solidFill>
                  <a:srgbClr val="595959"/>
                </a:solidFill>
              </a:rPr>
              <a:t>Active Secondary</a:t>
            </a:r>
          </a:p>
        </p:txBody>
      </p:sp>
      <p:sp>
        <p:nvSpPr>
          <p:cNvPr id="102" name="Rectangle 101"/>
          <p:cNvSpPr/>
          <p:nvPr>
            <p:custDataLst>
              <p:tags r:id="rId31"/>
            </p:custDataLst>
          </p:nvPr>
        </p:nvSpPr>
        <p:spPr>
          <a:xfrm>
            <a:off x="1852062" y="4358873"/>
            <a:ext cx="1483340" cy="328664"/>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103" name="Group 102"/>
          <p:cNvGrpSpPr/>
          <p:nvPr>
            <p:custDataLst>
              <p:tags r:id="rId32"/>
            </p:custDataLst>
          </p:nvPr>
        </p:nvGrpSpPr>
        <p:grpSpPr>
          <a:xfrm>
            <a:off x="1999354" y="4399956"/>
            <a:ext cx="1188757" cy="246499"/>
            <a:chOff x="982643" y="5840175"/>
            <a:chExt cx="1677093" cy="563874"/>
          </a:xfrm>
        </p:grpSpPr>
        <p:sp>
          <p:nvSpPr>
            <p:cNvPr id="108" name="Flowchart: Magnetic Disk 107"/>
            <p:cNvSpPr/>
            <p:nvPr/>
          </p:nvSpPr>
          <p:spPr>
            <a:xfrm>
              <a:off x="1924070" y="5840176"/>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FFFFFF"/>
                  </a:solidFill>
                </a:rPr>
                <a:t>DB2</a:t>
              </a:r>
            </a:p>
          </p:txBody>
        </p:sp>
        <p:sp>
          <p:nvSpPr>
            <p:cNvPr id="109" name="Flowchart: Magnetic Disk 108"/>
            <p:cNvSpPr/>
            <p:nvPr/>
          </p:nvSpPr>
          <p:spPr>
            <a:xfrm>
              <a:off x="982643" y="5840175"/>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933" b="1" dirty="0">
                  <a:ln>
                    <a:solidFill>
                      <a:srgbClr val="FFFFFF">
                        <a:alpha val="0"/>
                      </a:srgbClr>
                    </a:solidFill>
                  </a:ln>
                  <a:solidFill>
                    <a:srgbClr val="FFFFFF"/>
                  </a:solidFill>
                </a:rPr>
                <a:t>DB1</a:t>
              </a:r>
            </a:p>
          </p:txBody>
        </p:sp>
      </p:grpSp>
      <p:pic>
        <p:nvPicPr>
          <p:cNvPr id="104" name="Picture 2"/>
          <p:cNvPicPr>
            <a:picLocks noChangeAspect="1" noChangeArrowheads="1"/>
          </p:cNvPicPr>
          <p:nvPr>
            <p:custDataLst>
              <p:tags r:id="rId33"/>
            </p:custDataLst>
          </p:nvPr>
        </p:nvPicPr>
        <p:blipFill>
          <a:blip r:embed="rId55">
            <a:extLst>
              <a:ext uri="{BEBA8EAE-BF5A-486C-A8C5-ECC9F3942E4B}">
                <a14:imgProps xmlns:a14="http://schemas.microsoft.com/office/drawing/2010/main">
                  <a14:imgLayer r:embed="rId5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327513" y="3572691"/>
            <a:ext cx="532435" cy="76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5" name="Straight Arrow Connector 104"/>
          <p:cNvCxnSpPr>
            <a:stCxn id="106" idx="0"/>
          </p:cNvCxnSpPr>
          <p:nvPr>
            <p:custDataLst>
              <p:tags r:id="rId34"/>
            </p:custDataLst>
          </p:nvPr>
        </p:nvCxnSpPr>
        <p:spPr>
          <a:xfrm flipV="1">
            <a:off x="2562442" y="4687540"/>
            <a:ext cx="31293" cy="191322"/>
          </a:xfrm>
          <a:prstGeom prst="straightConnector1">
            <a:avLst/>
          </a:prstGeom>
          <a:ln w="190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106" name="TextBox 105"/>
          <p:cNvSpPr txBox="1"/>
          <p:nvPr>
            <p:custDataLst>
              <p:tags r:id="rId35"/>
            </p:custDataLst>
          </p:nvPr>
        </p:nvSpPr>
        <p:spPr>
          <a:xfrm>
            <a:off x="2188493" y="4878862"/>
            <a:ext cx="747897" cy="166199"/>
          </a:xfrm>
          <a:prstGeom prst="rect">
            <a:avLst/>
          </a:prstGeom>
          <a:noFill/>
        </p:spPr>
        <p:txBody>
          <a:bodyPr wrap="none" tIns="0" bIns="0" rtlCol="0">
            <a:spAutoFit/>
          </a:bodyPr>
          <a:lstStyle>
            <a:defPPr>
              <a:defRPr lang="en-US"/>
            </a:defPPr>
            <a:lvl1pPr indent="-396875">
              <a:lnSpc>
                <a:spcPct val="90000"/>
              </a:lnSpc>
              <a:spcBef>
                <a:spcPct val="20000"/>
              </a:spcBef>
              <a:buClr>
                <a:srgbClr val="777777"/>
              </a:buClr>
              <a:defRPr sz="1100" b="1">
                <a:solidFill>
                  <a:srgbClr val="595959"/>
                </a:solidFill>
              </a:defRPr>
            </a:lvl1pPr>
          </a:lstStyle>
          <a:p>
            <a:r>
              <a:rPr lang="en-US" sz="1200" dirty="0">
                <a:ln>
                  <a:solidFill>
                    <a:srgbClr val="FFFFFF">
                      <a:alpha val="0"/>
                    </a:srgbClr>
                  </a:solidFill>
                </a:ln>
              </a:rPr>
              <a:t>Reports</a:t>
            </a:r>
          </a:p>
        </p:txBody>
      </p:sp>
      <p:pic>
        <p:nvPicPr>
          <p:cNvPr id="107" name="Picture 2" descr="\\MAGNUM\Projects\Microsoft\Cloud Power FY12\Design\ICONS_PNG\Pie.png"/>
          <p:cNvPicPr>
            <a:picLocks noChangeAspect="1" noChangeArrowheads="1"/>
          </p:cNvPicPr>
          <p:nvPr>
            <p:custDataLst>
              <p:tags r:id="rId36"/>
            </p:custDataLst>
          </p:nvPr>
        </p:nvPicPr>
        <p:blipFill rotWithShape="1">
          <a:blip r:embed="rId57" cstate="print">
            <a:grayscl/>
            <a:extLst>
              <a:ext uri="{BEBA8EAE-BF5A-486C-A8C5-ECC9F3942E4B}">
                <a14:imgProps xmlns:a14="http://schemas.microsoft.com/office/drawing/2010/main">
                  <a14:imgLayer r:embed="rId58">
                    <a14:imgEffect>
                      <a14:brightnessContrast bright="-35000" contrast="40000"/>
                    </a14:imgEffect>
                  </a14:imgLayer>
                </a14:imgProps>
              </a:ext>
            </a:extLst>
          </a:blip>
          <a:srcRect l="11037" t="19735" r="10026" b="19063"/>
          <a:stretch/>
        </p:blipFill>
        <p:spPr bwMode="auto">
          <a:xfrm>
            <a:off x="2285508" y="4984561"/>
            <a:ext cx="616449" cy="477944"/>
          </a:xfrm>
          <a:prstGeom prst="rect">
            <a:avLst/>
          </a:prstGeom>
          <a:noFill/>
          <a:scene3d>
            <a:camera prst="perspectiveRelaxed"/>
            <a:lightRig rig="threePt" dir="t"/>
          </a:scene3d>
        </p:spPr>
      </p:pic>
      <p:sp>
        <p:nvSpPr>
          <p:cNvPr id="110" name="Rectangle 109"/>
          <p:cNvSpPr/>
          <p:nvPr>
            <p:custDataLst>
              <p:tags r:id="rId37"/>
            </p:custDataLst>
          </p:nvPr>
        </p:nvSpPr>
        <p:spPr>
          <a:xfrm>
            <a:off x="4878918" y="2079402"/>
            <a:ext cx="2434165" cy="2460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1600" b="1" dirty="0">
                <a:ln>
                  <a:solidFill>
                    <a:srgbClr val="FFFFFF">
                      <a:alpha val="0"/>
                    </a:srgbClr>
                  </a:solidFill>
                </a:ln>
                <a:solidFill>
                  <a:srgbClr val="595959"/>
                </a:solidFill>
              </a:rPr>
              <a:t>SQL Server</a:t>
            </a:r>
          </a:p>
        </p:txBody>
      </p:sp>
      <p:sp>
        <p:nvSpPr>
          <p:cNvPr id="111" name="TextBox 110"/>
          <p:cNvSpPr txBox="1"/>
          <p:nvPr>
            <p:custDataLst>
              <p:tags r:id="rId38"/>
            </p:custDataLst>
          </p:nvPr>
        </p:nvSpPr>
        <p:spPr>
          <a:xfrm>
            <a:off x="6438927" y="2438720"/>
            <a:ext cx="792974" cy="307777"/>
          </a:xfrm>
          <a:prstGeom prst="rect">
            <a:avLst/>
          </a:prstGeom>
          <a:noFill/>
        </p:spPr>
        <p:txBody>
          <a:bodyPr wrap="none" rtlCol="0">
            <a:spAutoFit/>
          </a:bodyPr>
          <a:lstStyle/>
          <a:p>
            <a:r>
              <a:rPr lang="en-US" sz="1400" dirty="0">
                <a:ln>
                  <a:solidFill>
                    <a:srgbClr val="FFFFFF">
                      <a:alpha val="0"/>
                    </a:srgbClr>
                  </a:solidFill>
                </a:ln>
                <a:solidFill>
                  <a:srgbClr val="595959"/>
                </a:solidFill>
              </a:rPr>
              <a:t>Primary</a:t>
            </a:r>
          </a:p>
        </p:txBody>
      </p:sp>
      <p:sp>
        <p:nvSpPr>
          <p:cNvPr id="112" name="Rectangle 111"/>
          <p:cNvSpPr/>
          <p:nvPr>
            <p:custDataLst>
              <p:tags r:id="rId39"/>
            </p:custDataLst>
          </p:nvPr>
        </p:nvSpPr>
        <p:spPr>
          <a:xfrm>
            <a:off x="4993375" y="3915863"/>
            <a:ext cx="2201016" cy="487680"/>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113" name="Group 112"/>
          <p:cNvGrpSpPr/>
          <p:nvPr>
            <p:custDataLst>
              <p:tags r:id="rId40"/>
            </p:custDataLst>
          </p:nvPr>
        </p:nvGrpSpPr>
        <p:grpSpPr>
          <a:xfrm>
            <a:off x="5211932" y="3976823"/>
            <a:ext cx="1763905" cy="365760"/>
            <a:chOff x="982643" y="5840177"/>
            <a:chExt cx="1677093" cy="563874"/>
          </a:xfrm>
        </p:grpSpPr>
        <p:sp>
          <p:nvSpPr>
            <p:cNvPr id="114" name="Flowchart: Magnetic Disk 113"/>
            <p:cNvSpPr/>
            <p:nvPr/>
          </p:nvSpPr>
          <p:spPr>
            <a:xfrm>
              <a:off x="1924070" y="5840177"/>
              <a:ext cx="735666" cy="563872"/>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DB2</a:t>
              </a:r>
            </a:p>
          </p:txBody>
        </p:sp>
        <p:sp>
          <p:nvSpPr>
            <p:cNvPr id="115" name="Flowchart: Magnetic Disk 114"/>
            <p:cNvSpPr/>
            <p:nvPr/>
          </p:nvSpPr>
          <p:spPr>
            <a:xfrm>
              <a:off x="982643" y="5840178"/>
              <a:ext cx="735666" cy="563873"/>
            </a:xfrm>
            <a:prstGeom prst="flowChartMagneticDisk">
              <a:avLst/>
            </a:prstGeom>
            <a:solidFill>
              <a:schemeClr val="accent1"/>
            </a:solid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DB1</a:t>
              </a:r>
            </a:p>
          </p:txBody>
        </p:sp>
      </p:grpSp>
      <p:pic>
        <p:nvPicPr>
          <p:cNvPr id="116" name="Picture 2"/>
          <p:cNvPicPr>
            <a:picLocks noChangeAspect="1" noChangeArrowheads="1"/>
          </p:cNvPicPr>
          <p:nvPr>
            <p:custDataLst>
              <p:tags r:id="rId41"/>
            </p:custDataLst>
          </p:nvPr>
        </p:nvPicPr>
        <p:blipFill>
          <a:blip r:embed="rId55">
            <a:extLst>
              <a:ext uri="{BEBA8EAE-BF5A-486C-A8C5-ECC9F3942E4B}">
                <a14:imgProps xmlns:a14="http://schemas.microsoft.com/office/drawing/2010/main">
                  <a14:imgLayer r:embed="rId5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626660" y="2526645"/>
            <a:ext cx="934445" cy="133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7" name="Straight Arrow Connector 116"/>
          <p:cNvCxnSpPr>
            <a:stCxn id="110" idx="3"/>
            <a:endCxn id="25" idx="1"/>
          </p:cNvCxnSpPr>
          <p:nvPr>
            <p:custDataLst>
              <p:tags r:id="rId42"/>
            </p:custDataLst>
          </p:nvPr>
        </p:nvCxnSpPr>
        <p:spPr>
          <a:xfrm flipV="1">
            <a:off x="7313083" y="2269661"/>
            <a:ext cx="1380804" cy="1040163"/>
          </a:xfrm>
          <a:prstGeom prst="straightConnector1">
            <a:avLst/>
          </a:prstGeom>
          <a:ln w="254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118" name="Oval Callout 117"/>
          <p:cNvSpPr/>
          <p:nvPr>
            <p:custDataLst>
              <p:tags r:id="rId43"/>
            </p:custDataLst>
          </p:nvPr>
        </p:nvSpPr>
        <p:spPr bwMode="auto">
          <a:xfrm>
            <a:off x="7333041" y="2422989"/>
            <a:ext cx="1337815" cy="600827"/>
          </a:xfrm>
          <a:prstGeom prst="wedgeEllipseCallout">
            <a:avLst>
              <a:gd name="adj1" fmla="val -49075"/>
              <a:gd name="adj2" fmla="val 51396"/>
            </a:avLst>
          </a:prstGeom>
          <a:solidFill>
            <a:schemeClr val="accent1"/>
          </a:solidFill>
          <a:ln w="6350" cap="flat" cmpd="sng" algn="ctr">
            <a:noFill/>
            <a:prstDash val="solid"/>
            <a:headEnd type="none" w="med" len="med"/>
            <a:tailEnd type="none" w="med" len="med"/>
          </a:ln>
          <a:effectLst/>
        </p:spPr>
        <p:txBody>
          <a:bodyPr vert="horz" wrap="none" lIns="0" tIns="0" rIns="0" bIns="0" numCol="1" spcCol="182880" rtlCol="0" anchor="t" anchorCtr="0" compatLnSpc="1">
            <a:prstTxWarp prst="textNoShape">
              <a:avLst/>
            </a:prstTxWarp>
            <a:noAutofit/>
          </a:bodyPr>
          <a:lstStyle/>
          <a:p>
            <a:pPr algn="ctr" defTabSz="592652" fontAlgn="ctr">
              <a:spcBef>
                <a:spcPts val="400"/>
              </a:spcBef>
              <a:buClr>
                <a:srgbClr val="333333"/>
              </a:buClr>
              <a:buSzPct val="100000"/>
            </a:pPr>
            <a:r>
              <a:rPr lang="en-US" sz="1067" b="1" kern="0" dirty="0">
                <a:ln>
                  <a:solidFill>
                    <a:srgbClr val="FFFFFF">
                      <a:alpha val="0"/>
                    </a:srgbClr>
                  </a:solidFill>
                </a:ln>
                <a:solidFill>
                  <a:srgbClr val="FFFFFF"/>
                </a:solidFill>
              </a:rPr>
              <a:t>Log</a:t>
            </a:r>
            <a:br>
              <a:rPr lang="en-US" sz="1067" b="1" kern="0" dirty="0">
                <a:ln>
                  <a:solidFill>
                    <a:srgbClr val="FFFFFF">
                      <a:alpha val="0"/>
                    </a:srgbClr>
                  </a:solidFill>
                </a:ln>
                <a:solidFill>
                  <a:srgbClr val="FFFFFF"/>
                </a:solidFill>
              </a:rPr>
            </a:br>
            <a:r>
              <a:rPr lang="en-US" sz="1067" b="1" kern="0" dirty="0">
                <a:ln>
                  <a:solidFill>
                    <a:srgbClr val="FFFFFF">
                      <a:alpha val="0"/>
                    </a:srgbClr>
                  </a:solidFill>
                </a:ln>
                <a:solidFill>
                  <a:srgbClr val="FFFFFF"/>
                </a:solidFill>
              </a:rPr>
              <a:t>Synchronization</a:t>
            </a:r>
          </a:p>
        </p:txBody>
      </p:sp>
      <p:cxnSp>
        <p:nvCxnSpPr>
          <p:cNvPr id="119" name="Straight Arrow Connector 118"/>
          <p:cNvCxnSpPr>
            <a:stCxn id="110" idx="3"/>
            <a:endCxn id="78" idx="1"/>
          </p:cNvCxnSpPr>
          <p:nvPr>
            <p:custDataLst>
              <p:tags r:id="rId44"/>
            </p:custDataLst>
          </p:nvPr>
        </p:nvCxnSpPr>
        <p:spPr>
          <a:xfrm>
            <a:off x="7313083" y="3309824"/>
            <a:ext cx="1380804" cy="1129075"/>
          </a:xfrm>
          <a:prstGeom prst="straightConnector1">
            <a:avLst/>
          </a:prstGeom>
          <a:ln w="254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121" name="Straight Arrow Connector 120"/>
          <p:cNvCxnSpPr>
            <a:stCxn id="110" idx="1"/>
          </p:cNvCxnSpPr>
          <p:nvPr>
            <p:custDataLst>
              <p:tags r:id="rId45"/>
            </p:custDataLst>
          </p:nvPr>
        </p:nvCxnSpPr>
        <p:spPr>
          <a:xfrm flipH="1" flipV="1">
            <a:off x="3493880" y="2242845"/>
            <a:ext cx="1385037" cy="1066979"/>
          </a:xfrm>
          <a:prstGeom prst="straightConnector1">
            <a:avLst/>
          </a:prstGeom>
          <a:ln w="254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122" name="Straight Arrow Connector 121"/>
          <p:cNvCxnSpPr>
            <a:stCxn id="110" idx="1"/>
          </p:cNvCxnSpPr>
          <p:nvPr>
            <p:custDataLst>
              <p:tags r:id="rId46"/>
            </p:custDataLst>
          </p:nvPr>
        </p:nvCxnSpPr>
        <p:spPr>
          <a:xfrm flipH="1">
            <a:off x="3493880" y="3309825"/>
            <a:ext cx="1385037" cy="1056537"/>
          </a:xfrm>
          <a:prstGeom prst="straightConnector1">
            <a:avLst/>
          </a:prstGeom>
          <a:ln w="254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123" name="Oval Callout 122"/>
          <p:cNvSpPr/>
          <p:nvPr>
            <p:custDataLst>
              <p:tags r:id="rId47"/>
            </p:custDataLst>
          </p:nvPr>
        </p:nvSpPr>
        <p:spPr bwMode="auto">
          <a:xfrm>
            <a:off x="7333041" y="3526971"/>
            <a:ext cx="1337815" cy="600827"/>
          </a:xfrm>
          <a:prstGeom prst="wedgeEllipseCallout">
            <a:avLst>
              <a:gd name="adj1" fmla="val -49075"/>
              <a:gd name="adj2" fmla="val 51396"/>
            </a:avLst>
          </a:prstGeom>
          <a:solidFill>
            <a:schemeClr val="accent1"/>
          </a:solidFill>
          <a:ln w="6350" cap="flat" cmpd="sng" algn="ctr">
            <a:noFill/>
            <a:prstDash val="solid"/>
            <a:headEnd type="none" w="med" len="med"/>
            <a:tailEnd type="none" w="med" len="med"/>
          </a:ln>
          <a:effectLst/>
        </p:spPr>
        <p:txBody>
          <a:bodyPr vert="horz" wrap="none" lIns="0" tIns="0" rIns="0" bIns="0" numCol="1" spcCol="182880" rtlCol="0" anchor="t" anchorCtr="0" compatLnSpc="1">
            <a:prstTxWarp prst="textNoShape">
              <a:avLst/>
            </a:prstTxWarp>
            <a:noAutofit/>
          </a:bodyPr>
          <a:lstStyle/>
          <a:p>
            <a:pPr algn="ctr" defTabSz="592652" fontAlgn="ctr">
              <a:spcBef>
                <a:spcPts val="400"/>
              </a:spcBef>
              <a:buClr>
                <a:srgbClr val="333333"/>
              </a:buClr>
              <a:buSzPct val="100000"/>
            </a:pPr>
            <a:r>
              <a:rPr lang="en-US" sz="1067" b="1" kern="0" dirty="0">
                <a:ln>
                  <a:solidFill>
                    <a:srgbClr val="FFFFFF">
                      <a:alpha val="0"/>
                    </a:srgbClr>
                  </a:solidFill>
                </a:ln>
                <a:solidFill>
                  <a:srgbClr val="FFFFFF"/>
                </a:solidFill>
              </a:rPr>
              <a:t>Log</a:t>
            </a:r>
            <a:br>
              <a:rPr lang="en-US" sz="1067" b="1" kern="0" dirty="0">
                <a:ln>
                  <a:solidFill>
                    <a:srgbClr val="FFFFFF">
                      <a:alpha val="0"/>
                    </a:srgbClr>
                  </a:solidFill>
                </a:ln>
                <a:solidFill>
                  <a:srgbClr val="FFFFFF"/>
                </a:solidFill>
              </a:rPr>
            </a:br>
            <a:r>
              <a:rPr lang="en-US" sz="1067" b="1" kern="0" dirty="0">
                <a:ln>
                  <a:solidFill>
                    <a:srgbClr val="FFFFFF">
                      <a:alpha val="0"/>
                    </a:srgbClr>
                  </a:solidFill>
                </a:ln>
                <a:solidFill>
                  <a:srgbClr val="FFFFFF"/>
                </a:solidFill>
              </a:rPr>
              <a:t>Synchronization</a:t>
            </a:r>
          </a:p>
        </p:txBody>
      </p:sp>
      <p:sp>
        <p:nvSpPr>
          <p:cNvPr id="124" name="Oval Callout 123"/>
          <p:cNvSpPr/>
          <p:nvPr>
            <p:custDataLst>
              <p:tags r:id="rId48"/>
            </p:custDataLst>
          </p:nvPr>
        </p:nvSpPr>
        <p:spPr bwMode="auto">
          <a:xfrm>
            <a:off x="3532152" y="2422989"/>
            <a:ext cx="1346765" cy="600827"/>
          </a:xfrm>
          <a:prstGeom prst="wedgeEllipseCallout">
            <a:avLst>
              <a:gd name="adj1" fmla="val -49075"/>
              <a:gd name="adj2" fmla="val 51396"/>
            </a:avLst>
          </a:prstGeom>
          <a:solidFill>
            <a:schemeClr val="accent1"/>
          </a:solidFill>
          <a:ln w="6350" cap="flat" cmpd="sng" algn="ctr">
            <a:noFill/>
            <a:prstDash val="solid"/>
            <a:headEnd type="none" w="med" len="med"/>
            <a:tailEnd type="none" w="med" len="med"/>
          </a:ln>
          <a:effectLst/>
        </p:spPr>
        <p:txBody>
          <a:bodyPr vert="horz" wrap="none" lIns="0" tIns="0" rIns="0" bIns="0" numCol="1" spcCol="182880" rtlCol="0" anchor="t" anchorCtr="0" compatLnSpc="1">
            <a:prstTxWarp prst="textNoShape">
              <a:avLst/>
            </a:prstTxWarp>
            <a:noAutofit/>
          </a:bodyPr>
          <a:lstStyle/>
          <a:p>
            <a:pPr algn="ctr" defTabSz="592652" fontAlgn="ctr">
              <a:spcBef>
                <a:spcPts val="400"/>
              </a:spcBef>
              <a:buClr>
                <a:srgbClr val="333333"/>
              </a:buClr>
              <a:buSzPct val="100000"/>
            </a:pPr>
            <a:r>
              <a:rPr lang="en-US" sz="1067" b="1" kern="0" dirty="0">
                <a:ln>
                  <a:solidFill>
                    <a:srgbClr val="FFFFFF">
                      <a:alpha val="0"/>
                    </a:srgbClr>
                  </a:solidFill>
                </a:ln>
                <a:solidFill>
                  <a:srgbClr val="FFFFFF"/>
                </a:solidFill>
              </a:rPr>
              <a:t>Log</a:t>
            </a:r>
            <a:br>
              <a:rPr lang="en-US" sz="1067" b="1" kern="0" dirty="0">
                <a:ln>
                  <a:solidFill>
                    <a:srgbClr val="FFFFFF">
                      <a:alpha val="0"/>
                    </a:srgbClr>
                  </a:solidFill>
                </a:ln>
                <a:solidFill>
                  <a:srgbClr val="FFFFFF"/>
                </a:solidFill>
              </a:rPr>
            </a:br>
            <a:r>
              <a:rPr lang="en-US" sz="1067" b="1" kern="0" dirty="0">
                <a:ln>
                  <a:solidFill>
                    <a:srgbClr val="FFFFFF">
                      <a:alpha val="0"/>
                    </a:srgbClr>
                  </a:solidFill>
                </a:ln>
                <a:solidFill>
                  <a:srgbClr val="FFFFFF"/>
                </a:solidFill>
              </a:rPr>
              <a:t>Synchronization</a:t>
            </a:r>
          </a:p>
        </p:txBody>
      </p:sp>
      <p:sp>
        <p:nvSpPr>
          <p:cNvPr id="125" name="Oval Callout 124"/>
          <p:cNvSpPr/>
          <p:nvPr>
            <p:custDataLst>
              <p:tags r:id="rId49"/>
            </p:custDataLst>
          </p:nvPr>
        </p:nvSpPr>
        <p:spPr bwMode="auto">
          <a:xfrm>
            <a:off x="3532152" y="3526971"/>
            <a:ext cx="1346765" cy="600827"/>
          </a:xfrm>
          <a:prstGeom prst="wedgeEllipseCallout">
            <a:avLst>
              <a:gd name="adj1" fmla="val -49075"/>
              <a:gd name="adj2" fmla="val 51396"/>
            </a:avLst>
          </a:prstGeom>
          <a:solidFill>
            <a:schemeClr val="accent1"/>
          </a:solidFill>
          <a:ln w="6350" cap="flat" cmpd="sng" algn="ctr">
            <a:noFill/>
            <a:prstDash val="solid"/>
            <a:headEnd type="none" w="med" len="med"/>
            <a:tailEnd type="none" w="med" len="med"/>
          </a:ln>
          <a:effectLst/>
        </p:spPr>
        <p:txBody>
          <a:bodyPr vert="horz" wrap="none" lIns="0" tIns="0" rIns="0" bIns="0" numCol="1" spcCol="182880" rtlCol="0" anchor="t" anchorCtr="0" compatLnSpc="1">
            <a:prstTxWarp prst="textNoShape">
              <a:avLst/>
            </a:prstTxWarp>
            <a:noAutofit/>
          </a:bodyPr>
          <a:lstStyle/>
          <a:p>
            <a:pPr algn="ctr" defTabSz="592652" fontAlgn="ctr">
              <a:spcBef>
                <a:spcPts val="400"/>
              </a:spcBef>
              <a:buClr>
                <a:srgbClr val="333333"/>
              </a:buClr>
              <a:buSzPct val="100000"/>
            </a:pPr>
            <a:r>
              <a:rPr lang="en-US" sz="1067" b="1" kern="0" dirty="0">
                <a:ln>
                  <a:solidFill>
                    <a:srgbClr val="FFFFFF">
                      <a:alpha val="0"/>
                    </a:srgbClr>
                  </a:solidFill>
                </a:ln>
                <a:solidFill>
                  <a:srgbClr val="FFFFFF"/>
                </a:solidFill>
              </a:rPr>
              <a:t>Log</a:t>
            </a:r>
            <a:br>
              <a:rPr lang="en-US" sz="1067" b="1" kern="0" dirty="0">
                <a:ln>
                  <a:solidFill>
                    <a:srgbClr val="FFFFFF">
                      <a:alpha val="0"/>
                    </a:srgbClr>
                  </a:solidFill>
                </a:ln>
                <a:solidFill>
                  <a:srgbClr val="FFFFFF"/>
                </a:solidFill>
              </a:rPr>
            </a:br>
            <a:r>
              <a:rPr lang="en-US" sz="1067" b="1" kern="0" dirty="0">
                <a:ln>
                  <a:solidFill>
                    <a:srgbClr val="FFFFFF">
                      <a:alpha val="0"/>
                    </a:srgbClr>
                  </a:solidFill>
                </a:ln>
                <a:solidFill>
                  <a:srgbClr val="FFFFFF"/>
                </a:solidFill>
              </a:rPr>
              <a:t>Synchronization</a:t>
            </a:r>
          </a:p>
        </p:txBody>
      </p:sp>
      <p:sp>
        <p:nvSpPr>
          <p:cNvPr id="2" name="Slide Number Placeholder 1"/>
          <p:cNvSpPr>
            <a:spLocks noGrp="1"/>
          </p:cNvSpPr>
          <p:nvPr>
            <p:ph type="sldNum" sz="quarter" idx="12"/>
            <p:custDataLst>
              <p:tags r:id="rId50"/>
            </p:custDataLst>
          </p:nvPr>
        </p:nvSpPr>
        <p:spPr/>
        <p:txBody>
          <a:bodyPr/>
          <a:lstStyle/>
          <a:p>
            <a:fld id="{BD271169-D5A2-4E26-9D3F-58E320BF9E89}" type="slidenum">
              <a:rPr lang="en-US" smtClean="0">
                <a:solidFill>
                  <a:srgbClr val="595959">
                    <a:tint val="75000"/>
                  </a:srgbClr>
                </a:solidFill>
              </a:rPr>
              <a:pPr/>
              <a:t>22</a:t>
            </a:fld>
            <a:endParaRPr lang="en-US">
              <a:solidFill>
                <a:srgbClr val="595959">
                  <a:tint val="75000"/>
                </a:srgbClr>
              </a:solidFill>
            </a:endParaRPr>
          </a:p>
        </p:txBody>
      </p:sp>
    </p:spTree>
    <p:extLst>
      <p:ext uri="{BB962C8B-B14F-4D97-AF65-F5344CB8AC3E}">
        <p14:creationId xmlns:p14="http://schemas.microsoft.com/office/powerpoint/2010/main" val="279412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1762" name="think-cell Slide" r:id="rId29" imgW="270" imgH="270" progId="TCLayout.ActiveDocument.1">
                  <p:embed/>
                </p:oleObj>
              </mc:Choice>
              <mc:Fallback>
                <p:oleObj name="think-cell Slide" r:id="rId29" imgW="270" imgH="270" progId="TCLayout.ActiveDocument.1">
                  <p:embed/>
                  <p:pic>
                    <p:nvPicPr>
                      <p:cNvPr id="0" name=""/>
                      <p:cNvPicPr/>
                      <p:nvPr/>
                    </p:nvPicPr>
                    <p:blipFill>
                      <a:blip r:embed="rId30"/>
                      <a:stretch>
                        <a:fillRect/>
                      </a:stretch>
                    </p:blipFill>
                    <p:spPr>
                      <a:xfrm>
                        <a:off x="2118" y="2118"/>
                        <a:ext cx="2116" cy="2116"/>
                      </a:xfrm>
                      <a:prstGeom prst="rect">
                        <a:avLst/>
                      </a:prstGeom>
                    </p:spPr>
                  </p:pic>
                </p:oleObj>
              </mc:Fallback>
            </mc:AlternateContent>
          </a:graphicData>
        </a:graphic>
      </p:graphicFrame>
      <p:sp>
        <p:nvSpPr>
          <p:cNvPr id="40" name="Title 1"/>
          <p:cNvSpPr>
            <a:spLocks noGrp="1"/>
          </p:cNvSpPr>
          <p:nvPr>
            <p:ph type="title"/>
            <p:custDataLst>
              <p:tags r:id="rId3"/>
            </p:custDataLst>
          </p:nvPr>
        </p:nvSpPr>
        <p:spPr/>
        <p:txBody>
          <a:bodyPr/>
          <a:lstStyle/>
          <a:p>
            <a:r>
              <a:rPr lang="en-US" dirty="0" smtClean="0"/>
              <a:t>Offloading Read Workloads</a:t>
            </a:r>
            <a:endParaRPr lang="en-US" dirty="0"/>
          </a:p>
        </p:txBody>
      </p:sp>
      <p:sp>
        <p:nvSpPr>
          <p:cNvPr id="25" name="Content Placeholder 2"/>
          <p:cNvSpPr txBox="1">
            <a:spLocks/>
          </p:cNvSpPr>
          <p:nvPr>
            <p:custDataLst>
              <p:tags r:id="rId4"/>
            </p:custDataLst>
          </p:nvPr>
        </p:nvSpPr>
        <p:spPr>
          <a:xfrm>
            <a:off x="618068" y="5649689"/>
            <a:ext cx="10951633" cy="574453"/>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sz="2000" spc="-70">
                <a:ln>
                  <a:noFill/>
                </a:ln>
                <a:solidFill>
                  <a:srgbClr val="595959"/>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spcBef>
                <a:spcPts val="800"/>
              </a:spcBef>
            </a:pPr>
            <a:r>
              <a:rPr lang="en-IN" sz="2933" spc="0" dirty="0">
                <a:ln>
                  <a:solidFill>
                    <a:srgbClr val="FFFFFF">
                      <a:alpha val="0"/>
                    </a:srgbClr>
                  </a:solidFill>
                </a:ln>
                <a:solidFill>
                  <a:srgbClr val="FF0000"/>
                </a:solidFill>
                <a:latin typeface="Segoe UI Light"/>
              </a:rPr>
              <a:t>Read workloads can be automatically routed to an active secondary</a:t>
            </a:r>
          </a:p>
        </p:txBody>
      </p:sp>
      <p:sp>
        <p:nvSpPr>
          <p:cNvPr id="28" name="Rectangle 27"/>
          <p:cNvSpPr/>
          <p:nvPr>
            <p:custDataLst>
              <p:tags r:id="rId5"/>
            </p:custDataLst>
          </p:nvPr>
        </p:nvSpPr>
        <p:spPr>
          <a:xfrm>
            <a:off x="618067" y="1231509"/>
            <a:ext cx="4113136" cy="4239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SQL Server</a:t>
            </a:r>
          </a:p>
        </p:txBody>
      </p:sp>
      <p:sp>
        <p:nvSpPr>
          <p:cNvPr id="29" name="Rectangle 28"/>
          <p:cNvSpPr/>
          <p:nvPr>
            <p:custDataLst>
              <p:tags r:id="rId6"/>
            </p:custDataLst>
          </p:nvPr>
        </p:nvSpPr>
        <p:spPr>
          <a:xfrm>
            <a:off x="7447516" y="1231509"/>
            <a:ext cx="4113136" cy="4239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SQL Server</a:t>
            </a:r>
          </a:p>
        </p:txBody>
      </p:sp>
      <p:sp>
        <p:nvSpPr>
          <p:cNvPr id="31" name="TextBox 30"/>
          <p:cNvSpPr txBox="1"/>
          <p:nvPr>
            <p:custDataLst>
              <p:tags r:id="rId7"/>
            </p:custDataLst>
          </p:nvPr>
        </p:nvSpPr>
        <p:spPr>
          <a:xfrm>
            <a:off x="7699718" y="1590827"/>
            <a:ext cx="1424765" cy="666977"/>
          </a:xfrm>
          <a:prstGeom prst="rect">
            <a:avLst/>
          </a:prstGeom>
          <a:noFill/>
        </p:spPr>
        <p:txBody>
          <a:bodyPr wrap="square" rtlCol="0">
            <a:spAutoFit/>
          </a:bodyPr>
          <a:lstStyle/>
          <a:p>
            <a:r>
              <a:rPr lang="en-US" sz="1867" dirty="0">
                <a:ln>
                  <a:solidFill>
                    <a:srgbClr val="FFFFFF">
                      <a:alpha val="0"/>
                    </a:srgbClr>
                  </a:solidFill>
                </a:ln>
                <a:solidFill>
                  <a:srgbClr val="595959"/>
                </a:solidFill>
              </a:rPr>
              <a:t>Active Secondary</a:t>
            </a:r>
          </a:p>
        </p:txBody>
      </p:sp>
      <p:sp>
        <p:nvSpPr>
          <p:cNvPr id="36" name="Oval Callout 35"/>
          <p:cNvSpPr/>
          <p:nvPr>
            <p:custDataLst>
              <p:tags r:id="rId8"/>
            </p:custDataLst>
          </p:nvPr>
        </p:nvSpPr>
        <p:spPr bwMode="auto">
          <a:xfrm>
            <a:off x="4936408" y="1910596"/>
            <a:ext cx="2305905" cy="912593"/>
          </a:xfrm>
          <a:prstGeom prst="wedgeEllipseCallout">
            <a:avLst>
              <a:gd name="adj1" fmla="val -49075"/>
              <a:gd name="adj2" fmla="val 51396"/>
            </a:avLst>
          </a:prstGeom>
          <a:solidFill>
            <a:srgbClr val="FF0000"/>
          </a:solidFill>
          <a:ln w="6350" cap="flat" cmpd="sng" algn="ctr">
            <a:noFill/>
            <a:prstDash val="solid"/>
            <a:headEnd type="none" w="med" len="med"/>
            <a:tailEnd type="none" w="med" len="med"/>
          </a:ln>
          <a:effectLst/>
        </p:spPr>
        <p:txBody>
          <a:bodyPr vert="horz" wrap="square" lIns="0" tIns="0" rIns="0" bIns="0" numCol="1" spcCol="182880" rtlCol="0" anchor="ctr" anchorCtr="0" compatLnSpc="1">
            <a:prstTxWarp prst="textNoShape">
              <a:avLst/>
            </a:prstTxWarp>
            <a:noAutofit/>
          </a:bodyPr>
          <a:lstStyle/>
          <a:p>
            <a:pPr algn="ctr" defTabSz="592652" fontAlgn="ctr">
              <a:spcBef>
                <a:spcPts val="400"/>
              </a:spcBef>
              <a:buClr>
                <a:srgbClr val="333333"/>
              </a:buClr>
              <a:buSzPct val="100000"/>
            </a:pPr>
            <a:r>
              <a:rPr lang="en-US" sz="1467" b="1" kern="0" dirty="0">
                <a:ln>
                  <a:solidFill>
                    <a:srgbClr val="FFFFFF">
                      <a:alpha val="0"/>
                    </a:srgbClr>
                  </a:solidFill>
                </a:ln>
                <a:solidFill>
                  <a:srgbClr val="FFFFFF"/>
                </a:solidFill>
              </a:rPr>
              <a:t>Log Synchronization</a:t>
            </a:r>
          </a:p>
        </p:txBody>
      </p:sp>
      <p:sp>
        <p:nvSpPr>
          <p:cNvPr id="37" name="Rectangle 36"/>
          <p:cNvSpPr/>
          <p:nvPr>
            <p:custDataLst>
              <p:tags r:id="rId9"/>
            </p:custDataLst>
          </p:nvPr>
        </p:nvSpPr>
        <p:spPr>
          <a:xfrm>
            <a:off x="9124483" y="3067971"/>
            <a:ext cx="2201016" cy="487680"/>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38" name="Group 37"/>
          <p:cNvGrpSpPr/>
          <p:nvPr>
            <p:custDataLst>
              <p:tags r:id="rId10"/>
            </p:custDataLst>
          </p:nvPr>
        </p:nvGrpSpPr>
        <p:grpSpPr>
          <a:xfrm>
            <a:off x="9343040" y="3128931"/>
            <a:ext cx="1763905" cy="365760"/>
            <a:chOff x="982643" y="5840175"/>
            <a:chExt cx="1677093" cy="563874"/>
          </a:xfrm>
          <a:solidFill>
            <a:srgbClr val="FF0000"/>
          </a:solidFill>
        </p:grpSpPr>
        <p:sp>
          <p:nvSpPr>
            <p:cNvPr id="39" name="Flowchart: Magnetic Disk 38"/>
            <p:cNvSpPr/>
            <p:nvPr/>
          </p:nvSpPr>
          <p:spPr>
            <a:xfrm>
              <a:off x="1924070" y="5840176"/>
              <a:ext cx="735666" cy="563873"/>
            </a:xfrm>
            <a:prstGeom prst="flowChartMagneticDisk">
              <a:avLst/>
            </a:prstGeom>
            <a:grp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DB2</a:t>
              </a:r>
            </a:p>
          </p:txBody>
        </p:sp>
        <p:sp>
          <p:nvSpPr>
            <p:cNvPr id="41" name="Flowchart: Magnetic Disk 40"/>
            <p:cNvSpPr/>
            <p:nvPr/>
          </p:nvSpPr>
          <p:spPr>
            <a:xfrm>
              <a:off x="982643" y="5840175"/>
              <a:ext cx="735666" cy="563873"/>
            </a:xfrm>
            <a:prstGeom prst="flowChartMagneticDisk">
              <a:avLst/>
            </a:prstGeom>
            <a:grp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DB1</a:t>
              </a:r>
            </a:p>
          </p:txBody>
        </p:sp>
      </p:grpSp>
      <p:pic>
        <p:nvPicPr>
          <p:cNvPr id="47" name="Picture 2"/>
          <p:cNvPicPr>
            <a:picLocks noChangeAspect="1" noChangeArrowheads="1"/>
          </p:cNvPicPr>
          <p:nvPr>
            <p:custDataLst>
              <p:tags r:id="rId11"/>
            </p:custDataLst>
          </p:nvPr>
        </p:nvPicPr>
        <p:blipFill>
          <a:blip r:embed="rId31">
            <a:extLst>
              <a:ext uri="{BEBA8EAE-BF5A-486C-A8C5-ECC9F3942E4B}">
                <a14:imgProps xmlns:a14="http://schemas.microsoft.com/office/drawing/2010/main">
                  <a14:imgLayer r:embed="rId3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757768" y="1678753"/>
            <a:ext cx="934445" cy="133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3" name="Straight Arrow Connector 62"/>
          <p:cNvCxnSpPr/>
          <p:nvPr>
            <p:custDataLst>
              <p:tags r:id="rId12"/>
            </p:custDataLst>
          </p:nvPr>
        </p:nvCxnSpPr>
        <p:spPr>
          <a:xfrm flipH="1" flipV="1">
            <a:off x="1884805" y="3555651"/>
            <a:ext cx="3384707" cy="1454891"/>
          </a:xfrm>
          <a:prstGeom prst="straightConnector1">
            <a:avLst/>
          </a:prstGeom>
          <a:ln w="190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66" name="TextBox 65"/>
          <p:cNvSpPr txBox="1"/>
          <p:nvPr>
            <p:custDataLst>
              <p:tags r:id="rId13"/>
            </p:custDataLst>
          </p:nvPr>
        </p:nvSpPr>
        <p:spPr>
          <a:xfrm>
            <a:off x="5471189" y="4223661"/>
            <a:ext cx="1182824" cy="328231"/>
          </a:xfrm>
          <a:prstGeom prst="rect">
            <a:avLst/>
          </a:prstGeom>
          <a:noFill/>
        </p:spPr>
        <p:txBody>
          <a:bodyPr wrap="none" tIns="0" bIns="0" rtlCol="0">
            <a:spAutoFit/>
          </a:bodyPr>
          <a:lstStyle>
            <a:defPPr>
              <a:defRPr lang="en-US"/>
            </a:defPPr>
            <a:lvl1pPr indent="-396875">
              <a:lnSpc>
                <a:spcPct val="90000"/>
              </a:lnSpc>
              <a:spcBef>
                <a:spcPct val="20000"/>
              </a:spcBef>
              <a:buClr>
                <a:srgbClr val="777777"/>
              </a:buClr>
              <a:defRPr sz="1100" b="1">
                <a:solidFill>
                  <a:srgbClr val="595959"/>
                </a:solidFill>
              </a:defRPr>
            </a:lvl1pPr>
          </a:lstStyle>
          <a:p>
            <a:pPr>
              <a:lnSpc>
                <a:spcPct val="100000"/>
              </a:lnSpc>
            </a:pPr>
            <a:r>
              <a:rPr lang="en-US" sz="2133" dirty="0">
                <a:ln>
                  <a:solidFill>
                    <a:srgbClr val="FFFFFF">
                      <a:alpha val="0"/>
                    </a:srgbClr>
                  </a:solidFill>
                </a:ln>
              </a:rPr>
              <a:t>Reports</a:t>
            </a:r>
          </a:p>
        </p:txBody>
      </p:sp>
      <p:pic>
        <p:nvPicPr>
          <p:cNvPr id="67" name="Picture 2" descr="\\MAGNUM\Projects\Microsoft\Cloud Power FY12\Design\ICONS_PNG\Pie.png"/>
          <p:cNvPicPr>
            <a:picLocks noChangeAspect="1" noChangeArrowheads="1"/>
          </p:cNvPicPr>
          <p:nvPr>
            <p:custDataLst>
              <p:tags r:id="rId14"/>
            </p:custDataLst>
          </p:nvPr>
        </p:nvPicPr>
        <p:blipFill rotWithShape="1">
          <a:blip r:embed="rId33" cstate="print">
            <a:grayscl/>
            <a:extLst>
              <a:ext uri="{BEBA8EAE-BF5A-486C-A8C5-ECC9F3942E4B}">
                <a14:imgProps xmlns:a14="http://schemas.microsoft.com/office/drawing/2010/main">
                  <a14:imgLayer r:embed="rId34">
                    <a14:imgEffect>
                      <a14:brightnessContrast bright="-35000" contrast="40000"/>
                    </a14:imgEffect>
                  </a14:imgLayer>
                </a14:imgProps>
              </a:ext>
            </a:extLst>
          </a:blip>
          <a:srcRect l="11037" t="19735" r="10026" b="19063"/>
          <a:stretch/>
        </p:blipFill>
        <p:spPr bwMode="auto">
          <a:xfrm>
            <a:off x="5269512" y="4371393"/>
            <a:ext cx="1648739" cy="1278296"/>
          </a:xfrm>
          <a:prstGeom prst="rect">
            <a:avLst/>
          </a:prstGeom>
          <a:noFill/>
          <a:scene3d>
            <a:camera prst="perspectiveRelaxed"/>
            <a:lightRig rig="threePt" dir="t"/>
          </a:scene3d>
        </p:spPr>
      </p:pic>
      <p:sp>
        <p:nvSpPr>
          <p:cNvPr id="68" name="Rectangle 67"/>
          <p:cNvSpPr/>
          <p:nvPr>
            <p:custDataLst>
              <p:tags r:id="rId15"/>
            </p:custDataLst>
          </p:nvPr>
        </p:nvSpPr>
        <p:spPr>
          <a:xfrm>
            <a:off x="784297" y="3067971"/>
            <a:ext cx="2201016" cy="487680"/>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121920" tIns="121920" rIns="121920" bIns="121920" numCol="1" spcCol="182880" rtlCol="0" anchor="ctr" anchorCtr="0" compatLnSpc="1">
            <a:prstTxWarp prst="textNoShape">
              <a:avLst/>
            </a:prstTxWarp>
            <a:noAutofit/>
          </a:bodyPr>
          <a:lstStyle/>
          <a:p>
            <a:pPr algn="ctr" defTabSz="592652" fontAlgn="ctr">
              <a:spcBef>
                <a:spcPts val="400"/>
              </a:spcBef>
              <a:buClr>
                <a:srgbClr val="333333"/>
              </a:buClr>
              <a:buSzPct val="100000"/>
            </a:pPr>
            <a:endParaRPr lang="en-US" sz="2133" kern="0">
              <a:ln>
                <a:solidFill>
                  <a:srgbClr val="FFFFFF">
                    <a:alpha val="0"/>
                  </a:srgbClr>
                </a:solidFill>
              </a:ln>
              <a:solidFill>
                <a:srgbClr val="595959"/>
              </a:solidFill>
            </a:endParaRPr>
          </a:p>
        </p:txBody>
      </p:sp>
      <p:grpSp>
        <p:nvGrpSpPr>
          <p:cNvPr id="69" name="Group 68"/>
          <p:cNvGrpSpPr/>
          <p:nvPr>
            <p:custDataLst>
              <p:tags r:id="rId16"/>
            </p:custDataLst>
          </p:nvPr>
        </p:nvGrpSpPr>
        <p:grpSpPr>
          <a:xfrm>
            <a:off x="1002854" y="3128931"/>
            <a:ext cx="1763905" cy="365760"/>
            <a:chOff x="982643" y="5840177"/>
            <a:chExt cx="1677093" cy="563874"/>
          </a:xfrm>
          <a:solidFill>
            <a:srgbClr val="FF0000"/>
          </a:solidFill>
        </p:grpSpPr>
        <p:sp>
          <p:nvSpPr>
            <p:cNvPr id="70" name="Flowchart: Magnetic Disk 69"/>
            <p:cNvSpPr/>
            <p:nvPr/>
          </p:nvSpPr>
          <p:spPr>
            <a:xfrm>
              <a:off x="1924070" y="5840177"/>
              <a:ext cx="735666" cy="563872"/>
            </a:xfrm>
            <a:prstGeom prst="flowChartMagneticDisk">
              <a:avLst/>
            </a:prstGeom>
            <a:grp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DB2</a:t>
              </a:r>
            </a:p>
          </p:txBody>
        </p:sp>
        <p:sp>
          <p:nvSpPr>
            <p:cNvPr id="71" name="Flowchart: Magnetic Disk 70"/>
            <p:cNvSpPr/>
            <p:nvPr/>
          </p:nvSpPr>
          <p:spPr>
            <a:xfrm>
              <a:off x="982643" y="5840178"/>
              <a:ext cx="735666" cy="563873"/>
            </a:xfrm>
            <a:prstGeom prst="flowChartMagneticDisk">
              <a:avLst/>
            </a:prstGeom>
            <a:grpFill/>
            <a:ln>
              <a:solidFill>
                <a:schemeClr val="bg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60"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067" b="1" dirty="0">
                  <a:ln>
                    <a:solidFill>
                      <a:srgbClr val="FFFFFF">
                        <a:alpha val="0"/>
                      </a:srgbClr>
                    </a:solidFill>
                  </a:ln>
                  <a:solidFill>
                    <a:srgbClr val="FFFFFF"/>
                  </a:solidFill>
                </a:rPr>
                <a:t>DB1</a:t>
              </a:r>
            </a:p>
          </p:txBody>
        </p:sp>
      </p:grpSp>
      <p:pic>
        <p:nvPicPr>
          <p:cNvPr id="72" name="Picture 2"/>
          <p:cNvPicPr>
            <a:picLocks noChangeAspect="1" noChangeArrowheads="1"/>
          </p:cNvPicPr>
          <p:nvPr>
            <p:custDataLst>
              <p:tags r:id="rId17"/>
            </p:custDataLst>
          </p:nvPr>
        </p:nvPicPr>
        <p:blipFill>
          <a:blip r:embed="rId31">
            <a:extLst>
              <a:ext uri="{BEBA8EAE-BF5A-486C-A8C5-ECC9F3942E4B}">
                <a14:imgProps xmlns:a14="http://schemas.microsoft.com/office/drawing/2010/main">
                  <a14:imgLayer r:embed="rId3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417583" y="1678753"/>
            <a:ext cx="934445" cy="133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a:stCxn id="29" idx="1"/>
          </p:cNvCxnSpPr>
          <p:nvPr>
            <p:custDataLst>
              <p:tags r:id="rId18"/>
            </p:custDataLst>
          </p:nvPr>
        </p:nvCxnSpPr>
        <p:spPr>
          <a:xfrm flipH="1">
            <a:off x="3230881" y="3351335"/>
            <a:ext cx="4216636" cy="0"/>
          </a:xfrm>
          <a:prstGeom prst="straightConnector1">
            <a:avLst/>
          </a:prstGeom>
          <a:ln w="254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34" name="TextBox 33"/>
          <p:cNvSpPr txBox="1"/>
          <p:nvPr>
            <p:custDataLst>
              <p:tags r:id="rId19"/>
            </p:custDataLst>
          </p:nvPr>
        </p:nvSpPr>
        <p:spPr>
          <a:xfrm>
            <a:off x="7699718" y="1590827"/>
            <a:ext cx="2050573" cy="379656"/>
          </a:xfrm>
          <a:prstGeom prst="rect">
            <a:avLst/>
          </a:prstGeom>
          <a:noFill/>
        </p:spPr>
        <p:txBody>
          <a:bodyPr wrap="square" rtlCol="0">
            <a:spAutoFit/>
          </a:bodyPr>
          <a:lstStyle/>
          <a:p>
            <a:r>
              <a:rPr lang="en-US" sz="1867" dirty="0">
                <a:ln>
                  <a:solidFill>
                    <a:srgbClr val="FFFFFF">
                      <a:alpha val="0"/>
                    </a:srgbClr>
                  </a:solidFill>
                </a:ln>
                <a:solidFill>
                  <a:srgbClr val="595959"/>
                </a:solidFill>
              </a:rPr>
              <a:t>Primary</a:t>
            </a:r>
          </a:p>
        </p:txBody>
      </p:sp>
      <p:sp>
        <p:nvSpPr>
          <p:cNvPr id="42" name="Flowchart: Document 41"/>
          <p:cNvSpPr/>
          <p:nvPr>
            <p:custDataLst>
              <p:tags r:id="rId20"/>
            </p:custDataLst>
          </p:nvPr>
        </p:nvSpPr>
        <p:spPr bwMode="auto">
          <a:xfrm>
            <a:off x="5060659" y="1420532"/>
            <a:ext cx="2057400" cy="1295400"/>
          </a:xfrm>
          <a:prstGeom prst="flowChartDocument">
            <a:avLst/>
          </a:prstGeom>
          <a:solidFill>
            <a:srgbClr val="C000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a:r>
              <a:rPr lang="en-US" sz="2200" dirty="0">
                <a:ln>
                  <a:solidFill>
                    <a:srgbClr val="FFFFFF">
                      <a:alpha val="0"/>
                    </a:srgbClr>
                  </a:solidFill>
                </a:ln>
                <a:solidFill>
                  <a:srgbClr val="FFFFFF">
                    <a:alpha val="98824"/>
                  </a:srgbClr>
                </a:solidFill>
                <a:ea typeface="Segoe UI" pitchFamily="34" charset="0"/>
                <a:cs typeface="Segoe UI" pitchFamily="34" charset="0"/>
              </a:rPr>
              <a:t>Manual</a:t>
            </a:r>
          </a:p>
          <a:p>
            <a:pPr algn="ctr" defTabSz="914076"/>
            <a:r>
              <a:rPr lang="en-US" sz="2200" dirty="0">
                <a:ln>
                  <a:solidFill>
                    <a:srgbClr val="FFFFFF">
                      <a:alpha val="0"/>
                    </a:srgbClr>
                  </a:solidFill>
                </a:ln>
                <a:solidFill>
                  <a:srgbClr val="FFFFFF">
                    <a:alpha val="98824"/>
                  </a:srgbClr>
                </a:solidFill>
                <a:ea typeface="Segoe UI" pitchFamily="34" charset="0"/>
                <a:cs typeface="Segoe UI" pitchFamily="34" charset="0"/>
              </a:rPr>
              <a:t>Failover</a:t>
            </a:r>
          </a:p>
        </p:txBody>
      </p:sp>
      <p:cxnSp>
        <p:nvCxnSpPr>
          <p:cNvPr id="43" name="Straight Arrow Connector 42"/>
          <p:cNvCxnSpPr>
            <a:stCxn id="67" idx="3"/>
            <a:endCxn id="37" idx="2"/>
          </p:cNvCxnSpPr>
          <p:nvPr>
            <p:custDataLst>
              <p:tags r:id="rId21"/>
            </p:custDataLst>
          </p:nvPr>
        </p:nvCxnSpPr>
        <p:spPr>
          <a:xfrm flipV="1">
            <a:off x="6918251" y="3555651"/>
            <a:ext cx="3306740" cy="1454891"/>
          </a:xfrm>
          <a:prstGeom prst="straightConnector1">
            <a:avLst/>
          </a:prstGeom>
          <a:ln w="762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45" name="Straight Arrow Connector 44"/>
          <p:cNvCxnSpPr/>
          <p:nvPr>
            <p:custDataLst>
              <p:tags r:id="rId22"/>
            </p:custDataLst>
          </p:nvPr>
        </p:nvCxnSpPr>
        <p:spPr>
          <a:xfrm flipH="1" flipV="1">
            <a:off x="1884805" y="3555651"/>
            <a:ext cx="3384707" cy="1454891"/>
          </a:xfrm>
          <a:prstGeom prst="straightConnector1">
            <a:avLst/>
          </a:prstGeom>
          <a:ln w="762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35" name="TextBox 34"/>
          <p:cNvSpPr txBox="1"/>
          <p:nvPr>
            <p:custDataLst>
              <p:tags r:id="rId23"/>
            </p:custDataLst>
          </p:nvPr>
        </p:nvSpPr>
        <p:spPr>
          <a:xfrm>
            <a:off x="2365454" y="1590827"/>
            <a:ext cx="1295547" cy="666977"/>
          </a:xfrm>
          <a:prstGeom prst="rect">
            <a:avLst/>
          </a:prstGeom>
          <a:noFill/>
        </p:spPr>
        <p:txBody>
          <a:bodyPr wrap="none" rtlCol="0">
            <a:spAutoFit/>
          </a:bodyPr>
          <a:lstStyle/>
          <a:p>
            <a:r>
              <a:rPr lang="en-US" sz="1867" dirty="0">
                <a:ln>
                  <a:solidFill>
                    <a:srgbClr val="FFFFFF">
                      <a:alpha val="0"/>
                    </a:srgbClr>
                  </a:solidFill>
                </a:ln>
                <a:solidFill>
                  <a:srgbClr val="595959"/>
                </a:solidFill>
              </a:rPr>
              <a:t>Active</a:t>
            </a:r>
          </a:p>
          <a:p>
            <a:r>
              <a:rPr lang="en-US" sz="1867" dirty="0">
                <a:ln>
                  <a:solidFill>
                    <a:srgbClr val="FFFFFF">
                      <a:alpha val="0"/>
                    </a:srgbClr>
                  </a:solidFill>
                </a:ln>
                <a:solidFill>
                  <a:srgbClr val="595959"/>
                </a:solidFill>
              </a:rPr>
              <a:t>Secondary</a:t>
            </a:r>
          </a:p>
        </p:txBody>
      </p:sp>
      <p:sp>
        <p:nvSpPr>
          <p:cNvPr id="30" name="TextBox 29"/>
          <p:cNvSpPr txBox="1"/>
          <p:nvPr>
            <p:custDataLst>
              <p:tags r:id="rId24"/>
            </p:custDataLst>
          </p:nvPr>
        </p:nvSpPr>
        <p:spPr>
          <a:xfrm>
            <a:off x="2365454" y="1590827"/>
            <a:ext cx="997389" cy="379656"/>
          </a:xfrm>
          <a:prstGeom prst="rect">
            <a:avLst/>
          </a:prstGeom>
          <a:noFill/>
        </p:spPr>
        <p:txBody>
          <a:bodyPr wrap="none" rtlCol="0">
            <a:spAutoFit/>
          </a:bodyPr>
          <a:lstStyle/>
          <a:p>
            <a:r>
              <a:rPr lang="en-US" sz="1867" dirty="0">
                <a:ln>
                  <a:solidFill>
                    <a:srgbClr val="FFFFFF">
                      <a:alpha val="0"/>
                    </a:srgbClr>
                  </a:solidFill>
                </a:ln>
                <a:solidFill>
                  <a:srgbClr val="595959"/>
                </a:solidFill>
              </a:rPr>
              <a:t>Primary</a:t>
            </a:r>
          </a:p>
        </p:txBody>
      </p:sp>
      <p:cxnSp>
        <p:nvCxnSpPr>
          <p:cNvPr id="27" name="Straight Arrow Connector 26"/>
          <p:cNvCxnSpPr>
            <a:stCxn id="28" idx="3"/>
          </p:cNvCxnSpPr>
          <p:nvPr>
            <p:custDataLst>
              <p:tags r:id="rId25"/>
            </p:custDataLst>
          </p:nvPr>
        </p:nvCxnSpPr>
        <p:spPr>
          <a:xfrm>
            <a:off x="4731203" y="3351335"/>
            <a:ext cx="4393280" cy="0"/>
          </a:xfrm>
          <a:prstGeom prst="straightConnector1">
            <a:avLst/>
          </a:prstGeom>
          <a:ln w="2540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 name="Slide Number Placeholder 1"/>
          <p:cNvSpPr>
            <a:spLocks noGrp="1"/>
          </p:cNvSpPr>
          <p:nvPr>
            <p:ph type="sldNum" sz="quarter" idx="12"/>
            <p:custDataLst>
              <p:tags r:id="rId26"/>
            </p:custDataLst>
          </p:nvPr>
        </p:nvSpPr>
        <p:spPr/>
        <p:txBody>
          <a:bodyPr/>
          <a:lstStyle/>
          <a:p>
            <a:fld id="{BD271169-D5A2-4E26-9D3F-58E320BF9E89}" type="slidenum">
              <a:rPr lang="en-US" smtClean="0">
                <a:solidFill>
                  <a:srgbClr val="595959">
                    <a:tint val="75000"/>
                  </a:srgbClr>
                </a:solidFill>
              </a:rPr>
              <a:pPr/>
              <a:t>23</a:t>
            </a:fld>
            <a:endParaRPr lang="en-US">
              <a:solidFill>
                <a:srgbClr val="595959">
                  <a:tint val="75000"/>
                </a:srgbClr>
              </a:solidFill>
            </a:endParaRPr>
          </a:p>
        </p:txBody>
      </p:sp>
    </p:spTree>
    <p:extLst>
      <p:ext uri="{BB962C8B-B14F-4D97-AF65-F5344CB8AC3E}">
        <p14:creationId xmlns:p14="http://schemas.microsoft.com/office/powerpoint/2010/main" val="370967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animEffect transition="in" filter="fade">
                                      <p:cBhvr>
                                        <p:cTn id="9" dur="1000"/>
                                        <p:tgtEl>
                                          <p:spTgt spid="43"/>
                                        </p:tgtEl>
                                      </p:cBhvr>
                                    </p:animEffect>
                                  </p:childTnLst>
                                </p:cTn>
                              </p:par>
                              <p:par>
                                <p:cTn id="10" presetID="10" presetClass="exit" presetSubtype="0" fill="hold" nodeType="withEffect">
                                  <p:stCondLst>
                                    <p:cond delay="0"/>
                                  </p:stCondLst>
                                  <p:childTnLst>
                                    <p:animEffect transition="out" filter="fade">
                                      <p:cBhvr>
                                        <p:cTn id="11" dur="1000"/>
                                        <p:tgtEl>
                                          <p:spTgt spid="45"/>
                                        </p:tgtEl>
                                      </p:cBhvr>
                                    </p:animEffect>
                                    <p:set>
                                      <p:cBhvr>
                                        <p:cTn id="12" dur="1" fill="hold">
                                          <p:stCondLst>
                                            <p:cond delay="999"/>
                                          </p:stCondLst>
                                        </p:cTn>
                                        <p:tgtEl>
                                          <p:spTgt spid="4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42"/>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1000"/>
                                        <p:tgtEl>
                                          <p:spTgt spid="63"/>
                                        </p:tgtEl>
                                      </p:cBhvr>
                                    </p:animEffect>
                                  </p:childTnLst>
                                </p:cTn>
                              </p:par>
                              <p:par>
                                <p:cTn id="41" presetID="10" presetClass="exit" presetSubtype="0" fill="hold" nodeType="withEffect">
                                  <p:stCondLst>
                                    <p:cond delay="0"/>
                                  </p:stCondLst>
                                  <p:childTnLst>
                                    <p:animEffect transition="out" filter="fade">
                                      <p:cBhvr>
                                        <p:cTn id="42" dur="1000"/>
                                        <p:tgtEl>
                                          <p:spTgt spid="43"/>
                                        </p:tgtEl>
                                      </p:cBhvr>
                                    </p:animEffect>
                                    <p:set>
                                      <p:cBhvr>
                                        <p:cTn id="43" dur="1" fill="hold">
                                          <p:stCondLst>
                                            <p:cond delay="999"/>
                                          </p:stCondLst>
                                        </p:cTn>
                                        <p:tgtEl>
                                          <p:spTgt spid="43"/>
                                        </p:tgtEl>
                                        <p:attrNameLst>
                                          <p:attrName>style.visibility</p:attrName>
                                        </p:attrNameLst>
                                      </p:cBhvr>
                                      <p:to>
                                        <p:strVal val="hidden"/>
                                      </p:to>
                                    </p:set>
                                  </p:childTnLst>
                                </p:cTn>
                              </p:par>
                              <p:par>
                                <p:cTn id="44" presetID="1" presetClass="entr" presetSubtype="0" fill="hold" nodeType="with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animBg="1"/>
      <p:bldP spid="36" grpId="1" animBg="1"/>
      <p:bldP spid="34" grpId="0"/>
      <p:bldP spid="42" grpId="0" animBg="1"/>
      <p:bldP spid="42" grpId="1" animBg="1"/>
      <p:bldP spid="35"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2786"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2118" y="2118"/>
                        <a:ext cx="2116" cy="2116"/>
                      </a:xfrm>
                      <a:prstGeom prst="rect">
                        <a:avLst/>
                      </a:prstGeom>
                    </p:spPr>
                  </p:pic>
                </p:oleObj>
              </mc:Fallback>
            </mc:AlternateContent>
          </a:graphicData>
        </a:graphic>
      </p:graphicFrame>
      <p:sp>
        <p:nvSpPr>
          <p:cNvPr id="6" name="Dark Blue"/>
          <p:cNvSpPr/>
          <p:nvPr>
            <p:custDataLst>
              <p:tags r:id="rId3"/>
            </p:custDataLst>
          </p:nvPr>
        </p:nvSpPr>
        <p:spPr bwMode="auto">
          <a:xfrm>
            <a:off x="618067" y="1490133"/>
            <a:ext cx="10964333" cy="609600"/>
          </a:xfrm>
          <a:prstGeom prst="roundRect">
            <a:avLst>
              <a:gd name="adj" fmla="val 0"/>
            </a:avLst>
          </a:prstGeom>
          <a:solidFill>
            <a:srgbClr val="FF00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21920" tIns="60960" rIns="121920" bIns="60960" numCol="1" rtlCol="0" anchor="ctr" anchorCtr="0" compatLnSpc="1">
            <a:prstTxWarp prst="textNoShape">
              <a:avLst/>
            </a:prstTxWarp>
          </a:bodyPr>
          <a:lstStyle/>
          <a:p>
            <a:pPr>
              <a:lnSpc>
                <a:spcPct val="90000"/>
              </a:lnSpc>
              <a:spcBef>
                <a:spcPct val="20000"/>
              </a:spcBef>
              <a:buSzPct val="90000"/>
            </a:pPr>
            <a:r>
              <a:rPr lang="en-US" sz="3200" spc="-93" dirty="0">
                <a:ln>
                  <a:solidFill>
                    <a:srgbClr val="FFFFFF">
                      <a:alpha val="0"/>
                    </a:srgbClr>
                  </a:solidFill>
                </a:ln>
                <a:solidFill>
                  <a:srgbClr val="FFFFFF"/>
                </a:solidFill>
                <a:latin typeface="Segoe UI Light"/>
              </a:rPr>
              <a:t>ALLOW_CONNECTIONS setting</a:t>
            </a:r>
          </a:p>
        </p:txBody>
      </p:sp>
      <p:sp>
        <p:nvSpPr>
          <p:cNvPr id="2" name="Title 1"/>
          <p:cNvSpPr>
            <a:spLocks noGrp="1"/>
          </p:cNvSpPr>
          <p:nvPr>
            <p:ph type="title"/>
            <p:custDataLst>
              <p:tags r:id="rId4"/>
            </p:custDataLst>
          </p:nvPr>
        </p:nvSpPr>
        <p:spPr/>
        <p:txBody>
          <a:bodyPr/>
          <a:lstStyle/>
          <a:p>
            <a:r>
              <a:rPr lang="en-US" dirty="0" smtClean="0"/>
              <a:t>Configuring Secondary as Readable</a:t>
            </a:r>
            <a:endParaRPr lang="en-US" dirty="0"/>
          </a:p>
        </p:txBody>
      </p:sp>
      <p:sp>
        <p:nvSpPr>
          <p:cNvPr id="8" name="Rectangle 7"/>
          <p:cNvSpPr/>
          <p:nvPr>
            <p:custDataLst>
              <p:tags r:id="rId5"/>
            </p:custDataLst>
          </p:nvPr>
        </p:nvSpPr>
        <p:spPr bwMode="auto">
          <a:xfrm>
            <a:off x="618068" y="3847628"/>
            <a:ext cx="10951633" cy="2092881"/>
          </a:xfrm>
          <a:prstGeom prst="rect">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21920" tIns="121920" rIns="121920" bIns="121920" numCol="1" rtlCol="0" anchor="ctr" anchorCtr="0" compatLnSpc="1">
            <a:prstTxWarp prst="textNoShape">
              <a:avLst/>
            </a:prstTxWarp>
            <a:spAutoFit/>
          </a:bodyPr>
          <a:lstStyle/>
          <a:p>
            <a:r>
              <a:rPr lang="en-US" sz="2400" dirty="0">
                <a:ln>
                  <a:solidFill>
                    <a:srgbClr val="FFFFFF">
                      <a:alpha val="0"/>
                    </a:srgbClr>
                  </a:solidFill>
                </a:ln>
                <a:solidFill>
                  <a:srgbClr val="0000FF"/>
                </a:solidFill>
                <a:latin typeface="Consolas"/>
              </a:rPr>
              <a:t>ALTER AVAILABILITY GROUP </a:t>
            </a:r>
            <a:r>
              <a:rPr lang="en-US" sz="2400" dirty="0" err="1">
                <a:ln>
                  <a:solidFill>
                    <a:srgbClr val="FFFFFF">
                      <a:alpha val="0"/>
                    </a:srgbClr>
                  </a:solidFill>
                </a:ln>
                <a:solidFill>
                  <a:srgbClr val="008080"/>
                </a:solidFill>
                <a:latin typeface="Consolas"/>
              </a:rPr>
              <a:t>ag_name</a:t>
            </a:r>
            <a:endParaRPr lang="en-US" sz="2400" dirty="0">
              <a:ln>
                <a:solidFill>
                  <a:srgbClr val="FFFFFF">
                    <a:alpha val="0"/>
                  </a:srgbClr>
                </a:solidFill>
              </a:ln>
              <a:solidFill>
                <a:srgbClr val="FFFFFF"/>
              </a:solidFill>
              <a:latin typeface="Consolas"/>
            </a:endParaRPr>
          </a:p>
          <a:p>
            <a:r>
              <a:rPr lang="en-US" sz="2400" dirty="0">
                <a:ln>
                  <a:solidFill>
                    <a:srgbClr val="FFFFFF">
                      <a:alpha val="0"/>
                    </a:srgbClr>
                  </a:solidFill>
                </a:ln>
                <a:solidFill>
                  <a:srgbClr val="0000FF"/>
                </a:solidFill>
                <a:latin typeface="Consolas"/>
              </a:rPr>
              <a:t>MODIFY REPLICA</a:t>
            </a:r>
            <a:r>
              <a:rPr lang="en-US" sz="2400" dirty="0">
                <a:ln>
                  <a:solidFill>
                    <a:srgbClr val="FFFFFF">
                      <a:alpha val="0"/>
                    </a:srgbClr>
                  </a:solidFill>
                </a:ln>
                <a:solidFill>
                  <a:srgbClr val="FFFFFF"/>
                </a:solidFill>
                <a:latin typeface="Consolas"/>
              </a:rPr>
              <a:t> </a:t>
            </a:r>
            <a:r>
              <a:rPr lang="en-US" sz="2400" dirty="0">
                <a:ln>
                  <a:solidFill>
                    <a:srgbClr val="FFFFFF">
                      <a:alpha val="0"/>
                    </a:srgbClr>
                  </a:solidFill>
                </a:ln>
                <a:solidFill>
                  <a:srgbClr val="0000FF"/>
                </a:solidFill>
                <a:latin typeface="Consolas"/>
              </a:rPr>
              <a:t>ON</a:t>
            </a:r>
            <a:r>
              <a:rPr lang="en-US" sz="2400" dirty="0">
                <a:ln>
                  <a:solidFill>
                    <a:srgbClr val="FFFFFF">
                      <a:alpha val="0"/>
                    </a:srgbClr>
                  </a:solidFill>
                </a:ln>
                <a:solidFill>
                  <a:srgbClr val="FFFFFF"/>
                </a:solidFill>
                <a:latin typeface="Consolas"/>
              </a:rPr>
              <a:t> </a:t>
            </a:r>
            <a:r>
              <a:rPr lang="en-US" sz="2400" dirty="0">
                <a:ln>
                  <a:solidFill>
                    <a:srgbClr val="FFFFFF">
                      <a:alpha val="0"/>
                    </a:srgbClr>
                  </a:solidFill>
                </a:ln>
                <a:solidFill>
                  <a:srgbClr val="FF0000"/>
                </a:solidFill>
                <a:latin typeface="Consolas"/>
              </a:rPr>
              <a:t>'</a:t>
            </a:r>
            <a:r>
              <a:rPr lang="en-US" sz="2400" dirty="0" err="1">
                <a:ln>
                  <a:solidFill>
                    <a:srgbClr val="FFFFFF">
                      <a:alpha val="0"/>
                    </a:srgbClr>
                  </a:solidFill>
                </a:ln>
                <a:solidFill>
                  <a:srgbClr val="FF0000"/>
                </a:solidFill>
                <a:latin typeface="Consolas"/>
              </a:rPr>
              <a:t>server_name</a:t>
            </a:r>
            <a:r>
              <a:rPr lang="en-US" sz="2400" dirty="0">
                <a:ln>
                  <a:solidFill>
                    <a:srgbClr val="FFFFFF">
                      <a:alpha val="0"/>
                    </a:srgbClr>
                  </a:solidFill>
                </a:ln>
                <a:solidFill>
                  <a:srgbClr val="FF0000"/>
                </a:solidFill>
                <a:latin typeface="Consolas"/>
              </a:rPr>
              <a:t>'</a:t>
            </a:r>
            <a:endParaRPr lang="en-US" sz="2400" dirty="0">
              <a:ln>
                <a:solidFill>
                  <a:srgbClr val="FFFFFF">
                    <a:alpha val="0"/>
                  </a:srgbClr>
                </a:solidFill>
              </a:ln>
              <a:solidFill>
                <a:srgbClr val="FFFFFF"/>
              </a:solidFill>
              <a:sym typeface="Segoe UI"/>
            </a:endParaRPr>
          </a:p>
          <a:p>
            <a:r>
              <a:rPr lang="en-US" sz="2400" dirty="0">
                <a:ln>
                  <a:solidFill>
                    <a:srgbClr val="FFFFFF">
                      <a:alpha val="0"/>
                    </a:srgbClr>
                  </a:solidFill>
                </a:ln>
                <a:solidFill>
                  <a:srgbClr val="0000FF"/>
                </a:solidFill>
                <a:latin typeface="Consolas"/>
              </a:rPr>
              <a:t>WITH </a:t>
            </a:r>
            <a:r>
              <a:rPr lang="en-US" sz="2400" dirty="0">
                <a:ln>
                  <a:solidFill>
                    <a:srgbClr val="FFFFFF">
                      <a:alpha val="0"/>
                    </a:srgbClr>
                  </a:solidFill>
                </a:ln>
                <a:solidFill>
                  <a:srgbClr val="808080"/>
                </a:solidFill>
                <a:latin typeface="Consolas"/>
              </a:rPr>
              <a:t>(</a:t>
            </a:r>
          </a:p>
          <a:p>
            <a:r>
              <a:rPr lang="en-US" sz="2400" dirty="0">
                <a:ln>
                  <a:solidFill>
                    <a:srgbClr val="FFFFFF">
                      <a:alpha val="0"/>
                    </a:srgbClr>
                  </a:solidFill>
                </a:ln>
                <a:solidFill>
                  <a:srgbClr val="0000FF"/>
                </a:solidFill>
                <a:latin typeface="Consolas"/>
              </a:rPr>
              <a:t>	</a:t>
            </a:r>
            <a:r>
              <a:rPr lang="en-US" sz="2400" dirty="0">
                <a:ln>
                  <a:solidFill>
                    <a:srgbClr val="FFFFFF">
                      <a:alpha val="0"/>
                    </a:srgbClr>
                  </a:solidFill>
                </a:ln>
                <a:solidFill>
                  <a:srgbClr val="CC0000">
                    <a:lumMod val="75000"/>
                  </a:srgbClr>
                </a:solidFill>
                <a:latin typeface="Consolas"/>
              </a:rPr>
              <a:t>SECONDARY_ROLE</a:t>
            </a:r>
            <a:r>
              <a:rPr lang="en-US" sz="2400" dirty="0">
                <a:ln>
                  <a:solidFill>
                    <a:srgbClr val="FFFFFF">
                      <a:alpha val="0"/>
                    </a:srgbClr>
                  </a:solidFill>
                </a:ln>
                <a:solidFill>
                  <a:srgbClr val="0000FF"/>
                </a:solidFill>
                <a:latin typeface="Consolas"/>
              </a:rPr>
              <a:t> </a:t>
            </a:r>
            <a:r>
              <a:rPr lang="en-US" sz="2400" dirty="0">
                <a:ln>
                  <a:solidFill>
                    <a:srgbClr val="FFFFFF">
                      <a:alpha val="0"/>
                    </a:srgbClr>
                  </a:solidFill>
                </a:ln>
                <a:solidFill>
                  <a:srgbClr val="808080"/>
                </a:solidFill>
                <a:latin typeface="Consolas"/>
              </a:rPr>
              <a:t>( </a:t>
            </a:r>
          </a:p>
          <a:p>
            <a:r>
              <a:rPr lang="en-US" sz="2400" dirty="0">
                <a:ln>
                  <a:solidFill>
                    <a:srgbClr val="FFFFFF">
                      <a:alpha val="0"/>
                    </a:srgbClr>
                  </a:solidFill>
                </a:ln>
                <a:solidFill>
                  <a:srgbClr val="008080"/>
                </a:solidFill>
                <a:latin typeface="Consolas"/>
              </a:rPr>
              <a:t>		</a:t>
            </a:r>
            <a:r>
              <a:rPr lang="en-US" sz="2400" dirty="0">
                <a:ln>
                  <a:solidFill>
                    <a:srgbClr val="FFFFFF">
                      <a:alpha val="0"/>
                    </a:srgbClr>
                  </a:solidFill>
                </a:ln>
                <a:solidFill>
                  <a:srgbClr val="0000FF"/>
                </a:solidFill>
                <a:latin typeface="Consolas"/>
              </a:rPr>
              <a:t>ALLOW_CONNECTIONS</a:t>
            </a:r>
            <a:r>
              <a:rPr lang="en-US" sz="2400" dirty="0">
                <a:ln>
                  <a:solidFill>
                    <a:srgbClr val="FFFFFF">
                      <a:alpha val="0"/>
                    </a:srgbClr>
                  </a:solidFill>
                </a:ln>
                <a:solidFill>
                  <a:srgbClr val="008080"/>
                </a:solidFill>
                <a:latin typeface="Consolas"/>
              </a:rPr>
              <a:t> </a:t>
            </a:r>
            <a:r>
              <a:rPr lang="en-US" sz="2400" dirty="0">
                <a:ln>
                  <a:solidFill>
                    <a:srgbClr val="FFFFFF">
                      <a:alpha val="0"/>
                    </a:srgbClr>
                  </a:solidFill>
                </a:ln>
                <a:solidFill>
                  <a:srgbClr val="808080"/>
                </a:solidFill>
                <a:latin typeface="Consolas"/>
              </a:rPr>
              <a:t>= </a:t>
            </a:r>
            <a:r>
              <a:rPr lang="en-US" sz="2400" dirty="0">
                <a:ln>
                  <a:solidFill>
                    <a:srgbClr val="FFFFFF">
                      <a:alpha val="0"/>
                    </a:srgbClr>
                  </a:solidFill>
                </a:ln>
                <a:solidFill>
                  <a:srgbClr val="0000FF"/>
                </a:solidFill>
                <a:latin typeface="Consolas"/>
              </a:rPr>
              <a:t>{ NO | ALL | READ_ONLY } </a:t>
            </a:r>
            <a:r>
              <a:rPr lang="en-US" sz="2400" dirty="0">
                <a:ln>
                  <a:solidFill>
                    <a:srgbClr val="FFFFFF">
                      <a:alpha val="0"/>
                    </a:srgbClr>
                  </a:solidFill>
                </a:ln>
                <a:solidFill>
                  <a:srgbClr val="808080"/>
                </a:solidFill>
                <a:latin typeface="Consolas"/>
              </a:rPr>
              <a:t>) )</a:t>
            </a:r>
            <a:endParaRPr lang="en-US" sz="2400" dirty="0">
              <a:ln>
                <a:solidFill>
                  <a:srgbClr val="FFFFFF">
                    <a:alpha val="0"/>
                  </a:srgbClr>
                </a:solidFill>
              </a:ln>
              <a:solidFill>
                <a:srgbClr val="FFFFFF"/>
              </a:solidFill>
            </a:endParaRPr>
          </a:p>
        </p:txBody>
      </p:sp>
      <p:sp>
        <p:nvSpPr>
          <p:cNvPr id="4" name="Rectangle 3"/>
          <p:cNvSpPr/>
          <p:nvPr>
            <p:custDataLst>
              <p:tags r:id="rId6"/>
            </p:custDataLst>
          </p:nvPr>
        </p:nvSpPr>
        <p:spPr>
          <a:xfrm>
            <a:off x="618066" y="2163118"/>
            <a:ext cx="2157959" cy="461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400" dirty="0">
                <a:ln>
                  <a:solidFill>
                    <a:srgbClr val="FFFFFF">
                      <a:alpha val="0"/>
                    </a:srgbClr>
                  </a:solidFill>
                </a:ln>
                <a:solidFill>
                  <a:srgbClr val="FF0000"/>
                </a:solidFill>
              </a:rPr>
              <a:t>NO</a:t>
            </a:r>
          </a:p>
        </p:txBody>
      </p:sp>
      <p:sp>
        <p:nvSpPr>
          <p:cNvPr id="7" name="Rectangle 6"/>
          <p:cNvSpPr/>
          <p:nvPr>
            <p:custDataLst>
              <p:tags r:id="rId7"/>
            </p:custDataLst>
          </p:nvPr>
        </p:nvSpPr>
        <p:spPr>
          <a:xfrm>
            <a:off x="618066" y="2703556"/>
            <a:ext cx="2157959" cy="461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400" dirty="0">
                <a:ln>
                  <a:solidFill>
                    <a:srgbClr val="FFFFFF">
                      <a:alpha val="0"/>
                    </a:srgbClr>
                  </a:solidFill>
                </a:ln>
                <a:solidFill>
                  <a:srgbClr val="FF0000"/>
                </a:solidFill>
              </a:rPr>
              <a:t>ALL</a:t>
            </a:r>
          </a:p>
        </p:txBody>
      </p:sp>
      <p:sp>
        <p:nvSpPr>
          <p:cNvPr id="9" name="Rectangle 8"/>
          <p:cNvSpPr/>
          <p:nvPr>
            <p:custDataLst>
              <p:tags r:id="rId8"/>
            </p:custDataLst>
          </p:nvPr>
        </p:nvSpPr>
        <p:spPr>
          <a:xfrm>
            <a:off x="618066" y="3243994"/>
            <a:ext cx="2157959" cy="461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400" dirty="0">
                <a:ln>
                  <a:solidFill>
                    <a:srgbClr val="FFFFFF">
                      <a:alpha val="0"/>
                    </a:srgbClr>
                  </a:solidFill>
                </a:ln>
                <a:solidFill>
                  <a:srgbClr val="FF0000"/>
                </a:solidFill>
              </a:rPr>
              <a:t>READ_ONLY</a:t>
            </a:r>
          </a:p>
        </p:txBody>
      </p:sp>
      <p:sp>
        <p:nvSpPr>
          <p:cNvPr id="10" name="Rectangle 9"/>
          <p:cNvSpPr/>
          <p:nvPr>
            <p:custDataLst>
              <p:tags r:id="rId9"/>
            </p:custDataLst>
          </p:nvPr>
        </p:nvSpPr>
        <p:spPr>
          <a:xfrm>
            <a:off x="2822004" y="2163118"/>
            <a:ext cx="8747696" cy="461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400" dirty="0">
                <a:ln>
                  <a:solidFill>
                    <a:srgbClr val="FFFFFF">
                      <a:alpha val="0"/>
                    </a:srgbClr>
                  </a:solidFill>
                </a:ln>
                <a:solidFill>
                  <a:srgbClr val="595959"/>
                </a:solidFill>
              </a:rPr>
              <a:t>Don’t allow connections</a:t>
            </a:r>
          </a:p>
        </p:txBody>
      </p:sp>
      <p:sp>
        <p:nvSpPr>
          <p:cNvPr id="11" name="Rectangle 10"/>
          <p:cNvSpPr/>
          <p:nvPr>
            <p:custDataLst>
              <p:tags r:id="rId10"/>
            </p:custDataLst>
          </p:nvPr>
        </p:nvSpPr>
        <p:spPr>
          <a:xfrm>
            <a:off x="2822004" y="2703556"/>
            <a:ext cx="8747696" cy="461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400" dirty="0">
                <a:ln>
                  <a:solidFill>
                    <a:srgbClr val="FFFFFF">
                      <a:alpha val="0"/>
                    </a:srgbClr>
                  </a:solidFill>
                </a:ln>
                <a:solidFill>
                  <a:srgbClr val="595959"/>
                </a:solidFill>
              </a:rPr>
              <a:t>Allow all connections</a:t>
            </a:r>
          </a:p>
        </p:txBody>
      </p:sp>
      <p:sp>
        <p:nvSpPr>
          <p:cNvPr id="12" name="Rectangle 11"/>
          <p:cNvSpPr/>
          <p:nvPr>
            <p:custDataLst>
              <p:tags r:id="rId11"/>
            </p:custDataLst>
          </p:nvPr>
        </p:nvSpPr>
        <p:spPr>
          <a:xfrm>
            <a:off x="2822004" y="3243994"/>
            <a:ext cx="8747696" cy="461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IN" sz="2400" dirty="0">
                <a:ln>
                  <a:solidFill>
                    <a:srgbClr val="FFFFFF">
                      <a:alpha val="0"/>
                    </a:srgbClr>
                  </a:solidFill>
                </a:ln>
                <a:solidFill>
                  <a:srgbClr val="595959"/>
                </a:solidFill>
              </a:rPr>
              <a:t>Only allow connections specifying </a:t>
            </a:r>
            <a:r>
              <a:rPr lang="en-IN" sz="2400" i="1" dirty="0">
                <a:ln>
                  <a:solidFill>
                    <a:srgbClr val="FFFFFF">
                      <a:alpha val="0"/>
                    </a:srgbClr>
                  </a:solidFill>
                </a:ln>
                <a:solidFill>
                  <a:srgbClr val="595959"/>
                </a:solidFill>
              </a:rPr>
              <a:t>READ_ONLY intent</a:t>
            </a:r>
          </a:p>
        </p:txBody>
      </p:sp>
      <p:sp>
        <p:nvSpPr>
          <p:cNvPr id="13" name="Slide Number Placeholder 12"/>
          <p:cNvSpPr>
            <a:spLocks noGrp="1"/>
          </p:cNvSpPr>
          <p:nvPr>
            <p:ph type="sldNum" sz="quarter" idx="12"/>
            <p:custDataLst>
              <p:tags r:id="rId12"/>
            </p:custDataLst>
          </p:nvPr>
        </p:nvSpPr>
        <p:spPr/>
        <p:txBody>
          <a:bodyPr/>
          <a:lstStyle/>
          <a:p>
            <a:fld id="{BD271169-D5A2-4E26-9D3F-58E320BF9E89}" type="slidenum">
              <a:rPr lang="en-US" smtClean="0">
                <a:solidFill>
                  <a:srgbClr val="595959">
                    <a:tint val="75000"/>
                  </a:srgbClr>
                </a:solidFill>
              </a:rPr>
              <a:pPr/>
              <a:t>24</a:t>
            </a:fld>
            <a:endParaRPr lang="en-US">
              <a:solidFill>
                <a:srgbClr val="595959">
                  <a:tint val="75000"/>
                </a:srgbClr>
              </a:solidFill>
            </a:endParaRPr>
          </a:p>
        </p:txBody>
      </p:sp>
    </p:spTree>
    <p:extLst>
      <p:ext uri="{BB962C8B-B14F-4D97-AF65-F5344CB8AC3E}">
        <p14:creationId xmlns:p14="http://schemas.microsoft.com/office/powerpoint/2010/main" val="1343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33810"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Client Connectivity</a:t>
            </a:r>
          </a:p>
        </p:txBody>
      </p:sp>
      <p:sp>
        <p:nvSpPr>
          <p:cNvPr id="4" name="Content Placeholder 3"/>
          <p:cNvSpPr>
            <a:spLocks noGrp="1"/>
          </p:cNvSpPr>
          <p:nvPr>
            <p:ph idx="1"/>
            <p:custDataLst>
              <p:tags r:id="rId4"/>
            </p:custDataLst>
          </p:nvPr>
        </p:nvSpPr>
        <p:spPr>
          <a:xfrm>
            <a:off x="609600" y="990600"/>
            <a:ext cx="5994401" cy="5181600"/>
          </a:xfrm>
        </p:spPr>
        <p:txBody>
          <a:bodyPr>
            <a:noAutofit/>
          </a:bodyPr>
          <a:lstStyle/>
          <a:p>
            <a:pPr marL="0" indent="0">
              <a:spcBef>
                <a:spcPts val="1600"/>
              </a:spcBef>
              <a:buNone/>
            </a:pPr>
            <a:r>
              <a:rPr lang="en-US" spc="-93" dirty="0">
                <a:solidFill>
                  <a:srgbClr val="FF0000"/>
                </a:solidFill>
              </a:rPr>
              <a:t>Read / Write Workload</a:t>
            </a:r>
          </a:p>
          <a:p>
            <a:pPr marL="6351" lvl="1" indent="0">
              <a:spcBef>
                <a:spcPts val="267"/>
              </a:spcBef>
              <a:spcAft>
                <a:spcPts val="533"/>
              </a:spcAft>
              <a:buNone/>
            </a:pPr>
            <a:r>
              <a:rPr lang="en-US" sz="1867" dirty="0"/>
              <a:t>Connecting using </a:t>
            </a:r>
            <a:r>
              <a:rPr lang="en-US" sz="1867" b="1" dirty="0"/>
              <a:t>AG Listener</a:t>
            </a:r>
          </a:p>
          <a:p>
            <a:pPr marL="6351" lvl="1" indent="0">
              <a:spcBef>
                <a:spcPts val="267"/>
              </a:spcBef>
              <a:spcAft>
                <a:spcPts val="533"/>
              </a:spcAft>
              <a:buNone/>
            </a:pPr>
            <a:r>
              <a:rPr lang="en-US" sz="1867" dirty="0"/>
              <a:t>Connection using FAILOVER_PARTNER (if connection string of existing applications can’t be changed)</a:t>
            </a:r>
          </a:p>
          <a:p>
            <a:pPr marL="0" indent="0">
              <a:spcBef>
                <a:spcPts val="1600"/>
              </a:spcBef>
              <a:buNone/>
            </a:pPr>
            <a:r>
              <a:rPr lang="en-US" spc="-93" dirty="0">
                <a:solidFill>
                  <a:srgbClr val="FF0000"/>
                </a:solidFill>
              </a:rPr>
              <a:t>Read Only Workload</a:t>
            </a:r>
          </a:p>
          <a:p>
            <a:pPr marL="6351" lvl="1" indent="0">
              <a:spcBef>
                <a:spcPts val="267"/>
              </a:spcBef>
              <a:spcAft>
                <a:spcPts val="533"/>
              </a:spcAft>
              <a:buNone/>
            </a:pPr>
            <a:r>
              <a:rPr lang="en-US" sz="1867" dirty="0"/>
              <a:t>Connection using VNN and </a:t>
            </a:r>
            <a:r>
              <a:rPr lang="en-US" sz="1867" b="1" dirty="0" err="1"/>
              <a:t>ApplicationIntent</a:t>
            </a:r>
            <a:r>
              <a:rPr lang="en-US" sz="1867" b="1" dirty="0"/>
              <a:t>=</a:t>
            </a:r>
            <a:r>
              <a:rPr lang="en-US" sz="1867" b="1" dirty="0" err="1"/>
              <a:t>ReadOnly</a:t>
            </a:r>
            <a:endParaRPr lang="en-US" sz="1867" b="1" dirty="0"/>
          </a:p>
          <a:p>
            <a:pPr marL="6351" lvl="1" indent="0">
              <a:spcBef>
                <a:spcPts val="267"/>
              </a:spcBef>
              <a:spcAft>
                <a:spcPts val="533"/>
              </a:spcAft>
              <a:buNone/>
            </a:pPr>
            <a:r>
              <a:rPr lang="en-US" sz="1867" dirty="0"/>
              <a:t>Connection to the secondary instance directly</a:t>
            </a:r>
          </a:p>
          <a:p>
            <a:pPr marL="6351" lvl="1" indent="0">
              <a:spcBef>
                <a:spcPts val="267"/>
              </a:spcBef>
              <a:spcAft>
                <a:spcPts val="533"/>
              </a:spcAft>
              <a:buNone/>
            </a:pPr>
            <a:r>
              <a:rPr lang="en-US" sz="1867" dirty="0" err="1"/>
              <a:t>ReadOnly</a:t>
            </a:r>
            <a:r>
              <a:rPr lang="en-US" sz="1867" dirty="0"/>
              <a:t> Routing</a:t>
            </a:r>
          </a:p>
          <a:p>
            <a:pPr marL="0" indent="0">
              <a:spcBef>
                <a:spcPts val="1600"/>
              </a:spcBef>
              <a:buNone/>
            </a:pPr>
            <a:r>
              <a:rPr lang="en-US" spc="-93" dirty="0">
                <a:solidFill>
                  <a:srgbClr val="FF0000"/>
                </a:solidFill>
              </a:rPr>
              <a:t>Multi subnet failover scenario:</a:t>
            </a:r>
          </a:p>
          <a:p>
            <a:pPr marL="6351" lvl="1" indent="0">
              <a:spcBef>
                <a:spcPts val="267"/>
              </a:spcBef>
              <a:spcAft>
                <a:spcPts val="533"/>
              </a:spcAft>
              <a:buNone/>
            </a:pPr>
            <a:r>
              <a:rPr lang="en-US" sz="1867" b="1" dirty="0"/>
              <a:t>New client libraries =&gt; </a:t>
            </a:r>
            <a:r>
              <a:rPr lang="en-US" sz="1867" b="1" dirty="0" err="1"/>
              <a:t>MultiSubnetFailover</a:t>
            </a:r>
            <a:r>
              <a:rPr lang="en-US" sz="1867" b="1" dirty="0"/>
              <a:t>=True</a:t>
            </a:r>
          </a:p>
          <a:p>
            <a:pPr marL="6351" lvl="1" indent="0">
              <a:spcBef>
                <a:spcPts val="267"/>
              </a:spcBef>
              <a:spcAft>
                <a:spcPts val="533"/>
              </a:spcAft>
              <a:buNone/>
            </a:pPr>
            <a:r>
              <a:rPr lang="en-US" sz="1867" dirty="0"/>
              <a:t>Old client libraries configure appropriate client connection timeout</a:t>
            </a:r>
          </a:p>
          <a:p>
            <a:endParaRPr lang="en-US" dirty="0"/>
          </a:p>
        </p:txBody>
      </p:sp>
      <p:sp>
        <p:nvSpPr>
          <p:cNvPr id="26" name="Rectangle 25"/>
          <p:cNvSpPr/>
          <p:nvPr>
            <p:custDataLst>
              <p:tags r:id="rId5"/>
            </p:custDataLst>
          </p:nvPr>
        </p:nvSpPr>
        <p:spPr>
          <a:xfrm>
            <a:off x="6599161" y="1172379"/>
            <a:ext cx="4961491" cy="50612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endParaRPr lang="en-US" sz="2133" b="1" dirty="0">
              <a:ln>
                <a:solidFill>
                  <a:srgbClr val="FFFFFF">
                    <a:alpha val="0"/>
                  </a:srgbClr>
                </a:solidFill>
              </a:ln>
              <a:solidFill>
                <a:srgbClr val="FFFFFF"/>
              </a:solidFill>
            </a:endParaRPr>
          </a:p>
        </p:txBody>
      </p:sp>
      <p:grpSp>
        <p:nvGrpSpPr>
          <p:cNvPr id="29" name="Group 28"/>
          <p:cNvGrpSpPr>
            <a:grpSpLocks noChangeAspect="1"/>
          </p:cNvGrpSpPr>
          <p:nvPr>
            <p:custDataLst>
              <p:tags r:id="rId6"/>
            </p:custDataLst>
          </p:nvPr>
        </p:nvGrpSpPr>
        <p:grpSpPr>
          <a:xfrm>
            <a:off x="7011176" y="3988239"/>
            <a:ext cx="1293531" cy="1679780"/>
            <a:chOff x="377825" y="1184276"/>
            <a:chExt cx="1020763" cy="1325563"/>
          </a:xfrm>
          <a:solidFill>
            <a:schemeClr val="tx1">
              <a:lumMod val="95000"/>
            </a:schemeClr>
          </a:solidFill>
        </p:grpSpPr>
        <p:sp>
          <p:nvSpPr>
            <p:cNvPr id="45" name="Oval 122"/>
            <p:cNvSpPr>
              <a:spLocks noChangeArrowheads="1"/>
            </p:cNvSpPr>
            <p:nvPr/>
          </p:nvSpPr>
          <p:spPr bwMode="auto">
            <a:xfrm>
              <a:off x="395288" y="1184276"/>
              <a:ext cx="985838" cy="18732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2400" kern="0">
                <a:ln>
                  <a:solidFill>
                    <a:srgbClr val="FFFFFF">
                      <a:alpha val="0"/>
                    </a:srgbClr>
                  </a:solidFill>
                </a:ln>
                <a:solidFill>
                  <a:sysClr val="windowText" lastClr="000000"/>
                </a:solidFill>
              </a:endParaRPr>
            </a:p>
          </p:txBody>
        </p:sp>
        <p:sp>
          <p:nvSpPr>
            <p:cNvPr id="4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2400" kern="0">
                <a:ln>
                  <a:solidFill>
                    <a:srgbClr val="FFFFFF">
                      <a:alpha val="0"/>
                    </a:srgbClr>
                  </a:solidFill>
                </a:ln>
                <a:solidFill>
                  <a:sysClr val="windowText" lastClr="000000"/>
                </a:solidFill>
              </a:endParaRPr>
            </a:p>
          </p:txBody>
        </p:sp>
      </p:grpSp>
      <p:grpSp>
        <p:nvGrpSpPr>
          <p:cNvPr id="30" name="Group 29"/>
          <p:cNvGrpSpPr/>
          <p:nvPr>
            <p:custDataLst>
              <p:tags r:id="rId7"/>
            </p:custDataLst>
          </p:nvPr>
        </p:nvGrpSpPr>
        <p:grpSpPr>
          <a:xfrm>
            <a:off x="9515938" y="4019858"/>
            <a:ext cx="1706620" cy="1616543"/>
            <a:chOff x="7233922" y="1789583"/>
            <a:chExt cx="1279965" cy="1212407"/>
          </a:xfrm>
          <a:solidFill>
            <a:schemeClr val="bg1"/>
          </a:solidFill>
        </p:grpSpPr>
        <p:grpSp>
          <p:nvGrpSpPr>
            <p:cNvPr id="36" name="Group 35"/>
            <p:cNvGrpSpPr>
              <a:grpSpLocks noChangeAspect="1"/>
            </p:cNvGrpSpPr>
            <p:nvPr/>
          </p:nvGrpSpPr>
          <p:grpSpPr>
            <a:xfrm>
              <a:off x="7233922" y="1789583"/>
              <a:ext cx="667134" cy="866339"/>
              <a:chOff x="377825" y="1184276"/>
              <a:chExt cx="1020763" cy="1325563"/>
            </a:xfrm>
            <a:grpFill/>
            <a:effectLst>
              <a:outerShdw blurRad="50800" dist="12700" dir="2700000" algn="tl" rotWithShape="0">
                <a:prstClr val="black">
                  <a:alpha val="40000"/>
                </a:prstClr>
              </a:outerShdw>
            </a:effectLst>
          </p:grpSpPr>
          <p:sp>
            <p:nvSpPr>
              <p:cNvPr id="43"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2400" kern="0">
                  <a:ln>
                    <a:solidFill>
                      <a:srgbClr val="FFFFFF">
                        <a:alpha val="0"/>
                      </a:srgbClr>
                    </a:solidFill>
                  </a:ln>
                  <a:solidFill>
                    <a:sysClr val="windowText" lastClr="000000"/>
                  </a:solidFill>
                </a:endParaRPr>
              </a:p>
            </p:txBody>
          </p:sp>
          <p:sp>
            <p:nvSpPr>
              <p:cNvPr id="44"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2400" kern="0">
                  <a:ln>
                    <a:solidFill>
                      <a:srgbClr val="FFFFFF">
                        <a:alpha val="0"/>
                      </a:srgbClr>
                    </a:solidFill>
                  </a:ln>
                  <a:solidFill>
                    <a:sysClr val="windowText" lastClr="000000"/>
                  </a:solidFill>
                </a:endParaRPr>
              </a:p>
            </p:txBody>
          </p:sp>
        </p:grpSp>
        <p:grpSp>
          <p:nvGrpSpPr>
            <p:cNvPr id="37" name="Group 36"/>
            <p:cNvGrpSpPr>
              <a:grpSpLocks noChangeAspect="1"/>
            </p:cNvGrpSpPr>
            <p:nvPr/>
          </p:nvGrpSpPr>
          <p:grpSpPr>
            <a:xfrm>
              <a:off x="7540337" y="1962617"/>
              <a:ext cx="667134" cy="866339"/>
              <a:chOff x="377825" y="1184276"/>
              <a:chExt cx="1020763" cy="1325563"/>
            </a:xfrm>
            <a:grpFill/>
            <a:effectLst>
              <a:outerShdw blurRad="50800" dist="12700" dir="2700000" algn="tl" rotWithShape="0">
                <a:prstClr val="black">
                  <a:alpha val="40000"/>
                </a:prstClr>
              </a:outerShdw>
            </a:effectLst>
          </p:grpSpPr>
          <p:sp>
            <p:nvSpPr>
              <p:cNvPr id="41"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2400" kern="0">
                  <a:ln>
                    <a:solidFill>
                      <a:srgbClr val="FFFFFF">
                        <a:alpha val="0"/>
                      </a:srgbClr>
                    </a:solidFill>
                  </a:ln>
                  <a:solidFill>
                    <a:sysClr val="windowText" lastClr="000000"/>
                  </a:solidFill>
                </a:endParaRPr>
              </a:p>
            </p:txBody>
          </p:sp>
          <p:sp>
            <p:nvSpPr>
              <p:cNvPr id="4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2400" kern="0">
                  <a:ln>
                    <a:solidFill>
                      <a:srgbClr val="FFFFFF">
                        <a:alpha val="0"/>
                      </a:srgbClr>
                    </a:solidFill>
                  </a:ln>
                  <a:solidFill>
                    <a:sysClr val="windowText" lastClr="000000"/>
                  </a:solidFill>
                </a:endParaRPr>
              </a:p>
            </p:txBody>
          </p:sp>
        </p:grpSp>
        <p:grpSp>
          <p:nvGrpSpPr>
            <p:cNvPr id="38" name="Group 37"/>
            <p:cNvGrpSpPr>
              <a:grpSpLocks noChangeAspect="1"/>
            </p:cNvGrpSpPr>
            <p:nvPr/>
          </p:nvGrpSpPr>
          <p:grpSpPr>
            <a:xfrm>
              <a:off x="7846753" y="2135651"/>
              <a:ext cx="667134" cy="866339"/>
              <a:chOff x="377825" y="1184276"/>
              <a:chExt cx="1020763" cy="1325563"/>
            </a:xfrm>
            <a:grpFill/>
            <a:effectLst>
              <a:outerShdw blurRad="50800" dist="12700" dir="2700000" algn="tl" rotWithShape="0">
                <a:prstClr val="black">
                  <a:alpha val="40000"/>
                </a:prstClr>
              </a:outerShdw>
            </a:effectLst>
          </p:grpSpPr>
          <p:sp>
            <p:nvSpPr>
              <p:cNvPr id="39"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2400" kern="0">
                  <a:ln>
                    <a:solidFill>
                      <a:srgbClr val="FFFFFF">
                        <a:alpha val="0"/>
                      </a:srgbClr>
                    </a:solidFill>
                  </a:ln>
                  <a:solidFill>
                    <a:sysClr val="windowText" lastClr="000000"/>
                  </a:solidFill>
                </a:endParaRPr>
              </a:p>
            </p:txBody>
          </p:sp>
          <p:sp>
            <p:nvSpPr>
              <p:cNvPr id="40"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2400" kern="0">
                  <a:ln>
                    <a:solidFill>
                      <a:srgbClr val="FFFFFF">
                        <a:alpha val="0"/>
                      </a:srgbClr>
                    </a:solidFill>
                  </a:ln>
                  <a:solidFill>
                    <a:sysClr val="windowText" lastClr="000000"/>
                  </a:solidFill>
                </a:endParaRPr>
              </a:p>
            </p:txBody>
          </p:sp>
        </p:grpSp>
      </p:grpSp>
      <p:sp>
        <p:nvSpPr>
          <p:cNvPr id="31" name="TextBox 30"/>
          <p:cNvSpPr txBox="1"/>
          <p:nvPr>
            <p:custDataLst>
              <p:tags r:id="rId8"/>
            </p:custDataLst>
          </p:nvPr>
        </p:nvSpPr>
        <p:spPr>
          <a:xfrm>
            <a:off x="6987675" y="5824711"/>
            <a:ext cx="1340535" cy="287323"/>
          </a:xfrm>
          <a:prstGeom prst="rect">
            <a:avLst/>
          </a:prstGeom>
          <a:noFill/>
        </p:spPr>
        <p:txBody>
          <a:bodyPr wrap="square" lIns="0" tIns="0" rIns="0" bIns="0" rtlCol="0">
            <a:spAutoFit/>
          </a:bodyPr>
          <a:lstStyle/>
          <a:p>
            <a:pPr algn="ctr"/>
            <a:r>
              <a:rPr lang="en-US" sz="1867" b="1" kern="0" cap="all" dirty="0">
                <a:ln>
                  <a:solidFill>
                    <a:srgbClr val="FFFFFF">
                      <a:alpha val="0"/>
                    </a:srgbClr>
                  </a:solidFill>
                </a:ln>
                <a:solidFill>
                  <a:srgbClr val="FFFFFF"/>
                </a:solidFill>
              </a:rPr>
              <a:t>Primary</a:t>
            </a:r>
          </a:p>
        </p:txBody>
      </p:sp>
      <p:sp>
        <p:nvSpPr>
          <p:cNvPr id="32" name="TextBox 31"/>
          <p:cNvSpPr txBox="1"/>
          <p:nvPr>
            <p:custDataLst>
              <p:tags r:id="rId9"/>
            </p:custDataLst>
          </p:nvPr>
        </p:nvSpPr>
        <p:spPr>
          <a:xfrm>
            <a:off x="9408862" y="5824711"/>
            <a:ext cx="1920772" cy="287323"/>
          </a:xfrm>
          <a:prstGeom prst="rect">
            <a:avLst/>
          </a:prstGeom>
          <a:noFill/>
        </p:spPr>
        <p:txBody>
          <a:bodyPr wrap="square" lIns="0" tIns="0" rIns="0" bIns="0" rtlCol="0">
            <a:spAutoFit/>
          </a:bodyPr>
          <a:lstStyle/>
          <a:p>
            <a:pPr algn="ctr"/>
            <a:r>
              <a:rPr lang="en-US" sz="1867" b="1" kern="0" cap="all" dirty="0">
                <a:ln>
                  <a:solidFill>
                    <a:srgbClr val="FFFFFF">
                      <a:alpha val="0"/>
                    </a:srgbClr>
                  </a:solidFill>
                </a:ln>
                <a:solidFill>
                  <a:srgbClr val="FFFFFF"/>
                </a:solidFill>
              </a:rPr>
              <a:t>Secondaries</a:t>
            </a:r>
          </a:p>
        </p:txBody>
      </p:sp>
      <p:cxnSp>
        <p:nvCxnSpPr>
          <p:cNvPr id="33" name="Straight Arrow Connector 32"/>
          <p:cNvCxnSpPr/>
          <p:nvPr>
            <p:custDataLst>
              <p:tags r:id="rId10"/>
            </p:custDataLst>
          </p:nvPr>
        </p:nvCxnSpPr>
        <p:spPr>
          <a:xfrm flipV="1">
            <a:off x="8235187" y="4828128"/>
            <a:ext cx="1221659" cy="0"/>
          </a:xfrm>
          <a:prstGeom prst="straightConnector1">
            <a:avLst/>
          </a:prstGeom>
          <a:ln w="19050">
            <a:solidFill>
              <a:schemeClr val="bg1"/>
            </a:solidFill>
            <a:prstDash val="sysDot"/>
            <a:tailEnd type="stealth"/>
          </a:ln>
          <a:effectLst/>
        </p:spPr>
        <p:style>
          <a:lnRef idx="3">
            <a:schemeClr val="accent4"/>
          </a:lnRef>
          <a:fillRef idx="0">
            <a:schemeClr val="accent4"/>
          </a:fillRef>
          <a:effectRef idx="2">
            <a:schemeClr val="accent4"/>
          </a:effectRef>
          <a:fontRef idx="minor">
            <a:schemeClr val="tx1"/>
          </a:fontRef>
        </p:style>
      </p:cxnSp>
      <p:pic>
        <p:nvPicPr>
          <p:cNvPr id="67" name="Picture 6"/>
          <p:cNvPicPr>
            <a:picLocks noChangeAspect="1" noChangeArrowheads="1"/>
          </p:cNvPicPr>
          <p:nvPr>
            <p:custDataLst>
              <p:tags r:id="rId11"/>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8200128" y="1314289"/>
            <a:ext cx="1759561" cy="12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custDataLst>
              <p:tags r:id="rId12"/>
            </p:custDataLst>
          </p:nvPr>
        </p:nvSpPr>
        <p:spPr>
          <a:xfrm>
            <a:off x="8409641" y="2569314"/>
            <a:ext cx="1340535" cy="287323"/>
          </a:xfrm>
          <a:prstGeom prst="rect">
            <a:avLst/>
          </a:prstGeom>
          <a:noFill/>
        </p:spPr>
        <p:txBody>
          <a:bodyPr wrap="square" lIns="0" tIns="0" rIns="0" bIns="0" rtlCol="0">
            <a:spAutoFit/>
          </a:bodyPr>
          <a:lstStyle/>
          <a:p>
            <a:pPr algn="ctr"/>
            <a:r>
              <a:rPr lang="en-US" sz="1867" b="1" kern="0" cap="all" dirty="0">
                <a:ln>
                  <a:solidFill>
                    <a:srgbClr val="FFFFFF">
                      <a:alpha val="0"/>
                    </a:srgbClr>
                  </a:solidFill>
                </a:ln>
                <a:solidFill>
                  <a:srgbClr val="FFFFFF"/>
                </a:solidFill>
              </a:rPr>
              <a:t>Client</a:t>
            </a:r>
          </a:p>
        </p:txBody>
      </p:sp>
      <p:cxnSp>
        <p:nvCxnSpPr>
          <p:cNvPr id="70" name="Straight Arrow Connector 69"/>
          <p:cNvCxnSpPr>
            <a:endCxn id="45" idx="0"/>
          </p:cNvCxnSpPr>
          <p:nvPr>
            <p:custDataLst>
              <p:tags r:id="rId13"/>
            </p:custDataLst>
          </p:nvPr>
        </p:nvCxnSpPr>
        <p:spPr>
          <a:xfrm flipH="1">
            <a:off x="7657943" y="3537161"/>
            <a:ext cx="0" cy="451079"/>
          </a:xfrm>
          <a:prstGeom prst="straightConnector1">
            <a:avLst/>
          </a:prstGeom>
          <a:ln w="19050">
            <a:solidFill>
              <a:schemeClr val="bg1"/>
            </a:solidFill>
            <a:prstDash val="solid"/>
            <a:tailEnd type="stealth"/>
          </a:ln>
          <a:effectLst/>
        </p:spPr>
        <p:style>
          <a:lnRef idx="3">
            <a:schemeClr val="accent4"/>
          </a:lnRef>
          <a:fillRef idx="0">
            <a:schemeClr val="accent4"/>
          </a:fillRef>
          <a:effectRef idx="2">
            <a:schemeClr val="accent4"/>
          </a:effectRef>
          <a:fontRef idx="minor">
            <a:schemeClr val="tx1"/>
          </a:fontRef>
        </p:style>
      </p:cxnSp>
      <p:cxnSp>
        <p:nvCxnSpPr>
          <p:cNvPr id="71" name="Straight Arrow Connector 70"/>
          <p:cNvCxnSpPr/>
          <p:nvPr>
            <p:custDataLst>
              <p:tags r:id="rId14"/>
            </p:custDataLst>
          </p:nvPr>
        </p:nvCxnSpPr>
        <p:spPr>
          <a:xfrm flipH="1">
            <a:off x="9963727" y="3537161"/>
            <a:ext cx="0" cy="451079"/>
          </a:xfrm>
          <a:prstGeom prst="straightConnector1">
            <a:avLst/>
          </a:prstGeom>
          <a:ln w="19050">
            <a:solidFill>
              <a:schemeClr val="bg1"/>
            </a:solidFill>
            <a:prstDash val="sysDot"/>
            <a:tailEnd type="stealth"/>
          </a:ln>
          <a:effectLst/>
        </p:spPr>
        <p:style>
          <a:lnRef idx="3">
            <a:schemeClr val="accent4"/>
          </a:lnRef>
          <a:fillRef idx="0">
            <a:schemeClr val="accent4"/>
          </a:fillRef>
          <a:effectRef idx="2">
            <a:schemeClr val="accent4"/>
          </a:effectRef>
          <a:fontRef idx="minor">
            <a:schemeClr val="tx1"/>
          </a:fontRef>
        </p:style>
      </p:cxnSp>
      <p:cxnSp>
        <p:nvCxnSpPr>
          <p:cNvPr id="72" name="Straight Arrow Connector 71"/>
          <p:cNvCxnSpPr/>
          <p:nvPr>
            <p:custDataLst>
              <p:tags r:id="rId15"/>
            </p:custDataLst>
          </p:nvPr>
        </p:nvCxnSpPr>
        <p:spPr>
          <a:xfrm>
            <a:off x="10549779" y="3537160"/>
            <a:ext cx="0" cy="688461"/>
          </a:xfrm>
          <a:prstGeom prst="straightConnector1">
            <a:avLst/>
          </a:prstGeom>
          <a:ln w="19050">
            <a:solidFill>
              <a:schemeClr val="bg1"/>
            </a:solidFill>
            <a:prstDash val="sysDot"/>
            <a:tailEnd type="stealth"/>
          </a:ln>
          <a:effectLst/>
        </p:spPr>
        <p:style>
          <a:lnRef idx="3">
            <a:schemeClr val="accent4"/>
          </a:lnRef>
          <a:fillRef idx="0">
            <a:schemeClr val="accent4"/>
          </a:fillRef>
          <a:effectRef idx="2">
            <a:schemeClr val="accent4"/>
          </a:effectRef>
          <a:fontRef idx="minor">
            <a:schemeClr val="tx1"/>
          </a:fontRef>
        </p:style>
      </p:cxnSp>
      <p:cxnSp>
        <p:nvCxnSpPr>
          <p:cNvPr id="73" name="Straight Arrow Connector 72"/>
          <p:cNvCxnSpPr/>
          <p:nvPr>
            <p:custDataLst>
              <p:tags r:id="rId16"/>
            </p:custDataLst>
          </p:nvPr>
        </p:nvCxnSpPr>
        <p:spPr>
          <a:xfrm>
            <a:off x="11037459" y="3537161"/>
            <a:ext cx="0" cy="944121"/>
          </a:xfrm>
          <a:prstGeom prst="straightConnector1">
            <a:avLst/>
          </a:prstGeom>
          <a:ln w="19050">
            <a:solidFill>
              <a:schemeClr val="bg1"/>
            </a:solidFill>
            <a:prstDash val="sysDot"/>
            <a:tailEnd type="stealth"/>
          </a:ln>
          <a:effectLst/>
        </p:spPr>
        <p:style>
          <a:lnRef idx="3">
            <a:schemeClr val="accent4"/>
          </a:lnRef>
          <a:fillRef idx="0">
            <a:schemeClr val="accent4"/>
          </a:fillRef>
          <a:effectRef idx="2">
            <a:schemeClr val="accent4"/>
          </a:effectRef>
          <a:fontRef idx="minor">
            <a:schemeClr val="tx1"/>
          </a:fontRef>
        </p:style>
      </p:cxnSp>
      <p:sp>
        <p:nvSpPr>
          <p:cNvPr id="69" name="Rectangle 68"/>
          <p:cNvSpPr/>
          <p:nvPr>
            <p:custDataLst>
              <p:tags r:id="rId17"/>
            </p:custDataLst>
          </p:nvPr>
        </p:nvSpPr>
        <p:spPr>
          <a:xfrm>
            <a:off x="6720755" y="3046800"/>
            <a:ext cx="4718304" cy="45134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spAutoFit/>
          </a:bodyPr>
          <a:lstStyle/>
          <a:p>
            <a:pPr algn="ctr"/>
            <a:r>
              <a:rPr lang="en-US" sz="2133" b="1" dirty="0">
                <a:ln>
                  <a:solidFill>
                    <a:srgbClr val="FFFFFF">
                      <a:alpha val="0"/>
                    </a:srgbClr>
                  </a:solidFill>
                </a:ln>
                <a:solidFill>
                  <a:srgbClr val="FFFFFF"/>
                </a:solidFill>
              </a:rPr>
              <a:t>AG Listener</a:t>
            </a:r>
          </a:p>
        </p:txBody>
      </p:sp>
      <p:sp>
        <p:nvSpPr>
          <p:cNvPr id="5" name="Slide Number Placeholder 4"/>
          <p:cNvSpPr>
            <a:spLocks noGrp="1"/>
          </p:cNvSpPr>
          <p:nvPr>
            <p:ph type="sldNum" sz="quarter" idx="12"/>
            <p:custDataLst>
              <p:tags r:id="rId18"/>
            </p:custDataLst>
          </p:nvPr>
        </p:nvSpPr>
        <p:spPr/>
        <p:txBody>
          <a:bodyPr/>
          <a:lstStyle/>
          <a:p>
            <a:fld id="{BD271169-D5A2-4E26-9D3F-58E320BF9E89}" type="slidenum">
              <a:rPr lang="en-US" smtClean="0">
                <a:solidFill>
                  <a:srgbClr val="595959">
                    <a:tint val="75000"/>
                  </a:srgbClr>
                </a:solidFill>
              </a:rPr>
              <a:pPr/>
              <a:t>25</a:t>
            </a:fld>
            <a:endParaRPr lang="en-US">
              <a:solidFill>
                <a:srgbClr val="595959">
                  <a:tint val="75000"/>
                </a:srgbClr>
              </a:solidFill>
            </a:endParaRPr>
          </a:p>
        </p:txBody>
      </p:sp>
    </p:spTree>
    <p:extLst>
      <p:ext uri="{BB962C8B-B14F-4D97-AF65-F5344CB8AC3E}">
        <p14:creationId xmlns:p14="http://schemas.microsoft.com/office/powerpoint/2010/main" val="4270710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483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2118" y="2118"/>
                        <a:ext cx="2116" cy="2116"/>
                      </a:xfrm>
                      <a:prstGeom prst="rect">
                        <a:avLst/>
                      </a:prstGeom>
                    </p:spPr>
                  </p:pic>
                </p:oleObj>
              </mc:Fallback>
            </mc:AlternateContent>
          </a:graphicData>
        </a:graphic>
      </p:graphicFrame>
      <p:sp>
        <p:nvSpPr>
          <p:cNvPr id="4" name="Dark Blue"/>
          <p:cNvSpPr/>
          <p:nvPr>
            <p:custDataLst>
              <p:tags r:id="rId3"/>
            </p:custDataLst>
          </p:nvPr>
        </p:nvSpPr>
        <p:spPr bwMode="auto">
          <a:xfrm>
            <a:off x="618067" y="1865376"/>
            <a:ext cx="10938948" cy="990600"/>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9" rIns="91436" bIns="45719" numCol="1" rtlCol="0" anchor="ctr" anchorCtr="0" compatLnSpc="1">
            <a:prstTxWarp prst="textNoShape">
              <a:avLst/>
            </a:prstTxWarp>
          </a:bodyPr>
          <a:lstStyle/>
          <a:p>
            <a:pPr marL="0" lvl="1">
              <a:spcBef>
                <a:spcPct val="20000"/>
              </a:spcBef>
              <a:buSzPct val="90000"/>
            </a:pPr>
            <a:r>
              <a:rPr lang="en-US" sz="3333" spc="-93" dirty="0">
                <a:ln>
                  <a:solidFill>
                    <a:srgbClr val="FFFFFF">
                      <a:alpha val="0"/>
                    </a:srgbClr>
                  </a:solidFill>
                </a:ln>
                <a:solidFill>
                  <a:srgbClr val="B5D331">
                    <a:lumMod val="75000"/>
                  </a:srgbClr>
                </a:solidFill>
                <a:latin typeface="Segoe UI Light"/>
              </a:rPr>
              <a:t>1</a:t>
            </a:r>
            <a:r>
              <a:rPr lang="en-US" sz="3333" spc="-93" baseline="30000" dirty="0">
                <a:ln>
                  <a:solidFill>
                    <a:srgbClr val="FFFFFF">
                      <a:alpha val="0"/>
                    </a:srgbClr>
                  </a:solidFill>
                </a:ln>
                <a:solidFill>
                  <a:srgbClr val="B5D331">
                    <a:lumMod val="75000"/>
                  </a:srgbClr>
                </a:solidFill>
                <a:latin typeface="Segoe UI Light"/>
              </a:rPr>
              <a:t>st</a:t>
            </a:r>
            <a:r>
              <a:rPr lang="en-US" sz="3333" spc="-93" dirty="0">
                <a:ln>
                  <a:solidFill>
                    <a:srgbClr val="FFFFFF">
                      <a:alpha val="0"/>
                    </a:srgbClr>
                  </a:solidFill>
                </a:ln>
                <a:solidFill>
                  <a:srgbClr val="B5D331">
                    <a:lumMod val="75000"/>
                  </a:srgbClr>
                </a:solidFill>
                <a:latin typeface="Segoe UI Light"/>
              </a:rPr>
              <a:t> - Configure </a:t>
            </a:r>
            <a:r>
              <a:rPr lang="en-US" sz="3333" i="1" spc="-93" dirty="0">
                <a:ln>
                  <a:solidFill>
                    <a:srgbClr val="FFFFFF">
                      <a:alpha val="0"/>
                    </a:srgbClr>
                  </a:solidFill>
                </a:ln>
                <a:solidFill>
                  <a:srgbClr val="B5D331">
                    <a:lumMod val="75000"/>
                  </a:srgbClr>
                </a:solidFill>
                <a:latin typeface="Segoe UI Light"/>
              </a:rPr>
              <a:t>Routing URL </a:t>
            </a:r>
            <a:r>
              <a:rPr lang="en-US" sz="3333" spc="-93" dirty="0">
                <a:ln>
                  <a:solidFill>
                    <a:srgbClr val="FFFFFF">
                      <a:alpha val="0"/>
                    </a:srgbClr>
                  </a:solidFill>
                </a:ln>
                <a:solidFill>
                  <a:srgbClr val="B5D331">
                    <a:lumMod val="75000"/>
                  </a:srgbClr>
                </a:solidFill>
                <a:latin typeface="Segoe UI Light"/>
              </a:rPr>
              <a:t>for each secondary</a:t>
            </a:r>
          </a:p>
          <a:p>
            <a:pPr marL="0" lvl="1" indent="-152415">
              <a:spcBef>
                <a:spcPts val="400"/>
              </a:spcBef>
              <a:spcAft>
                <a:spcPts val="800"/>
              </a:spcAft>
              <a:buSzPct val="90000"/>
            </a:pPr>
            <a:r>
              <a:rPr lang="en-US" sz="2400" dirty="0">
                <a:ln>
                  <a:solidFill>
                    <a:srgbClr val="FFFFFF">
                      <a:alpha val="0"/>
                    </a:srgbClr>
                  </a:solidFill>
                </a:ln>
                <a:solidFill>
                  <a:srgbClr val="595959"/>
                </a:solidFill>
              </a:rPr>
              <a:t>Endpoint for read-only connections</a:t>
            </a:r>
          </a:p>
        </p:txBody>
      </p:sp>
      <p:sp>
        <p:nvSpPr>
          <p:cNvPr id="6" name="Rectangle 5"/>
          <p:cNvSpPr/>
          <p:nvPr>
            <p:custDataLst>
              <p:tags r:id="rId4"/>
            </p:custDataLst>
          </p:nvPr>
        </p:nvSpPr>
        <p:spPr bwMode="auto">
          <a:xfrm>
            <a:off x="618068" y="3642784"/>
            <a:ext cx="10951633" cy="2590800"/>
          </a:xfrm>
          <a:prstGeom prst="rect">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9" rIns="91436" bIns="45719" numCol="1" rtlCol="0" anchor="ctr" anchorCtr="0" compatLnSpc="1">
            <a:prstTxWarp prst="textNoShape">
              <a:avLst/>
            </a:prstTxWarp>
          </a:bodyPr>
          <a:lstStyle/>
          <a:p>
            <a:r>
              <a:rPr lang="en-US" sz="2400" dirty="0">
                <a:ln>
                  <a:solidFill>
                    <a:srgbClr val="FFFFFF">
                      <a:alpha val="0"/>
                    </a:srgbClr>
                  </a:solidFill>
                </a:ln>
                <a:solidFill>
                  <a:srgbClr val="0000FF"/>
                </a:solidFill>
                <a:latin typeface="Consolas"/>
              </a:rPr>
              <a:t>ALTER AVAILABILITY GROUP </a:t>
            </a:r>
            <a:r>
              <a:rPr lang="en-US" sz="2400" dirty="0" err="1">
                <a:ln>
                  <a:solidFill>
                    <a:srgbClr val="FFFFFF">
                      <a:alpha val="0"/>
                    </a:srgbClr>
                  </a:solidFill>
                </a:ln>
                <a:solidFill>
                  <a:srgbClr val="008080"/>
                </a:solidFill>
                <a:latin typeface="Consolas"/>
              </a:rPr>
              <a:t>ag_name</a:t>
            </a:r>
            <a:endParaRPr lang="en-US" sz="2400" dirty="0">
              <a:ln>
                <a:solidFill>
                  <a:srgbClr val="FFFFFF">
                    <a:alpha val="0"/>
                  </a:srgbClr>
                </a:solidFill>
              </a:ln>
              <a:solidFill>
                <a:srgbClr val="FFFFFF"/>
              </a:solidFill>
              <a:latin typeface="Consolas"/>
            </a:endParaRPr>
          </a:p>
          <a:p>
            <a:r>
              <a:rPr lang="en-US" sz="2400" dirty="0">
                <a:ln>
                  <a:solidFill>
                    <a:srgbClr val="FFFFFF">
                      <a:alpha val="0"/>
                    </a:srgbClr>
                  </a:solidFill>
                </a:ln>
                <a:solidFill>
                  <a:srgbClr val="0000FF"/>
                </a:solidFill>
                <a:latin typeface="Consolas"/>
              </a:rPr>
              <a:t>MODIFY REPLICA</a:t>
            </a:r>
            <a:r>
              <a:rPr lang="en-US" sz="2400" dirty="0">
                <a:ln>
                  <a:solidFill>
                    <a:srgbClr val="FFFFFF">
                      <a:alpha val="0"/>
                    </a:srgbClr>
                  </a:solidFill>
                </a:ln>
                <a:solidFill>
                  <a:srgbClr val="FFFFFF"/>
                </a:solidFill>
                <a:latin typeface="Consolas"/>
              </a:rPr>
              <a:t> </a:t>
            </a:r>
            <a:r>
              <a:rPr lang="en-US" sz="2400" dirty="0">
                <a:ln>
                  <a:solidFill>
                    <a:srgbClr val="FFFFFF">
                      <a:alpha val="0"/>
                    </a:srgbClr>
                  </a:solidFill>
                </a:ln>
                <a:solidFill>
                  <a:srgbClr val="0000FF"/>
                </a:solidFill>
                <a:latin typeface="Consolas"/>
              </a:rPr>
              <a:t>ON</a:t>
            </a:r>
            <a:r>
              <a:rPr lang="en-US" sz="2400" dirty="0">
                <a:ln>
                  <a:solidFill>
                    <a:srgbClr val="FFFFFF">
                      <a:alpha val="0"/>
                    </a:srgbClr>
                  </a:solidFill>
                </a:ln>
                <a:solidFill>
                  <a:srgbClr val="FFFFFF"/>
                </a:solidFill>
                <a:latin typeface="Consolas"/>
              </a:rPr>
              <a:t> </a:t>
            </a:r>
            <a:r>
              <a:rPr lang="en-US" sz="2400" dirty="0">
                <a:ln>
                  <a:solidFill>
                    <a:srgbClr val="FFFFFF">
                      <a:alpha val="0"/>
                    </a:srgbClr>
                  </a:solidFill>
                </a:ln>
                <a:solidFill>
                  <a:srgbClr val="FF0000"/>
                </a:solidFill>
                <a:latin typeface="Consolas"/>
              </a:rPr>
              <a:t>'</a:t>
            </a:r>
            <a:r>
              <a:rPr lang="en-US" sz="2400" dirty="0" err="1">
                <a:ln>
                  <a:solidFill>
                    <a:srgbClr val="FFFFFF">
                      <a:alpha val="0"/>
                    </a:srgbClr>
                  </a:solidFill>
                </a:ln>
                <a:solidFill>
                  <a:srgbClr val="FF0000"/>
                </a:solidFill>
                <a:latin typeface="Consolas"/>
              </a:rPr>
              <a:t>server_name</a:t>
            </a:r>
            <a:r>
              <a:rPr lang="en-US" sz="2400" dirty="0">
                <a:ln>
                  <a:solidFill>
                    <a:srgbClr val="FFFFFF">
                      <a:alpha val="0"/>
                    </a:srgbClr>
                  </a:solidFill>
                </a:ln>
                <a:solidFill>
                  <a:srgbClr val="FF0000"/>
                </a:solidFill>
                <a:latin typeface="Consolas"/>
              </a:rPr>
              <a:t>'</a:t>
            </a:r>
            <a:endParaRPr lang="en-US" sz="2400" dirty="0">
              <a:ln>
                <a:solidFill>
                  <a:srgbClr val="FFFFFF">
                    <a:alpha val="0"/>
                  </a:srgbClr>
                </a:solidFill>
              </a:ln>
              <a:solidFill>
                <a:srgbClr val="FFFFFF"/>
              </a:solidFill>
              <a:sym typeface="Segoe UI"/>
            </a:endParaRPr>
          </a:p>
          <a:p>
            <a:r>
              <a:rPr lang="en-US" sz="2400" dirty="0">
                <a:ln>
                  <a:solidFill>
                    <a:srgbClr val="FFFFFF">
                      <a:alpha val="0"/>
                    </a:srgbClr>
                  </a:solidFill>
                </a:ln>
                <a:solidFill>
                  <a:srgbClr val="0000FF"/>
                </a:solidFill>
                <a:latin typeface="Consolas"/>
              </a:rPr>
              <a:t>WITH </a:t>
            </a:r>
            <a:r>
              <a:rPr lang="en-US" sz="2400" dirty="0">
                <a:ln>
                  <a:solidFill>
                    <a:srgbClr val="FFFFFF">
                      <a:alpha val="0"/>
                    </a:srgbClr>
                  </a:solidFill>
                </a:ln>
                <a:solidFill>
                  <a:srgbClr val="808080"/>
                </a:solidFill>
                <a:latin typeface="Consolas"/>
              </a:rPr>
              <a:t>(</a:t>
            </a:r>
          </a:p>
          <a:p>
            <a:r>
              <a:rPr lang="en-US" sz="2400" dirty="0">
                <a:ln>
                  <a:solidFill>
                    <a:srgbClr val="FFFFFF">
                      <a:alpha val="0"/>
                    </a:srgbClr>
                  </a:solidFill>
                </a:ln>
                <a:solidFill>
                  <a:srgbClr val="0000FF"/>
                </a:solidFill>
                <a:latin typeface="Consolas"/>
              </a:rPr>
              <a:t>	SECONDARY_ROLE </a:t>
            </a:r>
            <a:r>
              <a:rPr lang="en-US" sz="2400" dirty="0">
                <a:ln>
                  <a:solidFill>
                    <a:srgbClr val="FFFFFF">
                      <a:alpha val="0"/>
                    </a:srgbClr>
                  </a:solidFill>
                </a:ln>
                <a:solidFill>
                  <a:srgbClr val="808080"/>
                </a:solidFill>
                <a:latin typeface="Consolas"/>
              </a:rPr>
              <a:t>( </a:t>
            </a:r>
          </a:p>
          <a:p>
            <a:r>
              <a:rPr lang="en-US" sz="2400" dirty="0">
                <a:ln>
                  <a:solidFill>
                    <a:srgbClr val="FFFFFF">
                      <a:alpha val="0"/>
                    </a:srgbClr>
                  </a:solidFill>
                </a:ln>
                <a:solidFill>
                  <a:srgbClr val="008080"/>
                </a:solidFill>
                <a:latin typeface="Consolas"/>
              </a:rPr>
              <a:t>	 </a:t>
            </a:r>
            <a:r>
              <a:rPr lang="en-US" sz="2400" dirty="0">
                <a:ln>
                  <a:solidFill>
                    <a:srgbClr val="FFFFFF">
                      <a:alpha val="0"/>
                    </a:srgbClr>
                  </a:solidFill>
                </a:ln>
                <a:solidFill>
                  <a:srgbClr val="0000FF"/>
                </a:solidFill>
                <a:latin typeface="Consolas"/>
              </a:rPr>
              <a:t>READ_ONLY_ROUTING_URL</a:t>
            </a:r>
            <a:r>
              <a:rPr lang="en-US" sz="2400" dirty="0">
                <a:ln>
                  <a:solidFill>
                    <a:srgbClr val="FFFFFF">
                      <a:alpha val="0"/>
                    </a:srgbClr>
                  </a:solidFill>
                </a:ln>
                <a:solidFill>
                  <a:srgbClr val="008080"/>
                </a:solidFill>
                <a:latin typeface="Consolas"/>
              </a:rPr>
              <a:t> </a:t>
            </a:r>
            <a:r>
              <a:rPr lang="en-US" sz="2400" dirty="0">
                <a:ln>
                  <a:solidFill>
                    <a:srgbClr val="FFFFFF">
                      <a:alpha val="0"/>
                    </a:srgbClr>
                  </a:solidFill>
                </a:ln>
                <a:solidFill>
                  <a:srgbClr val="808080"/>
                </a:solidFill>
                <a:latin typeface="Consolas"/>
              </a:rPr>
              <a:t>= </a:t>
            </a:r>
            <a:r>
              <a:rPr lang="en-US" sz="2400" dirty="0">
                <a:ln>
                  <a:solidFill>
                    <a:srgbClr val="FFFFFF">
                      <a:alpha val="0"/>
                    </a:srgbClr>
                  </a:solidFill>
                </a:ln>
                <a:solidFill>
                  <a:srgbClr val="FF0000"/>
                </a:solidFill>
                <a:latin typeface="Consolas"/>
              </a:rPr>
              <a:t>‘TCP://</a:t>
            </a:r>
            <a:r>
              <a:rPr lang="en-US" sz="2400" dirty="0" err="1">
                <a:ln>
                  <a:solidFill>
                    <a:srgbClr val="FFFFFF">
                      <a:alpha val="0"/>
                    </a:srgbClr>
                  </a:solidFill>
                </a:ln>
                <a:solidFill>
                  <a:srgbClr val="FF0000"/>
                </a:solidFill>
                <a:latin typeface="Consolas"/>
              </a:rPr>
              <a:t>system-address:port</a:t>
            </a:r>
            <a:r>
              <a:rPr lang="en-US" sz="2400" dirty="0">
                <a:ln>
                  <a:solidFill>
                    <a:srgbClr val="FFFFFF">
                      <a:alpha val="0"/>
                    </a:srgbClr>
                  </a:solidFill>
                </a:ln>
                <a:solidFill>
                  <a:srgbClr val="FF0000"/>
                </a:solidFill>
                <a:latin typeface="Consolas"/>
              </a:rPr>
              <a:t>’ </a:t>
            </a:r>
            <a:r>
              <a:rPr lang="en-US" sz="2400" dirty="0">
                <a:ln>
                  <a:solidFill>
                    <a:srgbClr val="FFFFFF">
                      <a:alpha val="0"/>
                    </a:srgbClr>
                  </a:solidFill>
                </a:ln>
                <a:solidFill>
                  <a:srgbClr val="808080"/>
                </a:solidFill>
                <a:latin typeface="Consolas"/>
              </a:rPr>
              <a:t>) )</a:t>
            </a:r>
            <a:endParaRPr lang="en-US" sz="2400" dirty="0">
              <a:ln>
                <a:solidFill>
                  <a:srgbClr val="FFFFFF">
                    <a:alpha val="0"/>
                  </a:srgbClr>
                </a:solidFill>
              </a:ln>
              <a:solidFill>
                <a:srgbClr val="FFFFFF"/>
              </a:solidFill>
            </a:endParaRPr>
          </a:p>
        </p:txBody>
      </p:sp>
      <p:sp>
        <p:nvSpPr>
          <p:cNvPr id="2" name="Title 1"/>
          <p:cNvSpPr>
            <a:spLocks noGrp="1"/>
          </p:cNvSpPr>
          <p:nvPr>
            <p:ph type="title"/>
            <p:custDataLst>
              <p:tags r:id="rId5"/>
            </p:custDataLst>
          </p:nvPr>
        </p:nvSpPr>
        <p:spPr>
          <a:xfrm>
            <a:off x="609599" y="274637"/>
            <a:ext cx="10960100" cy="1323439"/>
          </a:xfrm>
        </p:spPr>
        <p:txBody>
          <a:bodyPr/>
          <a:lstStyle/>
          <a:p>
            <a:r>
              <a:rPr lang="en-IN" dirty="0" smtClean="0"/>
              <a:t>Configuring Routing of Read-Only Connections</a:t>
            </a:r>
            <a:endParaRPr lang="en-US" dirty="0"/>
          </a:p>
        </p:txBody>
      </p:sp>
      <p:sp>
        <p:nvSpPr>
          <p:cNvPr id="7" name="Slide Number Placeholder 6"/>
          <p:cNvSpPr>
            <a:spLocks noGrp="1"/>
          </p:cNvSpPr>
          <p:nvPr>
            <p:ph type="sldNum" sz="quarter" idx="12"/>
            <p:custDataLst>
              <p:tags r:id="rId6"/>
            </p:custDataLst>
          </p:nvPr>
        </p:nvSpPr>
        <p:spPr/>
        <p:txBody>
          <a:bodyPr/>
          <a:lstStyle/>
          <a:p>
            <a:fld id="{BD271169-D5A2-4E26-9D3F-58E320BF9E89}" type="slidenum">
              <a:rPr lang="en-US" smtClean="0">
                <a:solidFill>
                  <a:srgbClr val="595959">
                    <a:tint val="75000"/>
                  </a:srgbClr>
                </a:solidFill>
              </a:rPr>
              <a:pPr/>
              <a:t>26</a:t>
            </a:fld>
            <a:endParaRPr lang="en-US">
              <a:solidFill>
                <a:srgbClr val="595959">
                  <a:tint val="75000"/>
                </a:srgbClr>
              </a:solidFill>
            </a:endParaRPr>
          </a:p>
        </p:txBody>
      </p:sp>
    </p:spTree>
    <p:extLst>
      <p:ext uri="{BB962C8B-B14F-4D97-AF65-F5344CB8AC3E}">
        <p14:creationId xmlns:p14="http://schemas.microsoft.com/office/powerpoint/2010/main" val="129029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5858"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2118" y="2118"/>
                        <a:ext cx="2116" cy="2116"/>
                      </a:xfrm>
                      <a:prstGeom prst="rect">
                        <a:avLst/>
                      </a:prstGeom>
                    </p:spPr>
                  </p:pic>
                </p:oleObj>
              </mc:Fallback>
            </mc:AlternateContent>
          </a:graphicData>
        </a:graphic>
      </p:graphicFrame>
      <p:sp>
        <p:nvSpPr>
          <p:cNvPr id="4" name="Dark Blue"/>
          <p:cNvSpPr/>
          <p:nvPr>
            <p:custDataLst>
              <p:tags r:id="rId3"/>
            </p:custDataLst>
          </p:nvPr>
        </p:nvSpPr>
        <p:spPr bwMode="auto">
          <a:xfrm>
            <a:off x="618067" y="1830194"/>
            <a:ext cx="10938948" cy="1767213"/>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9" rIns="91436" bIns="45719" numCol="1" rtlCol="0" anchor="ctr" anchorCtr="0" compatLnSpc="1">
            <a:prstTxWarp prst="textNoShape">
              <a:avLst/>
            </a:prstTxWarp>
            <a:spAutoFit/>
          </a:bodyPr>
          <a:lstStyle/>
          <a:p>
            <a:pPr marL="0" lvl="1">
              <a:spcBef>
                <a:spcPct val="20000"/>
              </a:spcBef>
              <a:buSzPct val="90000"/>
            </a:pPr>
            <a:r>
              <a:rPr lang="en-IN" sz="3333" spc="-93" dirty="0">
                <a:ln>
                  <a:solidFill>
                    <a:srgbClr val="FFFFFF">
                      <a:alpha val="0"/>
                    </a:srgbClr>
                  </a:solidFill>
                </a:ln>
                <a:solidFill>
                  <a:srgbClr val="B5D331">
                    <a:lumMod val="75000"/>
                  </a:srgbClr>
                </a:solidFill>
                <a:latin typeface="Segoe UI Light"/>
              </a:rPr>
              <a:t>2</a:t>
            </a:r>
            <a:r>
              <a:rPr lang="en-IN" sz="3333" spc="-93" baseline="30000" dirty="0">
                <a:ln>
                  <a:solidFill>
                    <a:srgbClr val="FFFFFF">
                      <a:alpha val="0"/>
                    </a:srgbClr>
                  </a:solidFill>
                </a:ln>
                <a:solidFill>
                  <a:srgbClr val="B5D331">
                    <a:lumMod val="75000"/>
                  </a:srgbClr>
                </a:solidFill>
                <a:latin typeface="Segoe UI Light"/>
              </a:rPr>
              <a:t>nd</a:t>
            </a:r>
            <a:r>
              <a:rPr lang="en-IN" sz="3333" spc="-93" dirty="0">
                <a:ln>
                  <a:solidFill>
                    <a:srgbClr val="FFFFFF">
                      <a:alpha val="0"/>
                    </a:srgbClr>
                  </a:solidFill>
                </a:ln>
                <a:solidFill>
                  <a:srgbClr val="B5D331">
                    <a:lumMod val="75000"/>
                  </a:srgbClr>
                </a:solidFill>
                <a:latin typeface="Segoe UI Light"/>
              </a:rPr>
              <a:t> - Create </a:t>
            </a:r>
            <a:r>
              <a:rPr lang="en-IN" sz="3333" i="1" spc="-93" dirty="0">
                <a:ln>
                  <a:solidFill>
                    <a:srgbClr val="FFFFFF">
                      <a:alpha val="0"/>
                    </a:srgbClr>
                  </a:solidFill>
                </a:ln>
                <a:solidFill>
                  <a:srgbClr val="B5D331">
                    <a:lumMod val="75000"/>
                  </a:srgbClr>
                </a:solidFill>
                <a:latin typeface="Segoe UI Light"/>
              </a:rPr>
              <a:t>Routing List </a:t>
            </a:r>
            <a:r>
              <a:rPr lang="en-IN" sz="3333" spc="-93" dirty="0">
                <a:ln>
                  <a:solidFill>
                    <a:srgbClr val="FFFFFF">
                      <a:alpha val="0"/>
                    </a:srgbClr>
                  </a:solidFill>
                </a:ln>
                <a:solidFill>
                  <a:srgbClr val="B5D331">
                    <a:lumMod val="75000"/>
                  </a:srgbClr>
                </a:solidFill>
                <a:latin typeface="Segoe UI Light"/>
              </a:rPr>
              <a:t>at each replica that can be primary</a:t>
            </a:r>
          </a:p>
          <a:p>
            <a:pPr marL="0" lvl="1" indent="-152415">
              <a:spcBef>
                <a:spcPts val="400"/>
              </a:spcBef>
              <a:spcAft>
                <a:spcPts val="800"/>
              </a:spcAft>
              <a:buSzPct val="90000"/>
            </a:pPr>
            <a:r>
              <a:rPr lang="en-US" sz="2400" dirty="0">
                <a:ln>
                  <a:solidFill>
                    <a:srgbClr val="FFFFFF">
                      <a:alpha val="0"/>
                    </a:srgbClr>
                  </a:solidFill>
                </a:ln>
                <a:solidFill>
                  <a:srgbClr val="595959"/>
                </a:solidFill>
              </a:rPr>
              <a:t>List of readable secondaries</a:t>
            </a:r>
          </a:p>
          <a:p>
            <a:pPr marL="232828" lvl="1">
              <a:spcAft>
                <a:spcPts val="533"/>
              </a:spcAft>
              <a:buSzPct val="90000"/>
            </a:pPr>
            <a:r>
              <a:rPr lang="en-IN" sz="1867" dirty="0">
                <a:ln>
                  <a:solidFill>
                    <a:srgbClr val="FFFFFF">
                      <a:alpha val="0"/>
                    </a:srgbClr>
                  </a:solidFill>
                </a:ln>
                <a:solidFill>
                  <a:srgbClr val="595959"/>
                </a:solidFill>
              </a:rPr>
              <a:t>Primary returns first one available</a:t>
            </a:r>
          </a:p>
          <a:p>
            <a:pPr marL="232828" lvl="1">
              <a:spcAft>
                <a:spcPts val="533"/>
              </a:spcAft>
              <a:buSzPct val="90000"/>
            </a:pPr>
            <a:r>
              <a:rPr lang="en-IN" sz="1867" dirty="0">
                <a:ln>
                  <a:solidFill>
                    <a:srgbClr val="FFFFFF">
                      <a:alpha val="0"/>
                    </a:srgbClr>
                  </a:solidFill>
                </a:ln>
                <a:solidFill>
                  <a:srgbClr val="595959"/>
                </a:solidFill>
              </a:rPr>
              <a:t>Load </a:t>
            </a:r>
            <a:r>
              <a:rPr lang="en-IN" sz="1867">
                <a:ln>
                  <a:solidFill>
                    <a:srgbClr val="FFFFFF">
                      <a:alpha val="0"/>
                    </a:srgbClr>
                  </a:solidFill>
                </a:ln>
                <a:solidFill>
                  <a:srgbClr val="595959"/>
                </a:solidFill>
              </a:rPr>
              <a:t>balancing implementable</a:t>
            </a:r>
            <a:endParaRPr lang="en-IN" sz="1867" dirty="0">
              <a:ln>
                <a:solidFill>
                  <a:srgbClr val="FFFFFF">
                    <a:alpha val="0"/>
                  </a:srgbClr>
                </a:solidFill>
              </a:ln>
              <a:solidFill>
                <a:srgbClr val="595959"/>
              </a:solidFill>
            </a:endParaRPr>
          </a:p>
        </p:txBody>
      </p:sp>
      <p:sp>
        <p:nvSpPr>
          <p:cNvPr id="6" name="Rectangle 5"/>
          <p:cNvSpPr/>
          <p:nvPr>
            <p:custDataLst>
              <p:tags r:id="rId4"/>
            </p:custDataLst>
          </p:nvPr>
        </p:nvSpPr>
        <p:spPr bwMode="auto">
          <a:xfrm>
            <a:off x="618068" y="3642784"/>
            <a:ext cx="10951633" cy="2590800"/>
          </a:xfrm>
          <a:prstGeom prst="rect">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9" rIns="91436" bIns="45719" numCol="1" rtlCol="0" anchor="ctr" anchorCtr="0" compatLnSpc="1">
            <a:prstTxWarp prst="textNoShape">
              <a:avLst/>
            </a:prstTxWarp>
          </a:bodyPr>
          <a:lstStyle/>
          <a:p>
            <a:r>
              <a:rPr lang="en-US" sz="2400" dirty="0">
                <a:ln>
                  <a:solidFill>
                    <a:srgbClr val="FFFFFF">
                      <a:alpha val="0"/>
                    </a:srgbClr>
                  </a:solidFill>
                </a:ln>
                <a:solidFill>
                  <a:srgbClr val="0000FF"/>
                </a:solidFill>
                <a:latin typeface="Consolas"/>
              </a:rPr>
              <a:t>ALTER AVAILABILITY GROUP </a:t>
            </a:r>
            <a:r>
              <a:rPr lang="en-US" sz="2400" dirty="0" err="1">
                <a:ln>
                  <a:solidFill>
                    <a:srgbClr val="FFFFFF">
                      <a:alpha val="0"/>
                    </a:srgbClr>
                  </a:solidFill>
                </a:ln>
                <a:solidFill>
                  <a:srgbClr val="008080"/>
                </a:solidFill>
                <a:latin typeface="Consolas"/>
              </a:rPr>
              <a:t>ag_name</a:t>
            </a:r>
            <a:endParaRPr lang="en-US" sz="2400" dirty="0">
              <a:ln>
                <a:solidFill>
                  <a:srgbClr val="FFFFFF">
                    <a:alpha val="0"/>
                  </a:srgbClr>
                </a:solidFill>
              </a:ln>
              <a:solidFill>
                <a:srgbClr val="FFFFFF"/>
              </a:solidFill>
              <a:latin typeface="Consolas"/>
            </a:endParaRPr>
          </a:p>
          <a:p>
            <a:r>
              <a:rPr lang="en-US" sz="2400" dirty="0">
                <a:ln>
                  <a:solidFill>
                    <a:srgbClr val="FFFFFF">
                      <a:alpha val="0"/>
                    </a:srgbClr>
                  </a:solidFill>
                </a:ln>
                <a:solidFill>
                  <a:srgbClr val="0000FF"/>
                </a:solidFill>
                <a:latin typeface="Consolas"/>
              </a:rPr>
              <a:t>MODIFY REPLICA</a:t>
            </a:r>
            <a:r>
              <a:rPr lang="en-US" sz="2400" dirty="0">
                <a:ln>
                  <a:solidFill>
                    <a:srgbClr val="FFFFFF">
                      <a:alpha val="0"/>
                    </a:srgbClr>
                  </a:solidFill>
                </a:ln>
                <a:solidFill>
                  <a:srgbClr val="FFFFFF"/>
                </a:solidFill>
                <a:latin typeface="Consolas"/>
              </a:rPr>
              <a:t> </a:t>
            </a:r>
            <a:r>
              <a:rPr lang="en-US" sz="2400" dirty="0">
                <a:ln>
                  <a:solidFill>
                    <a:srgbClr val="FFFFFF">
                      <a:alpha val="0"/>
                    </a:srgbClr>
                  </a:solidFill>
                </a:ln>
                <a:solidFill>
                  <a:srgbClr val="0000FF"/>
                </a:solidFill>
                <a:latin typeface="Consolas"/>
              </a:rPr>
              <a:t>ON</a:t>
            </a:r>
            <a:r>
              <a:rPr lang="en-US" sz="2400" dirty="0">
                <a:ln>
                  <a:solidFill>
                    <a:srgbClr val="FFFFFF">
                      <a:alpha val="0"/>
                    </a:srgbClr>
                  </a:solidFill>
                </a:ln>
                <a:solidFill>
                  <a:srgbClr val="FFFFFF"/>
                </a:solidFill>
                <a:latin typeface="Consolas"/>
              </a:rPr>
              <a:t> </a:t>
            </a:r>
            <a:r>
              <a:rPr lang="en-US" sz="2400" dirty="0">
                <a:ln>
                  <a:solidFill>
                    <a:srgbClr val="FFFFFF">
                      <a:alpha val="0"/>
                    </a:srgbClr>
                  </a:solidFill>
                </a:ln>
                <a:solidFill>
                  <a:srgbClr val="FF0000"/>
                </a:solidFill>
                <a:latin typeface="Consolas"/>
              </a:rPr>
              <a:t>'</a:t>
            </a:r>
            <a:r>
              <a:rPr lang="en-US" sz="2400" dirty="0" err="1">
                <a:ln>
                  <a:solidFill>
                    <a:srgbClr val="FFFFFF">
                      <a:alpha val="0"/>
                    </a:srgbClr>
                  </a:solidFill>
                </a:ln>
                <a:solidFill>
                  <a:srgbClr val="FF0000"/>
                </a:solidFill>
                <a:latin typeface="Consolas"/>
              </a:rPr>
              <a:t>server_name</a:t>
            </a:r>
            <a:r>
              <a:rPr lang="en-US" sz="2400" dirty="0">
                <a:ln>
                  <a:solidFill>
                    <a:srgbClr val="FFFFFF">
                      <a:alpha val="0"/>
                    </a:srgbClr>
                  </a:solidFill>
                </a:ln>
                <a:solidFill>
                  <a:srgbClr val="FF0000"/>
                </a:solidFill>
                <a:latin typeface="Consolas"/>
              </a:rPr>
              <a:t>'</a:t>
            </a:r>
            <a:endParaRPr lang="en-US" sz="2400" dirty="0">
              <a:ln>
                <a:solidFill>
                  <a:srgbClr val="FFFFFF">
                    <a:alpha val="0"/>
                  </a:srgbClr>
                </a:solidFill>
              </a:ln>
              <a:solidFill>
                <a:srgbClr val="FFFFFF"/>
              </a:solidFill>
              <a:sym typeface="Segoe UI"/>
            </a:endParaRPr>
          </a:p>
          <a:p>
            <a:r>
              <a:rPr lang="en-US" sz="2400" dirty="0">
                <a:ln>
                  <a:solidFill>
                    <a:srgbClr val="FFFFFF">
                      <a:alpha val="0"/>
                    </a:srgbClr>
                  </a:solidFill>
                </a:ln>
                <a:solidFill>
                  <a:srgbClr val="0000FF"/>
                </a:solidFill>
                <a:latin typeface="Consolas"/>
              </a:rPr>
              <a:t>WITH </a:t>
            </a:r>
            <a:r>
              <a:rPr lang="en-US" sz="2400" dirty="0">
                <a:ln>
                  <a:solidFill>
                    <a:srgbClr val="FFFFFF">
                      <a:alpha val="0"/>
                    </a:srgbClr>
                  </a:solidFill>
                </a:ln>
                <a:solidFill>
                  <a:srgbClr val="808080"/>
                </a:solidFill>
                <a:latin typeface="Consolas"/>
              </a:rPr>
              <a:t>(</a:t>
            </a:r>
          </a:p>
          <a:p>
            <a:r>
              <a:rPr lang="en-US" sz="2400" dirty="0">
                <a:ln>
                  <a:solidFill>
                    <a:srgbClr val="FFFFFF">
                      <a:alpha val="0"/>
                    </a:srgbClr>
                  </a:solidFill>
                </a:ln>
                <a:solidFill>
                  <a:srgbClr val="0000FF"/>
                </a:solidFill>
                <a:latin typeface="Consolas"/>
              </a:rPr>
              <a:t>	SECONDARY_ROLE </a:t>
            </a:r>
            <a:r>
              <a:rPr lang="en-US" sz="2400" dirty="0">
                <a:ln>
                  <a:solidFill>
                    <a:srgbClr val="FFFFFF">
                      <a:alpha val="0"/>
                    </a:srgbClr>
                  </a:solidFill>
                </a:ln>
                <a:solidFill>
                  <a:srgbClr val="808080"/>
                </a:solidFill>
                <a:latin typeface="Consolas"/>
              </a:rPr>
              <a:t>( </a:t>
            </a:r>
          </a:p>
          <a:p>
            <a:pPr marL="2207629"/>
            <a:r>
              <a:rPr lang="en-US" sz="2400" dirty="0">
                <a:ln>
                  <a:solidFill>
                    <a:srgbClr val="FFFFFF">
                      <a:alpha val="0"/>
                    </a:srgbClr>
                  </a:solidFill>
                </a:ln>
                <a:solidFill>
                  <a:srgbClr val="0000FF"/>
                </a:solidFill>
                <a:latin typeface="Consolas"/>
              </a:rPr>
              <a:t>READ_ONLY_ROUTING_LIST</a:t>
            </a:r>
            <a:r>
              <a:rPr lang="en-US" sz="2400" dirty="0">
                <a:ln>
                  <a:solidFill>
                    <a:srgbClr val="FFFFFF">
                      <a:alpha val="0"/>
                    </a:srgbClr>
                  </a:solidFill>
                </a:ln>
                <a:solidFill>
                  <a:srgbClr val="008080"/>
                </a:solidFill>
                <a:latin typeface="Consolas"/>
              </a:rPr>
              <a:t> </a:t>
            </a:r>
            <a:r>
              <a:rPr lang="en-US" sz="2400" dirty="0">
                <a:ln>
                  <a:solidFill>
                    <a:srgbClr val="FFFFFF">
                      <a:alpha val="0"/>
                    </a:srgbClr>
                  </a:solidFill>
                </a:ln>
                <a:solidFill>
                  <a:srgbClr val="808080"/>
                </a:solidFill>
                <a:latin typeface="Consolas"/>
              </a:rPr>
              <a:t>= </a:t>
            </a:r>
            <a:r>
              <a:rPr lang="en-US" sz="2400" dirty="0">
                <a:ln>
                  <a:solidFill>
                    <a:srgbClr val="FFFFFF">
                      <a:alpha val="0"/>
                    </a:srgbClr>
                  </a:solidFill>
                </a:ln>
                <a:solidFill>
                  <a:srgbClr val="FF0000"/>
                </a:solidFill>
                <a:latin typeface="Consolas"/>
              </a:rPr>
              <a:t>{‘</a:t>
            </a:r>
            <a:r>
              <a:rPr lang="en-US" sz="2400" dirty="0" err="1">
                <a:ln>
                  <a:solidFill>
                    <a:srgbClr val="FFFFFF">
                      <a:alpha val="0"/>
                    </a:srgbClr>
                  </a:solidFill>
                </a:ln>
                <a:solidFill>
                  <a:srgbClr val="FF0000"/>
                </a:solidFill>
                <a:latin typeface="Consolas"/>
              </a:rPr>
              <a:t>server_name</a:t>
            </a:r>
            <a:r>
              <a:rPr lang="en-US" sz="2400" dirty="0">
                <a:ln>
                  <a:solidFill>
                    <a:srgbClr val="FFFFFF">
                      <a:alpha val="0"/>
                    </a:srgbClr>
                  </a:solidFill>
                </a:ln>
                <a:solidFill>
                  <a:srgbClr val="FF0000"/>
                </a:solidFill>
                <a:latin typeface="Consolas"/>
              </a:rPr>
              <a:t>’ [,..n]} </a:t>
            </a:r>
            <a:r>
              <a:rPr lang="en-US" sz="2400" dirty="0">
                <a:ln>
                  <a:solidFill>
                    <a:srgbClr val="FFFFFF">
                      <a:alpha val="0"/>
                    </a:srgbClr>
                  </a:solidFill>
                </a:ln>
                <a:solidFill>
                  <a:srgbClr val="808080"/>
                </a:solidFill>
                <a:latin typeface="Consolas"/>
              </a:rPr>
              <a:t>) )</a:t>
            </a:r>
            <a:endParaRPr lang="en-US" sz="2400" dirty="0">
              <a:ln>
                <a:solidFill>
                  <a:srgbClr val="FFFFFF">
                    <a:alpha val="0"/>
                  </a:srgbClr>
                </a:solidFill>
              </a:ln>
              <a:solidFill>
                <a:srgbClr val="FFFFFF"/>
              </a:solidFill>
            </a:endParaRPr>
          </a:p>
        </p:txBody>
      </p:sp>
      <p:sp>
        <p:nvSpPr>
          <p:cNvPr id="2" name="Title 1"/>
          <p:cNvSpPr>
            <a:spLocks noGrp="1"/>
          </p:cNvSpPr>
          <p:nvPr>
            <p:ph type="title"/>
            <p:custDataLst>
              <p:tags r:id="rId5"/>
            </p:custDataLst>
          </p:nvPr>
        </p:nvSpPr>
        <p:spPr>
          <a:xfrm>
            <a:off x="609599" y="274637"/>
            <a:ext cx="10960100" cy="1323439"/>
          </a:xfrm>
        </p:spPr>
        <p:txBody>
          <a:bodyPr/>
          <a:lstStyle/>
          <a:p>
            <a:r>
              <a:rPr lang="en-IN" dirty="0" smtClean="0"/>
              <a:t>Configuring Routing of Read-Only Connections</a:t>
            </a:r>
            <a:endParaRPr lang="en-IN" dirty="0"/>
          </a:p>
        </p:txBody>
      </p:sp>
      <p:sp>
        <p:nvSpPr>
          <p:cNvPr id="5" name="Slide Number Placeholder 4"/>
          <p:cNvSpPr>
            <a:spLocks noGrp="1"/>
          </p:cNvSpPr>
          <p:nvPr>
            <p:ph type="sldNum" sz="quarter" idx="12"/>
            <p:custDataLst>
              <p:tags r:id="rId6"/>
            </p:custDataLst>
          </p:nvPr>
        </p:nvSpPr>
        <p:spPr/>
        <p:txBody>
          <a:bodyPr/>
          <a:lstStyle/>
          <a:p>
            <a:fld id="{BD271169-D5A2-4E26-9D3F-58E320BF9E89}" type="slidenum">
              <a:rPr lang="en-US" smtClean="0">
                <a:solidFill>
                  <a:srgbClr val="595959">
                    <a:tint val="75000"/>
                  </a:srgbClr>
                </a:solidFill>
              </a:rPr>
              <a:pPr/>
              <a:t>27</a:t>
            </a:fld>
            <a:endParaRPr lang="en-US">
              <a:solidFill>
                <a:srgbClr val="595959">
                  <a:tint val="75000"/>
                </a:srgbClr>
              </a:solidFill>
            </a:endParaRPr>
          </a:p>
        </p:txBody>
      </p:sp>
    </p:spTree>
    <p:extLst>
      <p:ext uri="{BB962C8B-B14F-4D97-AF65-F5344CB8AC3E}">
        <p14:creationId xmlns:p14="http://schemas.microsoft.com/office/powerpoint/2010/main" val="92255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36882"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Readable Secondary – Data Latency</a:t>
            </a:r>
          </a:p>
        </p:txBody>
      </p:sp>
      <p:sp>
        <p:nvSpPr>
          <p:cNvPr id="4" name="Rectangle 3"/>
          <p:cNvSpPr/>
          <p:nvPr>
            <p:custDataLst>
              <p:tags r:id="rId4"/>
            </p:custDataLst>
          </p:nvPr>
        </p:nvSpPr>
        <p:spPr>
          <a:xfrm>
            <a:off x="618067" y="1121371"/>
            <a:ext cx="4267200" cy="4314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Primary</a:t>
            </a:r>
          </a:p>
        </p:txBody>
      </p:sp>
      <p:sp>
        <p:nvSpPr>
          <p:cNvPr id="5" name="Rectangle 4"/>
          <p:cNvSpPr/>
          <p:nvPr>
            <p:custDataLst>
              <p:tags r:id="rId5"/>
            </p:custDataLst>
          </p:nvPr>
        </p:nvSpPr>
        <p:spPr>
          <a:xfrm>
            <a:off x="7293452" y="1121371"/>
            <a:ext cx="4267200" cy="4314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Secondary</a:t>
            </a:r>
          </a:p>
        </p:txBody>
      </p:sp>
      <p:sp>
        <p:nvSpPr>
          <p:cNvPr id="7" name="Rectangle 6"/>
          <p:cNvSpPr/>
          <p:nvPr>
            <p:custDataLst>
              <p:tags r:id="rId6"/>
            </p:custDataLst>
          </p:nvPr>
        </p:nvSpPr>
        <p:spPr>
          <a:xfrm>
            <a:off x="7729809" y="3210433"/>
            <a:ext cx="1463040" cy="48768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Log Cache</a:t>
            </a:r>
          </a:p>
        </p:txBody>
      </p:sp>
      <p:sp>
        <p:nvSpPr>
          <p:cNvPr id="8" name="Rectangle 7"/>
          <p:cNvSpPr/>
          <p:nvPr>
            <p:custDataLst>
              <p:tags r:id="rId7"/>
            </p:custDataLst>
          </p:nvPr>
        </p:nvSpPr>
        <p:spPr>
          <a:xfrm>
            <a:off x="853500" y="3453064"/>
            <a:ext cx="1463040" cy="48768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Log Cache</a:t>
            </a:r>
          </a:p>
        </p:txBody>
      </p:sp>
      <p:sp>
        <p:nvSpPr>
          <p:cNvPr id="9" name="Flowchart: Magnetic Disk 8"/>
          <p:cNvSpPr/>
          <p:nvPr>
            <p:custDataLst>
              <p:tags r:id="rId8"/>
            </p:custDataLst>
          </p:nvPr>
        </p:nvSpPr>
        <p:spPr>
          <a:xfrm>
            <a:off x="801442" y="1728942"/>
            <a:ext cx="1567159" cy="1250212"/>
          </a:xfrm>
          <a:prstGeom prst="flowChartMagneticDisk">
            <a:avLst/>
          </a:prstGeom>
          <a:solidFill>
            <a:srgbClr val="FF000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57"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867" b="1" dirty="0">
                <a:ln>
                  <a:solidFill>
                    <a:srgbClr val="FFFFFF">
                      <a:alpha val="0"/>
                    </a:srgbClr>
                  </a:solidFill>
                </a:ln>
                <a:solidFill>
                  <a:srgbClr val="FFFFFF"/>
                </a:solidFill>
              </a:rPr>
              <a:t>DB1</a:t>
            </a:r>
          </a:p>
        </p:txBody>
      </p:sp>
      <p:sp>
        <p:nvSpPr>
          <p:cNvPr id="10" name="Rectangle 9"/>
          <p:cNvSpPr/>
          <p:nvPr>
            <p:custDataLst>
              <p:tags r:id="rId9"/>
            </p:custDataLst>
          </p:nvPr>
        </p:nvSpPr>
        <p:spPr>
          <a:xfrm>
            <a:off x="853500" y="4814501"/>
            <a:ext cx="1463040" cy="48768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DB1 Log</a:t>
            </a:r>
          </a:p>
        </p:txBody>
      </p:sp>
      <p:sp>
        <p:nvSpPr>
          <p:cNvPr id="11" name="Flowchart: Magnetic Disk 10"/>
          <p:cNvSpPr/>
          <p:nvPr>
            <p:custDataLst>
              <p:tags r:id="rId10"/>
            </p:custDataLst>
          </p:nvPr>
        </p:nvSpPr>
        <p:spPr>
          <a:xfrm>
            <a:off x="9401739" y="1732738"/>
            <a:ext cx="1567159" cy="1194233"/>
          </a:xfrm>
          <a:prstGeom prst="flowChartMagneticDisk">
            <a:avLst/>
          </a:prstGeom>
          <a:solidFill>
            <a:srgbClr val="FF000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57"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867" b="1" dirty="0">
                <a:ln>
                  <a:solidFill>
                    <a:srgbClr val="FFFFFF">
                      <a:alpha val="0"/>
                    </a:srgbClr>
                  </a:solidFill>
                </a:ln>
                <a:solidFill>
                  <a:srgbClr val="FFFFFF"/>
                </a:solidFill>
              </a:rPr>
              <a:t>DB1</a:t>
            </a:r>
          </a:p>
        </p:txBody>
      </p:sp>
      <p:sp>
        <p:nvSpPr>
          <p:cNvPr id="12" name="Rectangle 11"/>
          <p:cNvSpPr/>
          <p:nvPr>
            <p:custDataLst>
              <p:tags r:id="rId11"/>
            </p:custDataLst>
          </p:nvPr>
        </p:nvSpPr>
        <p:spPr>
          <a:xfrm>
            <a:off x="3099087" y="1823069"/>
            <a:ext cx="1463039" cy="652272"/>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n>
                  <a:solidFill>
                    <a:srgbClr val="FFFFFF">
                      <a:alpha val="0"/>
                    </a:srgbClr>
                  </a:solidFill>
                </a:ln>
                <a:solidFill>
                  <a:srgbClr val="595959"/>
                </a:solidFill>
              </a:rPr>
              <a:t>Log Capture</a:t>
            </a:r>
          </a:p>
        </p:txBody>
      </p:sp>
      <p:sp>
        <p:nvSpPr>
          <p:cNvPr id="13" name="Rectangle 12"/>
          <p:cNvSpPr/>
          <p:nvPr>
            <p:custDataLst>
              <p:tags r:id="rId12"/>
            </p:custDataLst>
          </p:nvPr>
        </p:nvSpPr>
        <p:spPr>
          <a:xfrm>
            <a:off x="7520184" y="1987658"/>
            <a:ext cx="1672667" cy="652273"/>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ln>
                  <a:solidFill>
                    <a:srgbClr val="FFFFFF">
                      <a:alpha val="0"/>
                    </a:srgbClr>
                  </a:solidFill>
                </a:ln>
                <a:solidFill>
                  <a:srgbClr val="595959"/>
                </a:solidFill>
              </a:rPr>
              <a:t>Log Receive</a:t>
            </a:r>
          </a:p>
        </p:txBody>
      </p:sp>
      <p:sp>
        <p:nvSpPr>
          <p:cNvPr id="14" name="Rectangle 13"/>
          <p:cNvSpPr/>
          <p:nvPr>
            <p:custDataLst>
              <p:tags r:id="rId13"/>
            </p:custDataLst>
          </p:nvPr>
        </p:nvSpPr>
        <p:spPr>
          <a:xfrm>
            <a:off x="3213105" y="4814501"/>
            <a:ext cx="1463040" cy="48768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DB1 Data</a:t>
            </a:r>
          </a:p>
        </p:txBody>
      </p:sp>
      <p:sp>
        <p:nvSpPr>
          <p:cNvPr id="15" name="Cloud Callout 14"/>
          <p:cNvSpPr/>
          <p:nvPr>
            <p:custDataLst>
              <p:tags r:id="rId14"/>
            </p:custDataLst>
          </p:nvPr>
        </p:nvSpPr>
        <p:spPr>
          <a:xfrm>
            <a:off x="4916085" y="1804779"/>
            <a:ext cx="2346551" cy="1018031"/>
          </a:xfrm>
          <a:prstGeom prst="cloudCallout">
            <a:avLst>
              <a:gd name="adj1" fmla="val -5163"/>
              <a:gd name="adj2" fmla="val -4034"/>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57"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867" b="1" dirty="0">
                <a:ln>
                  <a:solidFill>
                    <a:srgbClr val="FFFFFF">
                      <a:alpha val="0"/>
                    </a:srgbClr>
                  </a:solidFill>
                </a:ln>
                <a:solidFill>
                  <a:srgbClr val="FFFFFF"/>
                </a:solidFill>
              </a:rPr>
              <a:t>Network</a:t>
            </a:r>
          </a:p>
        </p:txBody>
      </p:sp>
      <p:sp>
        <p:nvSpPr>
          <p:cNvPr id="16" name="Rectangle 15"/>
          <p:cNvSpPr/>
          <p:nvPr>
            <p:custDataLst>
              <p:tags r:id="rId15"/>
            </p:custDataLst>
          </p:nvPr>
        </p:nvSpPr>
        <p:spPr>
          <a:xfrm>
            <a:off x="9975692" y="3091286"/>
            <a:ext cx="1463040" cy="725977"/>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ln>
                  <a:solidFill>
                    <a:srgbClr val="FFFFFF">
                      <a:alpha val="0"/>
                    </a:srgbClr>
                  </a:solidFill>
                </a:ln>
                <a:solidFill>
                  <a:srgbClr val="595959"/>
                </a:solidFill>
              </a:rPr>
              <a:t>Redo Thread</a:t>
            </a:r>
          </a:p>
        </p:txBody>
      </p:sp>
      <p:sp>
        <p:nvSpPr>
          <p:cNvPr id="17" name="Rectangle 16"/>
          <p:cNvSpPr/>
          <p:nvPr>
            <p:custDataLst>
              <p:tags r:id="rId16"/>
            </p:custDataLst>
          </p:nvPr>
        </p:nvSpPr>
        <p:spPr>
          <a:xfrm>
            <a:off x="9975692" y="3980368"/>
            <a:ext cx="1463040" cy="48768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ln>
                  <a:solidFill>
                    <a:srgbClr val="FFFFFF">
                      <a:alpha val="0"/>
                    </a:srgbClr>
                  </a:solidFill>
                </a:ln>
                <a:solidFill>
                  <a:srgbClr val="595959"/>
                </a:solidFill>
              </a:rPr>
              <a:t>Redo Pages</a:t>
            </a:r>
          </a:p>
        </p:txBody>
      </p:sp>
      <p:sp>
        <p:nvSpPr>
          <p:cNvPr id="18" name="Rectangle 17"/>
          <p:cNvSpPr/>
          <p:nvPr>
            <p:custDataLst>
              <p:tags r:id="rId17"/>
            </p:custDataLst>
          </p:nvPr>
        </p:nvSpPr>
        <p:spPr>
          <a:xfrm>
            <a:off x="7729809" y="4814501"/>
            <a:ext cx="1463040" cy="48768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DB1 Log</a:t>
            </a:r>
          </a:p>
        </p:txBody>
      </p:sp>
      <p:sp>
        <p:nvSpPr>
          <p:cNvPr id="19" name="Rectangle 18"/>
          <p:cNvSpPr/>
          <p:nvPr>
            <p:custDataLst>
              <p:tags r:id="rId18"/>
            </p:custDataLst>
          </p:nvPr>
        </p:nvSpPr>
        <p:spPr>
          <a:xfrm>
            <a:off x="9975692" y="4814501"/>
            <a:ext cx="1463040" cy="48768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n>
                  <a:solidFill>
                    <a:srgbClr val="FFFFFF">
                      <a:alpha val="0"/>
                    </a:srgbClr>
                  </a:solidFill>
                </a:ln>
                <a:solidFill>
                  <a:srgbClr val="595959"/>
                </a:solidFill>
              </a:rPr>
              <a:t>DB1 Data</a:t>
            </a:r>
          </a:p>
        </p:txBody>
      </p:sp>
      <p:cxnSp>
        <p:nvCxnSpPr>
          <p:cNvPr id="20" name="Straight Arrow Connector 19"/>
          <p:cNvCxnSpPr>
            <a:stCxn id="7" idx="2"/>
            <a:endCxn id="18" idx="0"/>
          </p:cNvCxnSpPr>
          <p:nvPr>
            <p:custDataLst>
              <p:tags r:id="rId19"/>
            </p:custDataLst>
          </p:nvPr>
        </p:nvCxnSpPr>
        <p:spPr>
          <a:xfrm>
            <a:off x="8461329" y="3698114"/>
            <a:ext cx="0" cy="1116388"/>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1" name="Rectangle 20"/>
          <p:cNvSpPr/>
          <p:nvPr>
            <p:custDataLst>
              <p:tags r:id="rId20"/>
            </p:custDataLst>
          </p:nvPr>
        </p:nvSpPr>
        <p:spPr>
          <a:xfrm>
            <a:off x="8539898" y="4012467"/>
            <a:ext cx="1039743" cy="487680"/>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lIns="0" rIns="0" rtlCol="0" anchor="ctr"/>
          <a:lstStyle/>
          <a:p>
            <a:r>
              <a:rPr lang="en-US" sz="1600" dirty="0">
                <a:ln>
                  <a:solidFill>
                    <a:srgbClr val="FFFFFF">
                      <a:alpha val="0"/>
                    </a:srgbClr>
                  </a:solidFill>
                </a:ln>
                <a:solidFill>
                  <a:srgbClr val="595959"/>
                </a:solidFill>
              </a:rPr>
              <a:t>Log Hardened</a:t>
            </a:r>
          </a:p>
        </p:txBody>
      </p:sp>
      <p:sp>
        <p:nvSpPr>
          <p:cNvPr id="22" name="Rectangle 21"/>
          <p:cNvSpPr/>
          <p:nvPr>
            <p:custDataLst>
              <p:tags r:id="rId21"/>
            </p:custDataLst>
          </p:nvPr>
        </p:nvSpPr>
        <p:spPr>
          <a:xfrm>
            <a:off x="618068" y="4116233"/>
            <a:ext cx="966953" cy="522779"/>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r"/>
            <a:r>
              <a:rPr lang="en-US" sz="1600" dirty="0">
                <a:ln>
                  <a:solidFill>
                    <a:srgbClr val="FFFFFF">
                      <a:alpha val="0"/>
                    </a:srgbClr>
                  </a:solidFill>
                </a:ln>
                <a:solidFill>
                  <a:srgbClr val="595959"/>
                </a:solidFill>
              </a:rPr>
              <a:t>Log Flush</a:t>
            </a:r>
          </a:p>
        </p:txBody>
      </p:sp>
      <p:cxnSp>
        <p:nvCxnSpPr>
          <p:cNvPr id="23" name="Straight Arrow Connector 22"/>
          <p:cNvCxnSpPr>
            <a:stCxn id="8" idx="2"/>
            <a:endCxn id="10" idx="0"/>
          </p:cNvCxnSpPr>
          <p:nvPr>
            <p:custDataLst>
              <p:tags r:id="rId22"/>
            </p:custDataLst>
          </p:nvPr>
        </p:nvCxnSpPr>
        <p:spPr>
          <a:xfrm>
            <a:off x="1585020" y="3940744"/>
            <a:ext cx="0" cy="873757"/>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24" name="Elbow Connector 23"/>
          <p:cNvCxnSpPr>
            <a:stCxn id="8" idx="3"/>
            <a:endCxn id="31" idx="2"/>
          </p:cNvCxnSpPr>
          <p:nvPr>
            <p:custDataLst>
              <p:tags r:id="rId23"/>
            </p:custDataLst>
          </p:nvPr>
        </p:nvCxnSpPr>
        <p:spPr>
          <a:xfrm flipV="1">
            <a:off x="2316540" y="2639930"/>
            <a:ext cx="1643379" cy="1056975"/>
          </a:xfrm>
          <a:prstGeom prst="bentConnector2">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5" name="Rectangle 24"/>
          <p:cNvSpPr/>
          <p:nvPr>
            <p:custDataLst>
              <p:tags r:id="rId24"/>
            </p:custDataLst>
          </p:nvPr>
        </p:nvSpPr>
        <p:spPr>
          <a:xfrm>
            <a:off x="593518" y="3028083"/>
            <a:ext cx="991503" cy="3760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600" dirty="0">
                <a:ln>
                  <a:solidFill>
                    <a:srgbClr val="FFFFFF">
                      <a:alpha val="0"/>
                    </a:srgbClr>
                  </a:solidFill>
                </a:ln>
                <a:solidFill>
                  <a:srgbClr val="595959"/>
                </a:solidFill>
              </a:rPr>
              <a:t>Commit</a:t>
            </a:r>
          </a:p>
        </p:txBody>
      </p:sp>
      <p:cxnSp>
        <p:nvCxnSpPr>
          <p:cNvPr id="26" name="Straight Arrow Connector 25"/>
          <p:cNvCxnSpPr/>
          <p:nvPr>
            <p:custDataLst>
              <p:tags r:id="rId25"/>
            </p:custDataLst>
          </p:nvPr>
        </p:nvCxnSpPr>
        <p:spPr>
          <a:xfrm>
            <a:off x="8461329" y="2639932"/>
            <a:ext cx="0" cy="570501"/>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p:nvPr>
            <p:custDataLst>
              <p:tags r:id="rId26"/>
            </p:custDataLst>
          </p:nvPr>
        </p:nvCxnSpPr>
        <p:spPr>
          <a:xfrm flipV="1">
            <a:off x="7427068" y="3696904"/>
            <a:ext cx="0" cy="1163781"/>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8" name="Rectangle 27"/>
          <p:cNvSpPr/>
          <p:nvPr>
            <p:custDataLst>
              <p:tags r:id="rId27"/>
            </p:custDataLst>
          </p:nvPr>
        </p:nvSpPr>
        <p:spPr>
          <a:xfrm>
            <a:off x="5025483" y="4589969"/>
            <a:ext cx="2560320" cy="712215"/>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ln>
                  <a:solidFill>
                    <a:srgbClr val="FFFFFF">
                      <a:alpha val="0"/>
                    </a:srgbClr>
                  </a:solidFill>
                </a:ln>
                <a:solidFill>
                  <a:srgbClr val="595959"/>
                </a:solidFill>
              </a:rPr>
              <a:t>Acknowledge Commit</a:t>
            </a:r>
          </a:p>
        </p:txBody>
      </p:sp>
      <p:sp>
        <p:nvSpPr>
          <p:cNvPr id="29" name="Rectangle 28"/>
          <p:cNvSpPr/>
          <p:nvPr>
            <p:custDataLst>
              <p:tags r:id="rId28"/>
            </p:custDataLst>
          </p:nvPr>
        </p:nvSpPr>
        <p:spPr>
          <a:xfrm>
            <a:off x="3143421" y="3034712"/>
            <a:ext cx="1463040" cy="48768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Log Pool</a:t>
            </a:r>
          </a:p>
        </p:txBody>
      </p:sp>
      <p:cxnSp>
        <p:nvCxnSpPr>
          <p:cNvPr id="30" name="Straight Arrow Connector 29"/>
          <p:cNvCxnSpPr>
            <a:stCxn id="7" idx="3"/>
            <a:endCxn id="16" idx="1"/>
          </p:cNvCxnSpPr>
          <p:nvPr>
            <p:custDataLst>
              <p:tags r:id="rId29"/>
            </p:custDataLst>
          </p:nvPr>
        </p:nvCxnSpPr>
        <p:spPr>
          <a:xfrm>
            <a:off x="9192849" y="3454274"/>
            <a:ext cx="782843" cy="1"/>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31" name="Rectangle 30"/>
          <p:cNvSpPr/>
          <p:nvPr>
            <p:custDataLst>
              <p:tags r:id="rId30"/>
            </p:custDataLst>
          </p:nvPr>
        </p:nvSpPr>
        <p:spPr>
          <a:xfrm>
            <a:off x="3228399" y="1987657"/>
            <a:ext cx="1463039" cy="652272"/>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ln>
                  <a:solidFill>
                    <a:srgbClr val="FFFFFF">
                      <a:alpha val="0"/>
                    </a:srgbClr>
                  </a:solidFill>
                </a:ln>
                <a:solidFill>
                  <a:srgbClr val="595959"/>
                </a:solidFill>
              </a:rPr>
              <a:t>Log Capture</a:t>
            </a:r>
          </a:p>
        </p:txBody>
      </p:sp>
      <p:cxnSp>
        <p:nvCxnSpPr>
          <p:cNvPr id="32" name="Straight Arrow Connector 31"/>
          <p:cNvCxnSpPr>
            <a:endCxn id="8" idx="0"/>
          </p:cNvCxnSpPr>
          <p:nvPr>
            <p:custDataLst>
              <p:tags r:id="rId31"/>
            </p:custDataLst>
          </p:nvPr>
        </p:nvCxnSpPr>
        <p:spPr>
          <a:xfrm>
            <a:off x="1585020" y="2979154"/>
            <a:ext cx="0" cy="473911"/>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18" idx="3"/>
          </p:cNvCxnSpPr>
          <p:nvPr>
            <p:custDataLst>
              <p:tags r:id="rId32"/>
            </p:custDataLst>
          </p:nvPr>
        </p:nvCxnSpPr>
        <p:spPr>
          <a:xfrm flipV="1">
            <a:off x="9192849" y="3575589"/>
            <a:ext cx="782843" cy="1482752"/>
          </a:xfrm>
          <a:prstGeom prst="straightConnector1">
            <a:avLst/>
          </a:prstGeom>
          <a:ln w="6350">
            <a:solidFill>
              <a:schemeClr val="bg1">
                <a:lumMod val="65000"/>
              </a:schemeClr>
            </a:solidFill>
            <a:prstDash val="sysDash"/>
            <a:tailEnd type="stealth"/>
          </a:ln>
          <a:effectLst/>
        </p:spPr>
        <p:style>
          <a:lnRef idx="3">
            <a:schemeClr val="accent4"/>
          </a:lnRef>
          <a:fillRef idx="0">
            <a:schemeClr val="accent4"/>
          </a:fillRef>
          <a:effectRef idx="2">
            <a:schemeClr val="accent4"/>
          </a:effectRef>
          <a:fontRef idx="minor">
            <a:schemeClr val="tx1"/>
          </a:fontRef>
        </p:style>
      </p:cxnSp>
      <p:cxnSp>
        <p:nvCxnSpPr>
          <p:cNvPr id="34" name="Straight Arrow Connector 33"/>
          <p:cNvCxnSpPr/>
          <p:nvPr>
            <p:custDataLst>
              <p:tags r:id="rId33"/>
            </p:custDataLst>
          </p:nvPr>
        </p:nvCxnSpPr>
        <p:spPr>
          <a:xfrm>
            <a:off x="4691437" y="2475341"/>
            <a:ext cx="2828747" cy="0"/>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68" name="Content Placeholder 2"/>
          <p:cNvSpPr txBox="1">
            <a:spLocks/>
          </p:cNvSpPr>
          <p:nvPr>
            <p:custDataLst>
              <p:tags r:id="rId34"/>
            </p:custDataLst>
          </p:nvPr>
        </p:nvSpPr>
        <p:spPr>
          <a:xfrm>
            <a:off x="593518" y="5564458"/>
            <a:ext cx="10967135" cy="603249"/>
          </a:xfrm>
          <a:prstGeom prst="rect">
            <a:avLst/>
          </a:prstGeom>
        </p:spPr>
        <p:txBody>
          <a:bodyPr vert="horz" lIns="121920" tIns="60960" rIns="121920" bIns="60960" rtlCol="0" anchor="ctr">
            <a:no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spcBef>
                <a:spcPts val="533"/>
              </a:spcBef>
              <a:buNone/>
            </a:pPr>
            <a:r>
              <a:rPr lang="en-US" sz="2667" spc="-93" dirty="0">
                <a:ln>
                  <a:solidFill>
                    <a:srgbClr val="FFFFFF">
                      <a:alpha val="0"/>
                    </a:srgbClr>
                  </a:solidFill>
                </a:ln>
              </a:rPr>
              <a:t>Secondary read is always behind primary during transaction activity</a:t>
            </a:r>
          </a:p>
        </p:txBody>
      </p:sp>
      <p:sp>
        <p:nvSpPr>
          <p:cNvPr id="6" name="Slide Number Placeholder 5"/>
          <p:cNvSpPr>
            <a:spLocks noGrp="1"/>
          </p:cNvSpPr>
          <p:nvPr>
            <p:ph type="sldNum" sz="quarter" idx="12"/>
            <p:custDataLst>
              <p:tags r:id="rId35"/>
            </p:custDataLst>
          </p:nvPr>
        </p:nvSpPr>
        <p:spPr/>
        <p:txBody>
          <a:bodyPr/>
          <a:lstStyle/>
          <a:p>
            <a:fld id="{BD271169-D5A2-4E26-9D3F-58E320BF9E89}" type="slidenum">
              <a:rPr lang="en-US" smtClean="0">
                <a:solidFill>
                  <a:srgbClr val="595959">
                    <a:tint val="75000"/>
                  </a:srgbClr>
                </a:solidFill>
              </a:rPr>
              <a:pPr/>
              <a:t>28</a:t>
            </a:fld>
            <a:endParaRPr lang="en-US">
              <a:solidFill>
                <a:srgbClr val="595959">
                  <a:tint val="75000"/>
                </a:srgbClr>
              </a:solidFill>
            </a:endParaRPr>
          </a:p>
        </p:txBody>
      </p:sp>
    </p:spTree>
    <p:extLst>
      <p:ext uri="{BB962C8B-B14F-4D97-AF65-F5344CB8AC3E}">
        <p14:creationId xmlns:p14="http://schemas.microsoft.com/office/powerpoint/2010/main" val="3363896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21" grpId="0"/>
      <p:bldP spid="22" grpId="0"/>
      <p:bldP spid="25" grpId="0"/>
      <p:bldP spid="28" grpId="0" animBg="1"/>
      <p:bldP spid="31" grpId="0" animBg="1"/>
      <p:bldP spid="68"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37906"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Log Synchronization to Secondary</a:t>
            </a:r>
          </a:p>
        </p:txBody>
      </p:sp>
      <p:sp>
        <p:nvSpPr>
          <p:cNvPr id="68" name="Content Placeholder 2"/>
          <p:cNvSpPr txBox="1">
            <a:spLocks/>
          </p:cNvSpPr>
          <p:nvPr>
            <p:custDataLst>
              <p:tags r:id="rId4"/>
            </p:custDataLst>
          </p:nvPr>
        </p:nvSpPr>
        <p:spPr>
          <a:xfrm>
            <a:off x="618068" y="5437905"/>
            <a:ext cx="10942585" cy="943976"/>
          </a:xfrm>
          <a:prstGeom prst="rect">
            <a:avLst/>
          </a:prstGeom>
        </p:spPr>
        <p:txBody>
          <a:bodyPr vert="horz" wrap="square" lIns="121920" tIns="60960" rIns="121920" bIns="60960" rtlCol="0" anchor="ctr">
            <a:sp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buNone/>
            </a:pPr>
            <a:r>
              <a:rPr lang="en-IN" sz="2667" spc="-93" dirty="0">
                <a:ln>
                  <a:solidFill>
                    <a:srgbClr val="FFFFFF">
                      <a:alpha val="0"/>
                    </a:srgbClr>
                  </a:solidFill>
                </a:ln>
              </a:rPr>
              <a:t>Redo is </a:t>
            </a:r>
            <a:r>
              <a:rPr lang="en-IN" sz="2667" spc="-93" dirty="0" err="1">
                <a:ln>
                  <a:solidFill>
                    <a:srgbClr val="FFFFFF">
                      <a:alpha val="0"/>
                    </a:srgbClr>
                  </a:solidFill>
                </a:ln>
              </a:rPr>
              <a:t>async</a:t>
            </a:r>
            <a:endParaRPr lang="en-IN" sz="2667" spc="-93" dirty="0">
              <a:ln>
                <a:solidFill>
                  <a:srgbClr val="FFFFFF">
                    <a:alpha val="0"/>
                  </a:srgbClr>
                </a:solidFill>
              </a:ln>
            </a:endParaRPr>
          </a:p>
          <a:p>
            <a:pPr marL="0" lvl="1" indent="0">
              <a:spcBef>
                <a:spcPts val="0"/>
              </a:spcBef>
              <a:buNone/>
            </a:pPr>
            <a:r>
              <a:rPr lang="en-IN" sz="2667" spc="-93" dirty="0">
                <a:ln>
                  <a:solidFill>
                    <a:srgbClr val="FFFFFF">
                      <a:alpha val="0"/>
                    </a:srgbClr>
                  </a:solidFill>
                </a:ln>
              </a:rPr>
              <a:t>Transactions visible after commit redo (no dirty reads) </a:t>
            </a:r>
          </a:p>
        </p:txBody>
      </p:sp>
      <p:sp>
        <p:nvSpPr>
          <p:cNvPr id="4" name="Rectangle 3"/>
          <p:cNvSpPr/>
          <p:nvPr>
            <p:custDataLst>
              <p:tags r:id="rId5"/>
            </p:custDataLst>
          </p:nvPr>
        </p:nvSpPr>
        <p:spPr>
          <a:xfrm>
            <a:off x="618067" y="1121665"/>
            <a:ext cx="4267200" cy="4314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Primary</a:t>
            </a:r>
          </a:p>
        </p:txBody>
      </p:sp>
      <p:sp>
        <p:nvSpPr>
          <p:cNvPr id="5" name="Rectangle 4"/>
          <p:cNvSpPr/>
          <p:nvPr>
            <p:custDataLst>
              <p:tags r:id="rId6"/>
            </p:custDataLst>
          </p:nvPr>
        </p:nvSpPr>
        <p:spPr>
          <a:xfrm>
            <a:off x="7293452" y="1121665"/>
            <a:ext cx="4267200" cy="4314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r>
              <a:rPr lang="en-US" sz="2133" b="1" dirty="0">
                <a:ln>
                  <a:solidFill>
                    <a:srgbClr val="FFFFFF">
                      <a:alpha val="0"/>
                    </a:srgbClr>
                  </a:solidFill>
                </a:ln>
                <a:solidFill>
                  <a:srgbClr val="595959"/>
                </a:solidFill>
              </a:rPr>
              <a:t>Secondary</a:t>
            </a:r>
          </a:p>
        </p:txBody>
      </p:sp>
      <p:sp>
        <p:nvSpPr>
          <p:cNvPr id="7" name="Rectangle 6"/>
          <p:cNvSpPr/>
          <p:nvPr>
            <p:custDataLst>
              <p:tags r:id="rId7"/>
            </p:custDataLst>
          </p:nvPr>
        </p:nvSpPr>
        <p:spPr>
          <a:xfrm>
            <a:off x="7729809" y="3210727"/>
            <a:ext cx="1463040" cy="48768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Log Cache</a:t>
            </a:r>
          </a:p>
        </p:txBody>
      </p:sp>
      <p:sp>
        <p:nvSpPr>
          <p:cNvPr id="8" name="Rectangle 7"/>
          <p:cNvSpPr/>
          <p:nvPr>
            <p:custDataLst>
              <p:tags r:id="rId8"/>
            </p:custDataLst>
          </p:nvPr>
        </p:nvSpPr>
        <p:spPr>
          <a:xfrm>
            <a:off x="853500" y="3453357"/>
            <a:ext cx="1463040" cy="48768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Log Cache</a:t>
            </a:r>
          </a:p>
        </p:txBody>
      </p:sp>
      <p:sp>
        <p:nvSpPr>
          <p:cNvPr id="9" name="Flowchart: Magnetic Disk 8"/>
          <p:cNvSpPr/>
          <p:nvPr>
            <p:custDataLst>
              <p:tags r:id="rId9"/>
            </p:custDataLst>
          </p:nvPr>
        </p:nvSpPr>
        <p:spPr>
          <a:xfrm>
            <a:off x="801442" y="1729235"/>
            <a:ext cx="1567159" cy="1250212"/>
          </a:xfrm>
          <a:prstGeom prst="flowChartMagneticDisk">
            <a:avLst/>
          </a:prstGeom>
          <a:solidFill>
            <a:schemeClr val="accent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57"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867" b="1" dirty="0">
                <a:ln>
                  <a:solidFill>
                    <a:srgbClr val="FFFFFF">
                      <a:alpha val="0"/>
                    </a:srgbClr>
                  </a:solidFill>
                </a:ln>
                <a:solidFill>
                  <a:srgbClr val="FFFFFF"/>
                </a:solidFill>
              </a:rPr>
              <a:t>DB1</a:t>
            </a:r>
          </a:p>
        </p:txBody>
      </p:sp>
      <p:sp>
        <p:nvSpPr>
          <p:cNvPr id="10" name="Rectangle 9"/>
          <p:cNvSpPr/>
          <p:nvPr>
            <p:custDataLst>
              <p:tags r:id="rId10"/>
            </p:custDataLst>
          </p:nvPr>
        </p:nvSpPr>
        <p:spPr>
          <a:xfrm>
            <a:off x="853500" y="4814795"/>
            <a:ext cx="1463040" cy="48768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DB1 Log</a:t>
            </a:r>
          </a:p>
        </p:txBody>
      </p:sp>
      <p:sp>
        <p:nvSpPr>
          <p:cNvPr id="11" name="Flowchart: Magnetic Disk 10"/>
          <p:cNvSpPr/>
          <p:nvPr>
            <p:custDataLst>
              <p:tags r:id="rId11"/>
            </p:custDataLst>
          </p:nvPr>
        </p:nvSpPr>
        <p:spPr>
          <a:xfrm>
            <a:off x="9401739" y="1733032"/>
            <a:ext cx="1567159" cy="1194233"/>
          </a:xfrm>
          <a:prstGeom prst="flowChartMagneticDisk">
            <a:avLst/>
          </a:prstGeom>
          <a:solidFill>
            <a:schemeClr val="accent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57"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867" b="1" dirty="0">
                <a:ln>
                  <a:solidFill>
                    <a:srgbClr val="FFFFFF">
                      <a:alpha val="0"/>
                    </a:srgbClr>
                  </a:solidFill>
                </a:ln>
                <a:solidFill>
                  <a:srgbClr val="FFFFFF"/>
                </a:solidFill>
              </a:rPr>
              <a:t>DB1</a:t>
            </a:r>
          </a:p>
        </p:txBody>
      </p:sp>
      <p:sp>
        <p:nvSpPr>
          <p:cNvPr id="12" name="Rectangle 11"/>
          <p:cNvSpPr/>
          <p:nvPr>
            <p:custDataLst>
              <p:tags r:id="rId12"/>
            </p:custDataLst>
          </p:nvPr>
        </p:nvSpPr>
        <p:spPr>
          <a:xfrm>
            <a:off x="3099087" y="1823363"/>
            <a:ext cx="1463039" cy="652272"/>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n>
                  <a:solidFill>
                    <a:srgbClr val="FFFFFF">
                      <a:alpha val="0"/>
                    </a:srgbClr>
                  </a:solidFill>
                </a:ln>
                <a:solidFill>
                  <a:srgbClr val="595959"/>
                </a:solidFill>
              </a:rPr>
              <a:t>Log Capture</a:t>
            </a:r>
          </a:p>
        </p:txBody>
      </p:sp>
      <p:sp>
        <p:nvSpPr>
          <p:cNvPr id="13" name="Rectangle 12"/>
          <p:cNvSpPr/>
          <p:nvPr>
            <p:custDataLst>
              <p:tags r:id="rId13"/>
            </p:custDataLst>
          </p:nvPr>
        </p:nvSpPr>
        <p:spPr>
          <a:xfrm>
            <a:off x="7520184" y="1987952"/>
            <a:ext cx="1672667" cy="652273"/>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ln>
                  <a:solidFill>
                    <a:srgbClr val="FFFFFF">
                      <a:alpha val="0"/>
                    </a:srgbClr>
                  </a:solidFill>
                </a:ln>
                <a:solidFill>
                  <a:srgbClr val="595959"/>
                </a:solidFill>
              </a:rPr>
              <a:t>Log Receive</a:t>
            </a:r>
          </a:p>
        </p:txBody>
      </p:sp>
      <p:sp>
        <p:nvSpPr>
          <p:cNvPr id="14" name="Rectangle 13"/>
          <p:cNvSpPr/>
          <p:nvPr>
            <p:custDataLst>
              <p:tags r:id="rId14"/>
            </p:custDataLst>
          </p:nvPr>
        </p:nvSpPr>
        <p:spPr>
          <a:xfrm>
            <a:off x="3213105" y="4814795"/>
            <a:ext cx="1463040" cy="48768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DB1 Data</a:t>
            </a:r>
          </a:p>
        </p:txBody>
      </p:sp>
      <p:sp>
        <p:nvSpPr>
          <p:cNvPr id="15" name="Cloud Callout 14"/>
          <p:cNvSpPr/>
          <p:nvPr>
            <p:custDataLst>
              <p:tags r:id="rId15"/>
            </p:custDataLst>
          </p:nvPr>
        </p:nvSpPr>
        <p:spPr>
          <a:xfrm>
            <a:off x="4916085" y="1805073"/>
            <a:ext cx="2346551" cy="1018031"/>
          </a:xfrm>
          <a:prstGeom prst="cloudCallout">
            <a:avLst>
              <a:gd name="adj1" fmla="val -5163"/>
              <a:gd name="adj2" fmla="val -403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15" tIns="60957" rIns="121915" bIns="60957" numCol="1" spcCol="0" rtlCol="0" fromWordArt="0" anchor="ctr" anchorCtr="0" forceAA="0" compatLnSpc="1">
            <a:prstTxWarp prst="textNoShape">
              <a:avLst/>
            </a:prstTxWarp>
            <a:noAutofit/>
          </a:bodyPr>
          <a:lstStyle/>
          <a:p>
            <a:pPr algn="ctr" defTabSz="1218768" fontAlgn="base">
              <a:spcBef>
                <a:spcPct val="0"/>
              </a:spcBef>
              <a:spcAft>
                <a:spcPct val="0"/>
              </a:spcAft>
            </a:pPr>
            <a:r>
              <a:rPr lang="en-US" sz="1867" b="1" dirty="0">
                <a:ln>
                  <a:solidFill>
                    <a:srgbClr val="FFFFFF">
                      <a:alpha val="0"/>
                    </a:srgbClr>
                  </a:solidFill>
                </a:ln>
                <a:solidFill>
                  <a:srgbClr val="FFFFFF"/>
                </a:solidFill>
              </a:rPr>
              <a:t>Network</a:t>
            </a:r>
          </a:p>
        </p:txBody>
      </p:sp>
      <p:sp>
        <p:nvSpPr>
          <p:cNvPr id="16" name="Rectangle 15"/>
          <p:cNvSpPr/>
          <p:nvPr>
            <p:custDataLst>
              <p:tags r:id="rId16"/>
            </p:custDataLst>
          </p:nvPr>
        </p:nvSpPr>
        <p:spPr>
          <a:xfrm>
            <a:off x="9975692" y="3091580"/>
            <a:ext cx="1463040" cy="725977"/>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ln>
                  <a:solidFill>
                    <a:srgbClr val="FFFFFF">
                      <a:alpha val="0"/>
                    </a:srgbClr>
                  </a:solidFill>
                </a:ln>
                <a:solidFill>
                  <a:srgbClr val="595959"/>
                </a:solidFill>
              </a:rPr>
              <a:t>Redo Thread</a:t>
            </a:r>
          </a:p>
        </p:txBody>
      </p:sp>
      <p:sp>
        <p:nvSpPr>
          <p:cNvPr id="18" name="Rectangle 17"/>
          <p:cNvSpPr/>
          <p:nvPr>
            <p:custDataLst>
              <p:tags r:id="rId17"/>
            </p:custDataLst>
          </p:nvPr>
        </p:nvSpPr>
        <p:spPr>
          <a:xfrm>
            <a:off x="7729809" y="4814795"/>
            <a:ext cx="1463040" cy="48768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DB1 Log</a:t>
            </a:r>
          </a:p>
        </p:txBody>
      </p:sp>
      <p:sp>
        <p:nvSpPr>
          <p:cNvPr id="19" name="Rectangle 18"/>
          <p:cNvSpPr/>
          <p:nvPr>
            <p:custDataLst>
              <p:tags r:id="rId18"/>
            </p:custDataLst>
          </p:nvPr>
        </p:nvSpPr>
        <p:spPr>
          <a:xfrm>
            <a:off x="9975692" y="4814795"/>
            <a:ext cx="1463040" cy="48768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n>
                  <a:solidFill>
                    <a:srgbClr val="FFFFFF">
                      <a:alpha val="0"/>
                    </a:srgbClr>
                  </a:solidFill>
                </a:ln>
                <a:solidFill>
                  <a:srgbClr val="595959"/>
                </a:solidFill>
              </a:rPr>
              <a:t>DB1 Data</a:t>
            </a:r>
          </a:p>
        </p:txBody>
      </p:sp>
      <p:cxnSp>
        <p:nvCxnSpPr>
          <p:cNvPr id="20" name="Straight Arrow Connector 19"/>
          <p:cNvCxnSpPr>
            <a:stCxn id="7" idx="2"/>
            <a:endCxn id="18" idx="0"/>
          </p:cNvCxnSpPr>
          <p:nvPr>
            <p:custDataLst>
              <p:tags r:id="rId19"/>
            </p:custDataLst>
          </p:nvPr>
        </p:nvCxnSpPr>
        <p:spPr>
          <a:xfrm>
            <a:off x="8461329" y="3698407"/>
            <a:ext cx="0" cy="1116388"/>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1" name="Rectangle 20"/>
          <p:cNvSpPr/>
          <p:nvPr>
            <p:custDataLst>
              <p:tags r:id="rId20"/>
            </p:custDataLst>
          </p:nvPr>
        </p:nvSpPr>
        <p:spPr>
          <a:xfrm>
            <a:off x="8539898" y="4012760"/>
            <a:ext cx="1039743" cy="487680"/>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lIns="0" rIns="0" rtlCol="0" anchor="ctr"/>
          <a:lstStyle/>
          <a:p>
            <a:r>
              <a:rPr lang="en-US" sz="1600" dirty="0">
                <a:ln>
                  <a:solidFill>
                    <a:srgbClr val="FFFFFF">
                      <a:alpha val="0"/>
                    </a:srgbClr>
                  </a:solidFill>
                </a:ln>
                <a:solidFill>
                  <a:srgbClr val="595959"/>
                </a:solidFill>
              </a:rPr>
              <a:t>Log Hardening</a:t>
            </a:r>
          </a:p>
        </p:txBody>
      </p:sp>
      <p:sp>
        <p:nvSpPr>
          <p:cNvPr id="22" name="Rectangle 21"/>
          <p:cNvSpPr/>
          <p:nvPr>
            <p:custDataLst>
              <p:tags r:id="rId21"/>
            </p:custDataLst>
          </p:nvPr>
        </p:nvSpPr>
        <p:spPr>
          <a:xfrm>
            <a:off x="618068" y="4116527"/>
            <a:ext cx="966953" cy="522779"/>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r"/>
            <a:r>
              <a:rPr lang="en-US" sz="1600" dirty="0">
                <a:ln>
                  <a:solidFill>
                    <a:srgbClr val="FFFFFF">
                      <a:alpha val="0"/>
                    </a:srgbClr>
                  </a:solidFill>
                </a:ln>
                <a:solidFill>
                  <a:srgbClr val="595959"/>
                </a:solidFill>
              </a:rPr>
              <a:t>Log Flush</a:t>
            </a:r>
          </a:p>
        </p:txBody>
      </p:sp>
      <p:cxnSp>
        <p:nvCxnSpPr>
          <p:cNvPr id="23" name="Straight Arrow Connector 22"/>
          <p:cNvCxnSpPr>
            <a:stCxn id="8" idx="2"/>
            <a:endCxn id="10" idx="0"/>
          </p:cNvCxnSpPr>
          <p:nvPr>
            <p:custDataLst>
              <p:tags r:id="rId22"/>
            </p:custDataLst>
          </p:nvPr>
        </p:nvCxnSpPr>
        <p:spPr>
          <a:xfrm>
            <a:off x="1585020" y="3941038"/>
            <a:ext cx="0" cy="873757"/>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24" name="Elbow Connector 23"/>
          <p:cNvCxnSpPr>
            <a:stCxn id="8" idx="3"/>
            <a:endCxn id="31" idx="2"/>
          </p:cNvCxnSpPr>
          <p:nvPr>
            <p:custDataLst>
              <p:tags r:id="rId23"/>
            </p:custDataLst>
          </p:nvPr>
        </p:nvCxnSpPr>
        <p:spPr>
          <a:xfrm flipV="1">
            <a:off x="2316540" y="2640223"/>
            <a:ext cx="1643379" cy="1056975"/>
          </a:xfrm>
          <a:prstGeom prst="bentConnector2">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5" name="Rectangle 24"/>
          <p:cNvSpPr/>
          <p:nvPr>
            <p:custDataLst>
              <p:tags r:id="rId24"/>
            </p:custDataLst>
          </p:nvPr>
        </p:nvSpPr>
        <p:spPr>
          <a:xfrm>
            <a:off x="593518" y="3028376"/>
            <a:ext cx="991503" cy="3760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600" dirty="0">
                <a:ln>
                  <a:solidFill>
                    <a:srgbClr val="FFFFFF">
                      <a:alpha val="0"/>
                    </a:srgbClr>
                  </a:solidFill>
                </a:ln>
                <a:solidFill>
                  <a:srgbClr val="595959"/>
                </a:solidFill>
              </a:rPr>
              <a:t>Commit</a:t>
            </a:r>
          </a:p>
        </p:txBody>
      </p:sp>
      <p:cxnSp>
        <p:nvCxnSpPr>
          <p:cNvPr id="26" name="Straight Arrow Connector 25"/>
          <p:cNvCxnSpPr/>
          <p:nvPr>
            <p:custDataLst>
              <p:tags r:id="rId25"/>
            </p:custDataLst>
          </p:nvPr>
        </p:nvCxnSpPr>
        <p:spPr>
          <a:xfrm>
            <a:off x="8461329" y="2640226"/>
            <a:ext cx="0" cy="570501"/>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p:nvPr>
            <p:custDataLst>
              <p:tags r:id="rId26"/>
            </p:custDataLst>
          </p:nvPr>
        </p:nvCxnSpPr>
        <p:spPr>
          <a:xfrm flipV="1">
            <a:off x="7427068" y="3697198"/>
            <a:ext cx="0" cy="1163781"/>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8" name="Rectangle 27"/>
          <p:cNvSpPr/>
          <p:nvPr>
            <p:custDataLst>
              <p:tags r:id="rId27"/>
            </p:custDataLst>
          </p:nvPr>
        </p:nvSpPr>
        <p:spPr>
          <a:xfrm>
            <a:off x="5025483" y="4590262"/>
            <a:ext cx="2560320" cy="712215"/>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ln>
                  <a:solidFill>
                    <a:srgbClr val="FFFFFF">
                      <a:alpha val="0"/>
                    </a:srgbClr>
                  </a:solidFill>
                </a:ln>
                <a:solidFill>
                  <a:srgbClr val="595959"/>
                </a:solidFill>
              </a:rPr>
              <a:t>Acknowledge Commit</a:t>
            </a:r>
          </a:p>
        </p:txBody>
      </p:sp>
      <p:sp>
        <p:nvSpPr>
          <p:cNvPr id="29" name="Rectangle 28"/>
          <p:cNvSpPr/>
          <p:nvPr>
            <p:custDataLst>
              <p:tags r:id="rId28"/>
            </p:custDataLst>
          </p:nvPr>
        </p:nvSpPr>
        <p:spPr>
          <a:xfrm>
            <a:off x="3143421" y="3035005"/>
            <a:ext cx="1463040" cy="48768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Log Pool</a:t>
            </a:r>
          </a:p>
        </p:txBody>
      </p:sp>
      <p:cxnSp>
        <p:nvCxnSpPr>
          <p:cNvPr id="30" name="Straight Arrow Connector 29"/>
          <p:cNvCxnSpPr>
            <a:stCxn id="7" idx="3"/>
            <a:endCxn id="16" idx="1"/>
          </p:cNvCxnSpPr>
          <p:nvPr>
            <p:custDataLst>
              <p:tags r:id="rId29"/>
            </p:custDataLst>
          </p:nvPr>
        </p:nvCxnSpPr>
        <p:spPr>
          <a:xfrm>
            <a:off x="9192849" y="3454568"/>
            <a:ext cx="782843" cy="1"/>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31" name="Rectangle 30"/>
          <p:cNvSpPr/>
          <p:nvPr>
            <p:custDataLst>
              <p:tags r:id="rId30"/>
            </p:custDataLst>
          </p:nvPr>
        </p:nvSpPr>
        <p:spPr>
          <a:xfrm>
            <a:off x="3228399" y="1987951"/>
            <a:ext cx="1463039" cy="652272"/>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ln>
                  <a:solidFill>
                    <a:srgbClr val="FFFFFF">
                      <a:alpha val="0"/>
                    </a:srgbClr>
                  </a:solidFill>
                </a:ln>
                <a:solidFill>
                  <a:srgbClr val="595959"/>
                </a:solidFill>
              </a:rPr>
              <a:t>Log Capture</a:t>
            </a:r>
          </a:p>
        </p:txBody>
      </p:sp>
      <p:cxnSp>
        <p:nvCxnSpPr>
          <p:cNvPr id="32" name="Straight Arrow Connector 31"/>
          <p:cNvCxnSpPr>
            <a:endCxn id="8" idx="0"/>
          </p:cNvCxnSpPr>
          <p:nvPr>
            <p:custDataLst>
              <p:tags r:id="rId31"/>
            </p:custDataLst>
          </p:nvPr>
        </p:nvCxnSpPr>
        <p:spPr>
          <a:xfrm>
            <a:off x="1585020" y="2979447"/>
            <a:ext cx="0" cy="473911"/>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18" idx="3"/>
          </p:cNvCxnSpPr>
          <p:nvPr>
            <p:custDataLst>
              <p:tags r:id="rId32"/>
            </p:custDataLst>
          </p:nvPr>
        </p:nvCxnSpPr>
        <p:spPr>
          <a:xfrm flipV="1">
            <a:off x="9192849" y="3575883"/>
            <a:ext cx="782843" cy="1482752"/>
          </a:xfrm>
          <a:prstGeom prst="straightConnector1">
            <a:avLst/>
          </a:prstGeom>
          <a:ln w="6350">
            <a:solidFill>
              <a:schemeClr val="bg1">
                <a:lumMod val="65000"/>
              </a:schemeClr>
            </a:solidFill>
            <a:prstDash val="sysDash"/>
            <a:tailEnd type="stealth"/>
          </a:ln>
          <a:effectLst/>
        </p:spPr>
        <p:style>
          <a:lnRef idx="3">
            <a:schemeClr val="accent4"/>
          </a:lnRef>
          <a:fillRef idx="0">
            <a:schemeClr val="accent4"/>
          </a:fillRef>
          <a:effectRef idx="2">
            <a:schemeClr val="accent4"/>
          </a:effectRef>
          <a:fontRef idx="minor">
            <a:schemeClr val="tx1"/>
          </a:fontRef>
        </p:style>
      </p:cxnSp>
      <p:cxnSp>
        <p:nvCxnSpPr>
          <p:cNvPr id="34" name="Straight Arrow Connector 33"/>
          <p:cNvCxnSpPr/>
          <p:nvPr>
            <p:custDataLst>
              <p:tags r:id="rId33"/>
            </p:custDataLst>
          </p:nvPr>
        </p:nvCxnSpPr>
        <p:spPr>
          <a:xfrm>
            <a:off x="4691437" y="2475635"/>
            <a:ext cx="2828747" cy="0"/>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a:endCxn id="19" idx="0"/>
          </p:cNvCxnSpPr>
          <p:nvPr>
            <p:custDataLst>
              <p:tags r:id="rId34"/>
            </p:custDataLst>
          </p:nvPr>
        </p:nvCxnSpPr>
        <p:spPr>
          <a:xfrm>
            <a:off x="10707212" y="3831277"/>
            <a:ext cx="0" cy="983519"/>
          </a:xfrm>
          <a:prstGeom prst="straightConnector1">
            <a:avLst/>
          </a:prstGeom>
          <a:ln w="63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6" name="Slide Number Placeholder 5"/>
          <p:cNvSpPr>
            <a:spLocks noGrp="1"/>
          </p:cNvSpPr>
          <p:nvPr>
            <p:ph type="sldNum" sz="quarter" idx="12"/>
            <p:custDataLst>
              <p:tags r:id="rId35"/>
            </p:custDataLst>
          </p:nvPr>
        </p:nvSpPr>
        <p:spPr/>
        <p:txBody>
          <a:bodyPr/>
          <a:lstStyle/>
          <a:p>
            <a:fld id="{BD271169-D5A2-4E26-9D3F-58E320BF9E89}" type="slidenum">
              <a:rPr lang="en-US" smtClean="0">
                <a:solidFill>
                  <a:srgbClr val="595959">
                    <a:tint val="75000"/>
                  </a:srgbClr>
                </a:solidFill>
              </a:rPr>
              <a:pPr/>
              <a:t>29</a:t>
            </a:fld>
            <a:endParaRPr lang="en-US">
              <a:solidFill>
                <a:srgbClr val="595959">
                  <a:tint val="75000"/>
                </a:srgbClr>
              </a:solidFill>
            </a:endParaRPr>
          </a:p>
        </p:txBody>
      </p:sp>
    </p:spTree>
    <p:extLst>
      <p:ext uri="{BB962C8B-B14F-4D97-AF65-F5344CB8AC3E}">
        <p14:creationId xmlns:p14="http://schemas.microsoft.com/office/powerpoint/2010/main" val="22800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11283"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609599" y="274637"/>
            <a:ext cx="10960100" cy="707886"/>
          </a:xfrm>
        </p:spPr>
        <p:txBody>
          <a:bodyPr/>
          <a:lstStyle/>
          <a:p>
            <a:r>
              <a:rPr lang="en-US" dirty="0"/>
              <a:t>AlwaysOn Availability Groups</a:t>
            </a:r>
          </a:p>
        </p:txBody>
      </p:sp>
      <p:sp>
        <p:nvSpPr>
          <p:cNvPr id="4" name="Content Placeholder 2"/>
          <p:cNvSpPr txBox="1">
            <a:spLocks/>
          </p:cNvSpPr>
          <p:nvPr>
            <p:custDataLst>
              <p:tags r:id="rId4"/>
            </p:custDataLst>
          </p:nvPr>
        </p:nvSpPr>
        <p:spPr>
          <a:xfrm>
            <a:off x="609598" y="1102784"/>
            <a:ext cx="10960103" cy="943976"/>
          </a:xfrm>
          <a:prstGeom prst="rect">
            <a:avLst/>
          </a:prstGeom>
        </p:spPr>
        <p:txBody>
          <a:bodyPr vert="horz" wrap="square" lIns="121920" tIns="60960" rIns="121920" bIns="60960" rtlCol="0">
            <a:sp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2667" spc="-93" dirty="0">
                <a:ln>
                  <a:solidFill>
                    <a:srgbClr val="FFFFFF">
                      <a:alpha val="0"/>
                    </a:srgbClr>
                  </a:solidFill>
                </a:ln>
              </a:rPr>
              <a:t>AlwaysOn </a:t>
            </a:r>
            <a:r>
              <a:rPr lang="en-US" sz="2667" spc="-93" dirty="0">
                <a:ln>
                  <a:solidFill>
                    <a:srgbClr val="FFFFFF">
                      <a:alpha val="0"/>
                    </a:srgbClr>
                  </a:solidFill>
                </a:ln>
                <a:solidFill>
                  <a:srgbClr val="FF0000"/>
                </a:solidFill>
              </a:rPr>
              <a:t>Availability Groups </a:t>
            </a:r>
            <a:r>
              <a:rPr lang="en-US" sz="2667" spc="-93" dirty="0">
                <a:ln>
                  <a:solidFill>
                    <a:srgbClr val="FFFFFF">
                      <a:alpha val="0"/>
                    </a:srgbClr>
                  </a:solidFill>
                </a:ln>
              </a:rPr>
              <a:t>is a new feature that enhances and combines </a:t>
            </a:r>
            <a:r>
              <a:rPr lang="en-US" sz="2667" spc="-93" dirty="0" smtClean="0">
                <a:ln>
                  <a:solidFill>
                    <a:srgbClr val="FFFFFF">
                      <a:alpha val="0"/>
                    </a:srgbClr>
                  </a:solidFill>
                </a:ln>
              </a:rPr>
              <a:t>database </a:t>
            </a:r>
            <a:r>
              <a:rPr lang="en-US" sz="2667" spc="-93" dirty="0">
                <a:ln>
                  <a:solidFill>
                    <a:srgbClr val="FFFFFF">
                      <a:alpha val="0"/>
                    </a:srgbClr>
                  </a:solidFill>
                </a:ln>
              </a:rPr>
              <a:t>mirroring and log shipping capabilities</a:t>
            </a:r>
          </a:p>
        </p:txBody>
      </p:sp>
      <p:sp>
        <p:nvSpPr>
          <p:cNvPr id="5" name="Rectangle 4"/>
          <p:cNvSpPr/>
          <p:nvPr>
            <p:custDataLst>
              <p:tags r:id="rId5"/>
            </p:custDataLst>
          </p:nvPr>
        </p:nvSpPr>
        <p:spPr>
          <a:xfrm>
            <a:off x="618067" y="2089682"/>
            <a:ext cx="3572256" cy="6566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ctr" anchorCtr="0">
            <a:spAutoFit/>
          </a:bodyPr>
          <a:lstStyle/>
          <a:p>
            <a:r>
              <a:rPr lang="en-US" sz="2667" spc="-93" dirty="0">
                <a:ln>
                  <a:solidFill>
                    <a:srgbClr val="FFFFFF">
                      <a:alpha val="0"/>
                    </a:srgbClr>
                  </a:solidFill>
                </a:ln>
                <a:solidFill>
                  <a:srgbClr val="FFFFFF"/>
                </a:solidFill>
              </a:rPr>
              <a:t>Flexible</a:t>
            </a:r>
          </a:p>
        </p:txBody>
      </p:sp>
      <p:sp>
        <p:nvSpPr>
          <p:cNvPr id="6" name="Rectangle 5"/>
          <p:cNvSpPr/>
          <p:nvPr>
            <p:custDataLst>
              <p:tags r:id="rId6"/>
            </p:custDataLst>
          </p:nvPr>
        </p:nvSpPr>
        <p:spPr bwMode="auto">
          <a:xfrm>
            <a:off x="618067" y="2830971"/>
            <a:ext cx="3572256" cy="3402613"/>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Multi-database failover</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Multiple secondaries </a:t>
            </a:r>
          </a:p>
          <a:p>
            <a:pPr marL="533387" indent="-228594" defTabSz="1218464" fontAlgn="base">
              <a:spcBef>
                <a:spcPts val="133"/>
              </a:spcBef>
              <a:spcAft>
                <a:spcPts val="267"/>
              </a:spcAft>
              <a:buFont typeface="Calibri" pitchFamily="34" charset="0"/>
              <a:buChar char="–"/>
            </a:pPr>
            <a:r>
              <a:rPr lang="en-US" sz="1400" kern="0" dirty="0">
                <a:ln>
                  <a:solidFill>
                    <a:srgbClr val="FFFFFF">
                      <a:alpha val="0"/>
                    </a:srgbClr>
                  </a:solidFill>
                </a:ln>
                <a:solidFill>
                  <a:srgbClr val="595959"/>
                </a:solidFill>
                <a:ea typeface="Segoe UI" pitchFamily="34" charset="0"/>
                <a:cs typeface="Segoe UI" pitchFamily="34" charset="0"/>
              </a:rPr>
              <a:t>Total of 4 </a:t>
            </a:r>
            <a:r>
              <a:rPr lang="en-US" sz="1400" kern="0" dirty="0" err="1" smtClean="0">
                <a:ln>
                  <a:solidFill>
                    <a:srgbClr val="FFFFFF">
                      <a:alpha val="0"/>
                    </a:srgbClr>
                  </a:solidFill>
                </a:ln>
                <a:solidFill>
                  <a:srgbClr val="595959"/>
                </a:solidFill>
                <a:ea typeface="Segoe UI" pitchFamily="34" charset="0"/>
                <a:cs typeface="Segoe UI" pitchFamily="34" charset="0"/>
              </a:rPr>
              <a:t>secondaries</a:t>
            </a:r>
            <a:r>
              <a:rPr lang="en-US" sz="1400" kern="0" dirty="0" smtClean="0">
                <a:ln>
                  <a:solidFill>
                    <a:srgbClr val="FFFFFF">
                      <a:alpha val="0"/>
                    </a:srgbClr>
                  </a:solidFill>
                </a:ln>
                <a:solidFill>
                  <a:srgbClr val="595959"/>
                </a:solidFill>
                <a:ea typeface="Segoe UI" pitchFamily="34" charset="0"/>
                <a:cs typeface="Segoe UI" pitchFamily="34" charset="0"/>
              </a:rPr>
              <a:t> (8 with 2014)</a:t>
            </a:r>
            <a:endParaRPr lang="en-US" sz="1400" kern="0" dirty="0">
              <a:ln>
                <a:solidFill>
                  <a:srgbClr val="FFFFFF">
                    <a:alpha val="0"/>
                  </a:srgbClr>
                </a:solidFill>
              </a:ln>
              <a:solidFill>
                <a:srgbClr val="595959"/>
              </a:solidFill>
              <a:ea typeface="Segoe UI" pitchFamily="34" charset="0"/>
              <a:cs typeface="Segoe UI" pitchFamily="34" charset="0"/>
            </a:endParaRPr>
          </a:p>
          <a:p>
            <a:pPr marL="533387" indent="-228594" defTabSz="1218464" fontAlgn="base">
              <a:spcBef>
                <a:spcPts val="133"/>
              </a:spcBef>
              <a:spcAft>
                <a:spcPts val="267"/>
              </a:spcAft>
              <a:buFont typeface="Calibri" pitchFamily="34" charset="0"/>
              <a:buChar char="–"/>
            </a:pPr>
            <a:r>
              <a:rPr lang="en-US" sz="1400" kern="0" dirty="0">
                <a:ln>
                  <a:solidFill>
                    <a:srgbClr val="FFFFFF">
                      <a:alpha val="0"/>
                    </a:srgbClr>
                  </a:solidFill>
                </a:ln>
                <a:solidFill>
                  <a:srgbClr val="595959"/>
                </a:solidFill>
                <a:ea typeface="Segoe UI" pitchFamily="34" charset="0"/>
                <a:cs typeface="Segoe UI" pitchFamily="34" charset="0"/>
              </a:rPr>
              <a:t>2 synchronous secondaries</a:t>
            </a:r>
          </a:p>
          <a:p>
            <a:pPr marL="694249" indent="-152396" defTabSz="1218464" fontAlgn="base">
              <a:spcAft>
                <a:spcPts val="133"/>
              </a:spcAft>
              <a:buFont typeface="Arial" pitchFamily="34" charset="0"/>
              <a:buChar char="•"/>
            </a:pPr>
            <a:r>
              <a:rPr lang="en-US" sz="1333" kern="0" dirty="0">
                <a:ln>
                  <a:solidFill>
                    <a:srgbClr val="FFFFFF">
                      <a:alpha val="0"/>
                    </a:srgbClr>
                  </a:solidFill>
                </a:ln>
                <a:solidFill>
                  <a:srgbClr val="595959"/>
                </a:solidFill>
                <a:ea typeface="Segoe UI" pitchFamily="34" charset="0"/>
                <a:cs typeface="Segoe UI" pitchFamily="34" charset="0"/>
              </a:rPr>
              <a:t>1 automatic failover pair</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Synchronous and asynchronous data movement</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Built in compression and encryption</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Auto-page repair</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Automatic and manual failover (new design)</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Flexible failover policy</a:t>
            </a:r>
          </a:p>
        </p:txBody>
      </p:sp>
      <p:sp>
        <p:nvSpPr>
          <p:cNvPr id="7" name="Rectangle 6"/>
          <p:cNvSpPr/>
          <p:nvPr>
            <p:custDataLst>
              <p:tags r:id="rId7"/>
            </p:custDataLst>
          </p:nvPr>
        </p:nvSpPr>
        <p:spPr>
          <a:xfrm>
            <a:off x="4303520" y="2089682"/>
            <a:ext cx="3572256" cy="6566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ctr" anchorCtr="0">
            <a:spAutoFit/>
          </a:bodyPr>
          <a:lstStyle/>
          <a:p>
            <a:r>
              <a:rPr lang="en-US" sz="2667" spc="-93" dirty="0">
                <a:ln>
                  <a:solidFill>
                    <a:srgbClr val="FFFFFF">
                      <a:alpha val="0"/>
                    </a:srgbClr>
                  </a:solidFill>
                </a:ln>
                <a:solidFill>
                  <a:srgbClr val="FFFFFF"/>
                </a:solidFill>
              </a:rPr>
              <a:t>Integrated</a:t>
            </a:r>
          </a:p>
        </p:txBody>
      </p:sp>
      <p:sp>
        <p:nvSpPr>
          <p:cNvPr id="8" name="Rectangle 7"/>
          <p:cNvSpPr/>
          <p:nvPr>
            <p:custDataLst>
              <p:tags r:id="rId8"/>
            </p:custDataLst>
          </p:nvPr>
        </p:nvSpPr>
        <p:spPr bwMode="auto">
          <a:xfrm>
            <a:off x="4303520" y="2830971"/>
            <a:ext cx="3572256" cy="3402613"/>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Application failover using virtual name</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Configuration Wizard</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AlwaysOn Management Dashboard</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System Center Integration</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Rich diagnostic infrastructure</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File-stream replication</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Replication publisher failover</a:t>
            </a:r>
          </a:p>
        </p:txBody>
      </p:sp>
      <p:sp>
        <p:nvSpPr>
          <p:cNvPr id="9" name="Rectangle 8"/>
          <p:cNvSpPr/>
          <p:nvPr>
            <p:custDataLst>
              <p:tags r:id="rId9"/>
            </p:custDataLst>
          </p:nvPr>
        </p:nvSpPr>
        <p:spPr>
          <a:xfrm>
            <a:off x="7997444" y="2089682"/>
            <a:ext cx="3572256" cy="6566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ctr" anchorCtr="0">
            <a:spAutoFit/>
          </a:bodyPr>
          <a:lstStyle/>
          <a:p>
            <a:r>
              <a:rPr lang="en-US" sz="2667" spc="-93" dirty="0">
                <a:ln>
                  <a:solidFill>
                    <a:srgbClr val="FFFFFF">
                      <a:alpha val="0"/>
                    </a:srgbClr>
                  </a:solidFill>
                </a:ln>
                <a:solidFill>
                  <a:srgbClr val="FFFFFF"/>
                </a:solidFill>
              </a:rPr>
              <a:t>Efficient</a:t>
            </a:r>
          </a:p>
        </p:txBody>
      </p:sp>
      <p:sp>
        <p:nvSpPr>
          <p:cNvPr id="10" name="Rectangle 9"/>
          <p:cNvSpPr/>
          <p:nvPr>
            <p:custDataLst>
              <p:tags r:id="rId10"/>
            </p:custDataLst>
          </p:nvPr>
        </p:nvSpPr>
        <p:spPr bwMode="auto">
          <a:xfrm>
            <a:off x="7997444" y="2830971"/>
            <a:ext cx="3572256" cy="3402613"/>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Active Secondary</a:t>
            </a:r>
          </a:p>
          <a:p>
            <a:pPr marL="533387" indent="-228594" defTabSz="1218464" fontAlgn="base">
              <a:spcBef>
                <a:spcPts val="133"/>
              </a:spcBef>
              <a:spcAft>
                <a:spcPts val="267"/>
              </a:spcAft>
              <a:buFont typeface="Calibri" pitchFamily="34" charset="0"/>
              <a:buChar char="–"/>
            </a:pPr>
            <a:r>
              <a:rPr lang="en-US" sz="1400" kern="0" dirty="0">
                <a:ln>
                  <a:solidFill>
                    <a:srgbClr val="FFFFFF">
                      <a:alpha val="0"/>
                    </a:srgbClr>
                  </a:solidFill>
                </a:ln>
                <a:solidFill>
                  <a:srgbClr val="595959"/>
                </a:solidFill>
                <a:ea typeface="Segoe UI" pitchFamily="34" charset="0"/>
                <a:cs typeface="Segoe UI" pitchFamily="34" charset="0"/>
              </a:rPr>
              <a:t>Readable Secondary</a:t>
            </a:r>
          </a:p>
          <a:p>
            <a:pPr marL="533387" indent="-228594" defTabSz="1218464" fontAlgn="base">
              <a:spcBef>
                <a:spcPts val="133"/>
              </a:spcBef>
              <a:spcAft>
                <a:spcPts val="267"/>
              </a:spcAft>
              <a:buFont typeface="Calibri" pitchFamily="34" charset="0"/>
              <a:buChar char="–"/>
            </a:pPr>
            <a:r>
              <a:rPr lang="en-US" sz="1400" kern="0" dirty="0">
                <a:ln>
                  <a:solidFill>
                    <a:srgbClr val="FFFFFF">
                      <a:alpha val="0"/>
                    </a:srgbClr>
                  </a:solidFill>
                </a:ln>
                <a:solidFill>
                  <a:srgbClr val="595959"/>
                </a:solidFill>
                <a:ea typeface="Segoe UI" pitchFamily="34" charset="0"/>
                <a:cs typeface="Segoe UI" pitchFamily="34" charset="0"/>
              </a:rPr>
              <a:t>Backup from Secondary</a:t>
            </a:r>
          </a:p>
          <a:p>
            <a:pPr marL="533387" indent="-228594" defTabSz="1218464" fontAlgn="base">
              <a:spcBef>
                <a:spcPts val="133"/>
              </a:spcBef>
              <a:spcAft>
                <a:spcPts val="267"/>
              </a:spcAft>
              <a:buFont typeface="Calibri" pitchFamily="34" charset="0"/>
              <a:buChar char="–"/>
            </a:pPr>
            <a:r>
              <a:rPr lang="en-US" sz="1400" kern="0" dirty="0">
                <a:ln>
                  <a:solidFill>
                    <a:srgbClr val="FFFFFF">
                      <a:alpha val="0"/>
                    </a:srgbClr>
                  </a:solidFill>
                </a:ln>
                <a:solidFill>
                  <a:srgbClr val="595959"/>
                </a:solidFill>
                <a:ea typeface="Segoe UI" pitchFamily="34" charset="0"/>
                <a:cs typeface="Segoe UI" pitchFamily="34" charset="0"/>
              </a:rPr>
              <a:t>Improves primary server performance by offloading work to secondary</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Monitoring and Troubleshooting enhanced</a:t>
            </a:r>
          </a:p>
          <a:p>
            <a:pPr marL="237061" indent="-237061" defTabSz="1218464" fontAlgn="base">
              <a:spcBef>
                <a:spcPts val="533"/>
              </a:spcBef>
              <a:spcAft>
                <a:spcPct val="0"/>
              </a:spcAft>
              <a:buFont typeface="Arial" pitchFamily="34" charset="0"/>
              <a:buChar char="•"/>
            </a:pPr>
            <a:r>
              <a:rPr lang="en-US" sz="1467" kern="0" dirty="0">
                <a:ln>
                  <a:solidFill>
                    <a:srgbClr val="FFFFFF">
                      <a:alpha val="0"/>
                    </a:srgbClr>
                  </a:solidFill>
                </a:ln>
                <a:solidFill>
                  <a:srgbClr val="595959"/>
                </a:solidFill>
                <a:ea typeface="Segoe UI" pitchFamily="34" charset="0"/>
                <a:cs typeface="Segoe UI" pitchFamily="34" charset="0"/>
              </a:rPr>
              <a:t>Automation using PowerShell</a:t>
            </a:r>
          </a:p>
        </p:txBody>
      </p:sp>
      <p:sp>
        <p:nvSpPr>
          <p:cNvPr id="11" name="Slide Number Placeholder 10"/>
          <p:cNvSpPr>
            <a:spLocks noGrp="1"/>
          </p:cNvSpPr>
          <p:nvPr>
            <p:ph type="sldNum" sz="quarter" idx="12"/>
            <p:custDataLst>
              <p:tags r:id="rId11"/>
            </p:custDataLst>
          </p:nvPr>
        </p:nvSpPr>
        <p:spPr/>
        <p:txBody>
          <a:bodyPr/>
          <a:lstStyle/>
          <a:p>
            <a:fld id="{BD271169-D5A2-4E26-9D3F-58E320BF9E89}" type="slidenum">
              <a:rPr lang="en-US" smtClean="0">
                <a:solidFill>
                  <a:srgbClr val="595959">
                    <a:tint val="75000"/>
                  </a:srgbClr>
                </a:solidFill>
              </a:rPr>
              <a:pPr/>
              <a:t>3</a:t>
            </a:fld>
            <a:endParaRPr lang="en-US">
              <a:solidFill>
                <a:srgbClr val="595959">
                  <a:tint val="75000"/>
                </a:srgbClr>
              </a:solidFill>
            </a:endParaRPr>
          </a:p>
        </p:txBody>
      </p:sp>
    </p:spTree>
    <p:extLst>
      <p:ext uri="{BB962C8B-B14F-4D97-AF65-F5344CB8AC3E}">
        <p14:creationId xmlns:p14="http://schemas.microsoft.com/office/powerpoint/2010/main" val="3698213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8931"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ln>
                  <a:solidFill>
                    <a:schemeClr val="bg1">
                      <a:alpha val="0"/>
                    </a:schemeClr>
                  </a:solidFill>
                </a:ln>
              </a:rPr>
              <a:t>Query Optimization on Active Secondary</a:t>
            </a:r>
          </a:p>
        </p:txBody>
      </p:sp>
      <p:sp>
        <p:nvSpPr>
          <p:cNvPr id="11" name="Content Placeholder 2"/>
          <p:cNvSpPr txBox="1">
            <a:spLocks/>
          </p:cNvSpPr>
          <p:nvPr>
            <p:custDataLst>
              <p:tags r:id="rId4"/>
            </p:custDataLst>
          </p:nvPr>
        </p:nvSpPr>
        <p:spPr>
          <a:xfrm>
            <a:off x="618068" y="1231675"/>
            <a:ext cx="10927717" cy="853440"/>
          </a:xfrm>
          <a:prstGeom prst="rect">
            <a:avLst/>
          </a:prstGeom>
          <a:solidFill>
            <a:schemeClr val="bg1">
              <a:lumMod val="95000"/>
            </a:schemeClr>
          </a:solidFill>
        </p:spPr>
        <p:txBody>
          <a:bodyPr vert="horz" wrap="square" lIns="121920" tIns="60960" rIns="121920" bIns="60960" rtlCol="0" anchor="ctr">
            <a:no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800"/>
              </a:spcBef>
              <a:buNone/>
            </a:pPr>
            <a:r>
              <a:rPr lang="en-US" sz="2667" spc="-93" dirty="0">
                <a:ln>
                  <a:solidFill>
                    <a:srgbClr val="FFFFFF">
                      <a:alpha val="0"/>
                    </a:srgbClr>
                  </a:solidFill>
                </a:ln>
              </a:rPr>
              <a:t>Query optimization relies on statistics</a:t>
            </a:r>
          </a:p>
          <a:p>
            <a:pPr marL="0" lvl="1" indent="0">
              <a:spcBef>
                <a:spcPts val="267"/>
              </a:spcBef>
              <a:spcAft>
                <a:spcPts val="533"/>
              </a:spcAft>
              <a:buNone/>
            </a:pPr>
            <a:r>
              <a:rPr lang="en-US" sz="2133" dirty="0">
                <a:ln>
                  <a:solidFill>
                    <a:srgbClr val="FFFFFF">
                      <a:alpha val="0"/>
                    </a:srgbClr>
                  </a:solidFill>
                </a:ln>
              </a:rPr>
              <a:t>Created by indexes and read workloads</a:t>
            </a:r>
          </a:p>
        </p:txBody>
      </p:sp>
      <p:grpSp>
        <p:nvGrpSpPr>
          <p:cNvPr id="4" name="Group 3"/>
          <p:cNvGrpSpPr/>
          <p:nvPr>
            <p:custDataLst>
              <p:tags r:id="rId5"/>
            </p:custDataLst>
          </p:nvPr>
        </p:nvGrpSpPr>
        <p:grpSpPr>
          <a:xfrm>
            <a:off x="618069" y="2173676"/>
            <a:ext cx="10927716" cy="1463040"/>
            <a:chOff x="463551" y="1630257"/>
            <a:chExt cx="8195787" cy="1097280"/>
          </a:xfrm>
        </p:grpSpPr>
        <p:sp>
          <p:nvSpPr>
            <p:cNvPr id="14" name="Content Placeholder 2"/>
            <p:cNvSpPr txBox="1">
              <a:spLocks/>
            </p:cNvSpPr>
            <p:nvPr>
              <p:custDataLst>
                <p:tags r:id="rId11"/>
              </p:custDataLst>
            </p:nvPr>
          </p:nvSpPr>
          <p:spPr>
            <a:xfrm>
              <a:off x="1895707" y="1630257"/>
              <a:ext cx="6763631" cy="1097280"/>
            </a:xfrm>
            <a:prstGeom prst="rect">
              <a:avLst/>
            </a:prstGeom>
            <a:solidFill>
              <a:schemeClr val="bg1">
                <a:lumMod val="95000"/>
              </a:schemeClr>
            </a:solidFill>
          </p:spPr>
          <p:txBody>
            <a:bodyPr vert="horz" wrap="square" lIns="121920" tIns="60960" rIns="121920" bIns="60960" rtlCol="0" anchor="ctr">
              <a:no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400"/>
                </a:spcBef>
                <a:buNone/>
              </a:pPr>
              <a:r>
                <a:rPr lang="en-US" sz="2667" spc="-93" dirty="0">
                  <a:ln>
                    <a:solidFill>
                      <a:srgbClr val="FFFFFF">
                        <a:alpha val="0"/>
                      </a:srgbClr>
                    </a:solidFill>
                  </a:ln>
                </a:rPr>
                <a:t>Statistics created on primary are redone on secondary </a:t>
              </a:r>
            </a:p>
            <a:p>
              <a:pPr marL="0" lvl="1" indent="0">
                <a:spcBef>
                  <a:spcPts val="400"/>
                </a:spcBef>
                <a:buNone/>
              </a:pPr>
              <a:r>
                <a:rPr lang="en-US" sz="2667" spc="-93" dirty="0">
                  <a:ln>
                    <a:solidFill>
                      <a:srgbClr val="FFFFFF">
                        <a:alpha val="0"/>
                      </a:srgbClr>
                    </a:solidFill>
                  </a:ln>
                  <a:solidFill>
                    <a:srgbClr val="FF0000"/>
                  </a:solidFill>
                </a:rPr>
                <a:t>But</a:t>
              </a:r>
              <a:r>
                <a:rPr lang="en-US" sz="2667" spc="-93" dirty="0">
                  <a:ln>
                    <a:solidFill>
                      <a:srgbClr val="FFFFFF">
                        <a:alpha val="0"/>
                      </a:srgbClr>
                    </a:solidFill>
                  </a:ln>
                </a:rPr>
                <a:t>, read workloads at secondaries are different from primary workloads </a:t>
              </a:r>
            </a:p>
          </p:txBody>
        </p:sp>
        <p:sp>
          <p:nvSpPr>
            <p:cNvPr id="26" name="Content Placeholder 2"/>
            <p:cNvSpPr txBox="1">
              <a:spLocks/>
            </p:cNvSpPr>
            <p:nvPr>
              <p:custDataLst>
                <p:tags r:id="rId12"/>
              </p:custDataLst>
            </p:nvPr>
          </p:nvSpPr>
          <p:spPr>
            <a:xfrm>
              <a:off x="463551" y="1630257"/>
              <a:ext cx="1358463" cy="1097280"/>
            </a:xfrm>
            <a:prstGeom prst="rect">
              <a:avLst/>
            </a:prstGeom>
            <a:solidFill>
              <a:srgbClr val="FFC000"/>
            </a:solidFill>
          </p:spPr>
          <p:txBody>
            <a:bodyPr vert="horz" wrap="square" lIns="121920" tIns="60960" rIns="121920" bIns="60960" rtlCol="0" anchor="ctr">
              <a:no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600"/>
                </a:spcBef>
                <a:buNone/>
              </a:pPr>
              <a:endParaRPr lang="en-US" sz="2667" spc="-93" dirty="0">
                <a:ln>
                  <a:solidFill>
                    <a:srgbClr val="FFFFFF">
                      <a:alpha val="0"/>
                    </a:srgbClr>
                  </a:solidFill>
                </a:ln>
                <a:solidFill>
                  <a:srgbClr val="FFFFFF"/>
                </a:solidFill>
              </a:endParaRPr>
            </a:p>
          </p:txBody>
        </p:sp>
        <p:grpSp>
          <p:nvGrpSpPr>
            <p:cNvPr id="22" name="Group 21"/>
            <p:cNvGrpSpPr/>
            <p:nvPr>
              <p:custDataLst>
                <p:tags r:id="rId13"/>
              </p:custDataLst>
            </p:nvPr>
          </p:nvGrpSpPr>
          <p:grpSpPr>
            <a:xfrm>
              <a:off x="597872" y="1666473"/>
              <a:ext cx="966876" cy="891449"/>
              <a:chOff x="7934639" y="1880428"/>
              <a:chExt cx="709830" cy="654456"/>
            </a:xfrm>
          </p:grpSpPr>
          <p:sp>
            <p:nvSpPr>
              <p:cNvPr id="17" name="Freeform 16"/>
              <p:cNvSpPr/>
              <p:nvPr/>
            </p:nvSpPr>
            <p:spPr>
              <a:xfrm flipH="1">
                <a:off x="8112107" y="1996646"/>
                <a:ext cx="532362" cy="538238"/>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18" name="Cloud Callout 17"/>
              <p:cNvSpPr/>
              <p:nvPr/>
            </p:nvSpPr>
            <p:spPr>
              <a:xfrm>
                <a:off x="7934639" y="1880428"/>
                <a:ext cx="272288" cy="271122"/>
              </a:xfrm>
              <a:prstGeom prst="cloudCallout">
                <a:avLst>
                  <a:gd name="adj1" fmla="val 87885"/>
                  <a:gd name="adj2" fmla="val 109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21920" bIns="121920" rtlCol="0" anchor="ctr"/>
              <a:lstStyle/>
              <a:p>
                <a:pPr algn="ctr"/>
                <a:r>
                  <a:rPr lang="en-US" sz="2933" b="1" dirty="0">
                    <a:ln>
                      <a:solidFill>
                        <a:srgbClr val="FFFFFF">
                          <a:alpha val="0"/>
                        </a:srgbClr>
                      </a:solidFill>
                    </a:ln>
                    <a:solidFill>
                      <a:srgbClr val="B5D331"/>
                    </a:solidFill>
                  </a:rPr>
                  <a:t>?</a:t>
                </a:r>
              </a:p>
            </p:txBody>
          </p:sp>
        </p:grpSp>
      </p:grpSp>
      <p:grpSp>
        <p:nvGrpSpPr>
          <p:cNvPr id="5" name="Group 4"/>
          <p:cNvGrpSpPr/>
          <p:nvPr>
            <p:custDataLst>
              <p:tags r:id="rId6"/>
            </p:custDataLst>
          </p:nvPr>
        </p:nvGrpSpPr>
        <p:grpSpPr>
          <a:xfrm>
            <a:off x="618069" y="3725277"/>
            <a:ext cx="10927716" cy="2489571"/>
            <a:chOff x="463551" y="2793958"/>
            <a:chExt cx="8195787" cy="1867178"/>
          </a:xfrm>
        </p:grpSpPr>
        <p:sp>
          <p:nvSpPr>
            <p:cNvPr id="15" name="Content Placeholder 2"/>
            <p:cNvSpPr txBox="1">
              <a:spLocks/>
            </p:cNvSpPr>
            <p:nvPr>
              <p:custDataLst>
                <p:tags r:id="rId8"/>
              </p:custDataLst>
            </p:nvPr>
          </p:nvSpPr>
          <p:spPr>
            <a:xfrm>
              <a:off x="1895708" y="2793958"/>
              <a:ext cx="6763630" cy="1867178"/>
            </a:xfrm>
            <a:prstGeom prst="rect">
              <a:avLst/>
            </a:prstGeom>
            <a:solidFill>
              <a:schemeClr val="bg1">
                <a:lumMod val="95000"/>
              </a:schemeClr>
            </a:solidFill>
          </p:spPr>
          <p:txBody>
            <a:bodyPr vert="horz" wrap="square" lIns="121920" tIns="60960" rIns="121920" bIns="60960" rtlCol="0" anchor="ctr">
              <a:no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800"/>
                </a:spcBef>
                <a:buNone/>
              </a:pPr>
              <a:r>
                <a:rPr lang="en-US" sz="2667" spc="-93" dirty="0">
                  <a:ln>
                    <a:solidFill>
                      <a:srgbClr val="FFFFFF">
                        <a:alpha val="0"/>
                      </a:srgbClr>
                    </a:solidFill>
                  </a:ln>
                </a:rPr>
                <a:t>Auto-create statistics on secondary</a:t>
              </a:r>
            </a:p>
            <a:p>
              <a:pPr marL="0" lvl="1" indent="0">
                <a:spcBef>
                  <a:spcPts val="267"/>
                </a:spcBef>
                <a:spcAft>
                  <a:spcPts val="533"/>
                </a:spcAft>
                <a:buNone/>
              </a:pPr>
              <a:r>
                <a:rPr lang="en-US" sz="2133" dirty="0">
                  <a:ln>
                    <a:solidFill>
                      <a:srgbClr val="FFFFFF">
                        <a:alpha val="0"/>
                      </a:srgbClr>
                    </a:solidFill>
                  </a:ln>
                </a:rPr>
                <a:t>Store on TempDB	</a:t>
              </a:r>
            </a:p>
            <a:p>
              <a:pPr marL="0" lvl="1" indent="0">
                <a:spcBef>
                  <a:spcPts val="267"/>
                </a:spcBef>
                <a:spcAft>
                  <a:spcPts val="533"/>
                </a:spcAft>
                <a:buNone/>
              </a:pPr>
              <a:r>
                <a:rPr lang="en-US" sz="2133" dirty="0">
                  <a:ln>
                    <a:solidFill>
                      <a:srgbClr val="FFFFFF">
                        <a:alpha val="0"/>
                      </a:srgbClr>
                    </a:solidFill>
                  </a:ln>
                </a:rPr>
                <a:t>sys.stats: is_temporary=‘true’</a:t>
              </a:r>
            </a:p>
            <a:p>
              <a:pPr marL="0" lvl="1" indent="0">
                <a:spcBef>
                  <a:spcPts val="800"/>
                </a:spcBef>
                <a:buNone/>
              </a:pPr>
              <a:r>
                <a:rPr lang="en-US" sz="2667" spc="-93" dirty="0">
                  <a:ln>
                    <a:solidFill>
                      <a:srgbClr val="FFFFFF">
                        <a:alpha val="0"/>
                      </a:srgbClr>
                    </a:solidFill>
                  </a:ln>
                </a:rPr>
                <a:t>Use most recent statistics</a:t>
              </a:r>
            </a:p>
            <a:p>
              <a:pPr marL="0" lvl="1" indent="0">
                <a:spcBef>
                  <a:spcPts val="800"/>
                </a:spcBef>
                <a:buNone/>
              </a:pPr>
              <a:r>
                <a:rPr lang="en-US" sz="2667" spc="-93" dirty="0">
                  <a:ln>
                    <a:solidFill>
                      <a:srgbClr val="FFFFFF">
                        <a:alpha val="0"/>
                      </a:srgbClr>
                    </a:solidFill>
                  </a:ln>
                </a:rPr>
                <a:t>Remove on failover, restart, or DROP STATISTICS</a:t>
              </a:r>
            </a:p>
          </p:txBody>
        </p:sp>
        <p:sp>
          <p:nvSpPr>
            <p:cNvPr id="27" name="Content Placeholder 2"/>
            <p:cNvSpPr txBox="1">
              <a:spLocks/>
            </p:cNvSpPr>
            <p:nvPr>
              <p:custDataLst>
                <p:tags r:id="rId9"/>
              </p:custDataLst>
            </p:nvPr>
          </p:nvSpPr>
          <p:spPr>
            <a:xfrm>
              <a:off x="463551" y="2793958"/>
              <a:ext cx="1358463" cy="1867178"/>
            </a:xfrm>
            <a:prstGeom prst="rect">
              <a:avLst/>
            </a:prstGeom>
            <a:solidFill>
              <a:srgbClr val="FF0000"/>
            </a:solidFill>
          </p:spPr>
          <p:txBody>
            <a:bodyPr vert="horz" wrap="square" lIns="121920" tIns="60960" rIns="121920" bIns="60960" rtlCol="0" anchor="ctr">
              <a:no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600"/>
                </a:spcBef>
                <a:buNone/>
              </a:pPr>
              <a:endParaRPr lang="en-US" sz="2667" spc="-93" dirty="0">
                <a:ln>
                  <a:solidFill>
                    <a:srgbClr val="FFFFFF">
                      <a:alpha val="0"/>
                    </a:srgbClr>
                  </a:solidFill>
                </a:ln>
                <a:solidFill>
                  <a:srgbClr val="FFFFFF"/>
                </a:solidFill>
              </a:endParaRPr>
            </a:p>
          </p:txBody>
        </p:sp>
        <p:sp>
          <p:nvSpPr>
            <p:cNvPr id="16" name="Freeform 18"/>
            <p:cNvSpPr>
              <a:spLocks noEditPoints="1"/>
            </p:cNvSpPr>
            <p:nvPr>
              <p:custDataLst>
                <p:tags r:id="rId10"/>
              </p:custDataLst>
            </p:nvPr>
          </p:nvSpPr>
          <p:spPr bwMode="black">
            <a:xfrm rot="17995606">
              <a:off x="704869" y="3261480"/>
              <a:ext cx="889398" cy="698384"/>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133" dirty="0">
                <a:ln>
                  <a:solidFill>
                    <a:srgbClr val="FFFFFF">
                      <a:alpha val="0"/>
                    </a:srgbClr>
                  </a:solidFill>
                </a:ln>
                <a:solidFill>
                  <a:srgbClr val="595959"/>
                </a:solidFill>
              </a:endParaRPr>
            </a:p>
          </p:txBody>
        </p:sp>
      </p:grpSp>
      <p:sp>
        <p:nvSpPr>
          <p:cNvPr id="6" name="Slide Number Placeholder 5"/>
          <p:cNvSpPr>
            <a:spLocks noGrp="1"/>
          </p:cNvSpPr>
          <p:nvPr>
            <p:ph type="sldNum" sz="quarter" idx="12"/>
            <p:custDataLst>
              <p:tags r:id="rId7"/>
            </p:custDataLst>
          </p:nvPr>
        </p:nvSpPr>
        <p:spPr/>
        <p:txBody>
          <a:bodyPr/>
          <a:lstStyle/>
          <a:p>
            <a:fld id="{BD271169-D5A2-4E26-9D3F-58E320BF9E89}" type="slidenum">
              <a:rPr lang="en-US" smtClean="0">
                <a:solidFill>
                  <a:srgbClr val="595959">
                    <a:tint val="75000"/>
                  </a:srgbClr>
                </a:solidFill>
              </a:rPr>
              <a:pPr/>
              <a:t>30</a:t>
            </a:fld>
            <a:endParaRPr lang="en-US">
              <a:solidFill>
                <a:srgbClr val="595959">
                  <a:tint val="75000"/>
                </a:srgbClr>
              </a:solidFill>
            </a:endParaRPr>
          </a:p>
        </p:txBody>
      </p:sp>
    </p:spTree>
    <p:extLst>
      <p:ext uri="{BB962C8B-B14F-4D97-AF65-F5344CB8AC3E}">
        <p14:creationId xmlns:p14="http://schemas.microsoft.com/office/powerpoint/2010/main" val="393042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9954"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2118" y="2118"/>
                        <a:ext cx="2116" cy="2116"/>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Backup* </a:t>
            </a:r>
            <a:r>
              <a:rPr lang="en-US" dirty="0"/>
              <a:t>Capabilities</a:t>
            </a:r>
          </a:p>
        </p:txBody>
      </p:sp>
      <p:pic>
        <p:nvPicPr>
          <p:cNvPr id="7" name="Picture 2"/>
          <p:cNvPicPr>
            <a:picLocks noChangeAspect="1" noChangeArrowheads="1"/>
          </p:cNvPicPr>
          <p:nvPr>
            <p:custDataLst>
              <p:tags r:id="rId4"/>
            </p:custDataLst>
          </p:nvPr>
        </p:nvPicPr>
        <p:blipFill>
          <a:blip r:embed="rId15">
            <a:extLst>
              <a:ext uri="{28A0092B-C50C-407E-A947-70E740481C1C}">
                <a14:useLocalDpi xmlns:a14="http://schemas.microsoft.com/office/drawing/2010/main" val="0"/>
              </a:ext>
            </a:extLst>
          </a:blip>
          <a:stretch>
            <a:fillRect/>
          </a:stretch>
        </p:blipFill>
        <p:spPr bwMode="auto">
          <a:xfrm>
            <a:off x="6993683" y="1762885"/>
            <a:ext cx="4576015" cy="4470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custDataLst>
              <p:tags r:id="rId5"/>
            </p:custDataLst>
          </p:nvPr>
        </p:nvSpPr>
        <p:spPr>
          <a:xfrm>
            <a:off x="6993683" y="1123653"/>
            <a:ext cx="4576016" cy="584775"/>
          </a:xfrm>
          <a:prstGeom prst="rect">
            <a:avLst/>
          </a:prstGeom>
        </p:spPr>
        <p:txBody>
          <a:bodyPr wrap="square">
            <a:spAutoFit/>
          </a:bodyPr>
          <a:lstStyle/>
          <a:p>
            <a:pPr marL="0" lvl="1" algn="ctr">
              <a:spcBef>
                <a:spcPts val="800"/>
              </a:spcBef>
              <a:spcAft>
                <a:spcPts val="267"/>
              </a:spcAft>
              <a:buClr>
                <a:srgbClr val="FFFFFF"/>
              </a:buClr>
              <a:buSzPct val="100000"/>
              <a:defRPr/>
            </a:pPr>
            <a:r>
              <a:rPr lang="en-US" sz="3200" kern="0" spc="-93" dirty="0">
                <a:ln>
                  <a:solidFill>
                    <a:srgbClr val="FFFFFF">
                      <a:alpha val="0"/>
                    </a:srgbClr>
                  </a:solidFill>
                </a:ln>
                <a:solidFill>
                  <a:srgbClr val="FF0000"/>
                </a:solidFill>
              </a:rPr>
              <a:t>Recovery Advisor</a:t>
            </a:r>
          </a:p>
        </p:txBody>
      </p:sp>
      <p:sp>
        <p:nvSpPr>
          <p:cNvPr id="9" name="Rectangle 8"/>
          <p:cNvSpPr/>
          <p:nvPr>
            <p:custDataLst>
              <p:tags r:id="rId6"/>
            </p:custDataLst>
          </p:nvPr>
        </p:nvSpPr>
        <p:spPr>
          <a:xfrm>
            <a:off x="618066" y="1762886"/>
            <a:ext cx="5652105" cy="18646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t" anchorCtr="0">
            <a:spAutoFit/>
          </a:bodyPr>
          <a:lstStyle/>
          <a:p>
            <a:pPr>
              <a:spcBef>
                <a:spcPts val="1600"/>
              </a:spcBef>
            </a:pPr>
            <a:r>
              <a:rPr lang="en-US" sz="2400" dirty="0">
                <a:ln>
                  <a:solidFill>
                    <a:srgbClr val="FFFFFF">
                      <a:alpha val="0"/>
                    </a:srgbClr>
                  </a:solidFill>
                </a:ln>
                <a:solidFill>
                  <a:srgbClr val="FF0000"/>
                </a:solidFill>
              </a:rPr>
              <a:t>Backups from any replica</a:t>
            </a:r>
          </a:p>
          <a:p>
            <a:pPr>
              <a:spcBef>
                <a:spcPts val="267"/>
              </a:spcBef>
              <a:spcAft>
                <a:spcPts val="533"/>
              </a:spcAft>
            </a:pPr>
            <a:r>
              <a:rPr lang="en-US" sz="2400" dirty="0">
                <a:ln>
                  <a:solidFill>
                    <a:srgbClr val="FFFFFF">
                      <a:alpha val="0"/>
                    </a:srgbClr>
                  </a:solidFill>
                </a:ln>
                <a:solidFill>
                  <a:srgbClr val="595959"/>
                </a:solidFill>
              </a:rPr>
              <a:t>Synchronous or asynchronous secondaries</a:t>
            </a:r>
          </a:p>
          <a:p>
            <a:pPr>
              <a:spcBef>
                <a:spcPts val="267"/>
              </a:spcBef>
              <a:spcAft>
                <a:spcPts val="533"/>
              </a:spcAft>
            </a:pPr>
            <a:r>
              <a:rPr lang="en-US" sz="2400" dirty="0">
                <a:ln>
                  <a:solidFill>
                    <a:srgbClr val="FFFFFF">
                      <a:alpha val="0"/>
                    </a:srgbClr>
                  </a:solidFill>
                </a:ln>
                <a:solidFill>
                  <a:srgbClr val="595959"/>
                </a:solidFill>
              </a:rPr>
              <a:t>Primary backups still work</a:t>
            </a:r>
          </a:p>
        </p:txBody>
      </p:sp>
      <p:sp>
        <p:nvSpPr>
          <p:cNvPr id="10" name="Right Arrow 9"/>
          <p:cNvSpPr/>
          <p:nvPr>
            <p:custDataLst>
              <p:tags r:id="rId7"/>
            </p:custDataLst>
          </p:nvPr>
        </p:nvSpPr>
        <p:spPr>
          <a:xfrm>
            <a:off x="6328227" y="2129536"/>
            <a:ext cx="434269" cy="3737397"/>
          </a:xfrm>
          <a:prstGeom prst="rightArrow">
            <a:avLst>
              <a:gd name="adj1" fmla="val 100000"/>
              <a:gd name="adj2"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pPr>
              <a:spcBef>
                <a:spcPts val="1600"/>
              </a:spcBef>
            </a:pPr>
            <a:endParaRPr lang="en-US" sz="2400" b="1">
              <a:ln>
                <a:solidFill>
                  <a:srgbClr val="FFFFFF">
                    <a:alpha val="0"/>
                  </a:srgbClr>
                </a:solidFill>
              </a:ln>
              <a:solidFill>
                <a:srgbClr val="FFFFFF"/>
              </a:solidFill>
            </a:endParaRPr>
          </a:p>
        </p:txBody>
      </p:sp>
      <p:sp>
        <p:nvSpPr>
          <p:cNvPr id="11" name="Rectangle 10"/>
          <p:cNvSpPr/>
          <p:nvPr>
            <p:custDataLst>
              <p:tags r:id="rId8"/>
            </p:custDataLst>
          </p:nvPr>
        </p:nvSpPr>
        <p:spPr>
          <a:xfrm>
            <a:off x="618066" y="3741754"/>
            <a:ext cx="5652105" cy="984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t" anchorCtr="0">
            <a:spAutoFit/>
          </a:bodyPr>
          <a:lstStyle/>
          <a:p>
            <a:pPr>
              <a:spcBef>
                <a:spcPts val="1600"/>
              </a:spcBef>
            </a:pPr>
            <a:r>
              <a:rPr lang="en-US" sz="2400" dirty="0">
                <a:ln>
                  <a:solidFill>
                    <a:srgbClr val="FFFFFF">
                      <a:alpha val="0"/>
                    </a:srgbClr>
                  </a:solidFill>
                </a:ln>
                <a:solidFill>
                  <a:srgbClr val="FF0000"/>
                </a:solidFill>
              </a:rPr>
              <a:t>Adds capacity </a:t>
            </a:r>
            <a:r>
              <a:rPr lang="en-US" sz="2400" dirty="0">
                <a:ln>
                  <a:solidFill>
                    <a:srgbClr val="FFFFFF">
                      <a:alpha val="0"/>
                    </a:srgbClr>
                  </a:solidFill>
                </a:ln>
                <a:solidFill>
                  <a:srgbClr val="595959"/>
                </a:solidFill>
              </a:rPr>
              <a:t>to primary server by </a:t>
            </a:r>
            <a:br>
              <a:rPr lang="en-US" sz="2400" dirty="0">
                <a:ln>
                  <a:solidFill>
                    <a:srgbClr val="FFFFFF">
                      <a:alpha val="0"/>
                    </a:srgbClr>
                  </a:solidFill>
                </a:ln>
                <a:solidFill>
                  <a:srgbClr val="595959"/>
                </a:solidFill>
              </a:rPr>
            </a:br>
            <a:r>
              <a:rPr lang="en-US" sz="2400" dirty="0">
                <a:ln>
                  <a:solidFill>
                    <a:srgbClr val="FFFFFF">
                      <a:alpha val="0"/>
                    </a:srgbClr>
                  </a:solidFill>
                </a:ln>
                <a:solidFill>
                  <a:srgbClr val="595959"/>
                </a:solidFill>
              </a:rPr>
              <a:t>off-loading backups to a replica</a:t>
            </a:r>
          </a:p>
        </p:txBody>
      </p:sp>
      <p:sp>
        <p:nvSpPr>
          <p:cNvPr id="12" name="Rectangle 11"/>
          <p:cNvSpPr/>
          <p:nvPr>
            <p:custDataLst>
              <p:tags r:id="rId9"/>
            </p:custDataLst>
          </p:nvPr>
        </p:nvSpPr>
        <p:spPr>
          <a:xfrm>
            <a:off x="618066" y="4845170"/>
            <a:ext cx="5652105" cy="13926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t" anchorCtr="0">
            <a:spAutoFit/>
          </a:bodyPr>
          <a:lstStyle/>
          <a:p>
            <a:pPr>
              <a:spcBef>
                <a:spcPts val="1600"/>
              </a:spcBef>
            </a:pPr>
            <a:r>
              <a:rPr lang="en-US" sz="2400" dirty="0">
                <a:ln>
                  <a:solidFill>
                    <a:srgbClr val="FFFFFF">
                      <a:alpha val="0"/>
                    </a:srgbClr>
                  </a:solidFill>
                </a:ln>
                <a:solidFill>
                  <a:srgbClr val="FF0000"/>
                </a:solidFill>
              </a:rPr>
              <a:t>Log backups done on all replicas form </a:t>
            </a:r>
            <a:br>
              <a:rPr lang="en-US" sz="2400" dirty="0">
                <a:ln>
                  <a:solidFill>
                    <a:srgbClr val="FFFFFF">
                      <a:alpha val="0"/>
                    </a:srgbClr>
                  </a:solidFill>
                </a:ln>
                <a:solidFill>
                  <a:srgbClr val="FF0000"/>
                </a:solidFill>
              </a:rPr>
            </a:br>
            <a:r>
              <a:rPr lang="en-US" sz="2400" dirty="0">
                <a:ln>
                  <a:solidFill>
                    <a:srgbClr val="FFFFFF">
                      <a:alpha val="0"/>
                    </a:srgbClr>
                  </a:solidFill>
                </a:ln>
                <a:solidFill>
                  <a:srgbClr val="FF0000"/>
                </a:solidFill>
              </a:rPr>
              <a:t>a single log chain</a:t>
            </a:r>
          </a:p>
          <a:p>
            <a:pPr>
              <a:spcBef>
                <a:spcPts val="267"/>
              </a:spcBef>
              <a:spcAft>
                <a:spcPts val="533"/>
              </a:spcAft>
            </a:pPr>
            <a:r>
              <a:rPr lang="en-US" sz="2400" dirty="0">
                <a:ln>
                  <a:solidFill>
                    <a:srgbClr val="FFFFFF">
                      <a:alpha val="0"/>
                    </a:srgbClr>
                  </a:solidFill>
                </a:ln>
                <a:solidFill>
                  <a:srgbClr val="595959"/>
                </a:solidFill>
              </a:rPr>
              <a:t>Recovery Advisor makes restores simple</a:t>
            </a:r>
          </a:p>
        </p:txBody>
      </p:sp>
      <p:sp>
        <p:nvSpPr>
          <p:cNvPr id="2" name="Slide Number Placeholder 1"/>
          <p:cNvSpPr>
            <a:spLocks noGrp="1"/>
          </p:cNvSpPr>
          <p:nvPr>
            <p:ph type="sldNum" sz="quarter" idx="12"/>
            <p:custDataLst>
              <p:tags r:id="rId10"/>
            </p:custDataLst>
          </p:nvPr>
        </p:nvSpPr>
        <p:spPr/>
        <p:txBody>
          <a:bodyPr/>
          <a:lstStyle/>
          <a:p>
            <a:fld id="{BD271169-D5A2-4E26-9D3F-58E320BF9E89}" type="slidenum">
              <a:rPr lang="en-US" smtClean="0">
                <a:solidFill>
                  <a:srgbClr val="595959">
                    <a:tint val="75000"/>
                  </a:srgbClr>
                </a:solidFill>
              </a:rPr>
              <a:pPr/>
              <a:t>31</a:t>
            </a:fld>
            <a:endParaRPr lang="en-US">
              <a:solidFill>
                <a:srgbClr val="595959">
                  <a:tint val="75000"/>
                </a:srgbClr>
              </a:solidFill>
            </a:endParaRPr>
          </a:p>
        </p:txBody>
      </p:sp>
      <p:sp>
        <p:nvSpPr>
          <p:cNvPr id="14" name="Rectangle 13"/>
          <p:cNvSpPr/>
          <p:nvPr/>
        </p:nvSpPr>
        <p:spPr>
          <a:xfrm>
            <a:off x="609599" y="6441725"/>
            <a:ext cx="10173811" cy="297454"/>
          </a:xfrm>
          <a:prstGeom prst="rect">
            <a:avLst/>
          </a:prstGeom>
        </p:spPr>
        <p:txBody>
          <a:bodyPr wrap="square">
            <a:spAutoFit/>
          </a:bodyPr>
          <a:lstStyle/>
          <a:p>
            <a:r>
              <a:rPr lang="en-US" sz="1333" dirty="0">
                <a:solidFill>
                  <a:srgbClr val="595959"/>
                </a:solidFill>
              </a:rPr>
              <a:t>*Database backup is copy-only type, Log backup is regular. See http://msdn.microsoft.com/en-us/library/hh245119.aspx</a:t>
            </a:r>
          </a:p>
        </p:txBody>
      </p:sp>
    </p:spTree>
    <p:extLst>
      <p:ext uri="{BB962C8B-B14F-4D97-AF65-F5344CB8AC3E}">
        <p14:creationId xmlns:p14="http://schemas.microsoft.com/office/powerpoint/2010/main" val="105569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0978"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609599" y="274637"/>
            <a:ext cx="10960100" cy="707886"/>
          </a:xfrm>
        </p:spPr>
        <p:txBody>
          <a:bodyPr/>
          <a:lstStyle/>
          <a:p>
            <a:r>
              <a:rPr lang="en-US" dirty="0"/>
              <a:t>Creating </a:t>
            </a:r>
            <a:r>
              <a:rPr lang="en-US" dirty="0" smtClean="0"/>
              <a:t>Backups</a:t>
            </a:r>
            <a:endParaRPr lang="en-US" dirty="0"/>
          </a:p>
        </p:txBody>
      </p:sp>
      <p:sp>
        <p:nvSpPr>
          <p:cNvPr id="4" name="Rectangle 3"/>
          <p:cNvSpPr/>
          <p:nvPr>
            <p:custDataLst>
              <p:tags r:id="rId4"/>
            </p:custDataLst>
          </p:nvPr>
        </p:nvSpPr>
        <p:spPr>
          <a:xfrm>
            <a:off x="618066" y="1230208"/>
            <a:ext cx="10951633" cy="36628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pPr algn="ctr"/>
            <a:endParaRPr lang="en-US" sz="2400" b="1" dirty="0">
              <a:ln>
                <a:solidFill>
                  <a:srgbClr val="FFFFFF">
                    <a:alpha val="0"/>
                  </a:srgbClr>
                </a:solidFill>
              </a:ln>
              <a:solidFill>
                <a:srgbClr val="B5D331">
                  <a:lumMod val="75000"/>
                </a:srgbClr>
              </a:solidFill>
            </a:endParaRPr>
          </a:p>
        </p:txBody>
      </p:sp>
      <p:sp>
        <p:nvSpPr>
          <p:cNvPr id="5" name="Freeform 4"/>
          <p:cNvSpPr/>
          <p:nvPr>
            <p:custDataLst>
              <p:tags r:id="rId5"/>
            </p:custDataLst>
          </p:nvPr>
        </p:nvSpPr>
        <p:spPr bwMode="auto">
          <a:xfrm>
            <a:off x="7945295" y="3039678"/>
            <a:ext cx="632221" cy="1087925"/>
          </a:xfrm>
          <a:custGeom>
            <a:avLst/>
            <a:gdLst/>
            <a:ahLst/>
            <a:cxnLst/>
            <a:rect l="l" t="t" r="r" b="b"/>
            <a:pathLst>
              <a:path w="1114424" h="1917697">
                <a:moveTo>
                  <a:pt x="429889" y="432227"/>
                </a:moveTo>
                <a:lnTo>
                  <a:pt x="54524" y="457824"/>
                </a:lnTo>
                <a:lnTo>
                  <a:pt x="56390" y="485193"/>
                </a:lnTo>
                <a:lnTo>
                  <a:pt x="431756" y="459596"/>
                </a:lnTo>
                <a:close/>
                <a:moveTo>
                  <a:pt x="425126" y="360184"/>
                </a:moveTo>
                <a:lnTo>
                  <a:pt x="49761" y="385781"/>
                </a:lnTo>
                <a:lnTo>
                  <a:pt x="51627" y="413150"/>
                </a:lnTo>
                <a:lnTo>
                  <a:pt x="426993" y="387553"/>
                </a:lnTo>
                <a:close/>
                <a:moveTo>
                  <a:pt x="425126" y="288166"/>
                </a:moveTo>
                <a:lnTo>
                  <a:pt x="49761" y="313763"/>
                </a:lnTo>
                <a:lnTo>
                  <a:pt x="51627" y="341132"/>
                </a:lnTo>
                <a:lnTo>
                  <a:pt x="426993" y="315535"/>
                </a:lnTo>
                <a:close/>
                <a:moveTo>
                  <a:pt x="509697" y="17"/>
                </a:moveTo>
                <a:cubicBezTo>
                  <a:pt x="520570" y="-30"/>
                  <a:pt x="531260" y="0"/>
                  <a:pt x="541717" y="394"/>
                </a:cubicBezTo>
                <a:lnTo>
                  <a:pt x="539541" y="1240"/>
                </a:lnTo>
                <a:cubicBezTo>
                  <a:pt x="526975" y="23921"/>
                  <a:pt x="505836" y="16879"/>
                  <a:pt x="501844" y="85705"/>
                </a:cubicBezTo>
                <a:cubicBezTo>
                  <a:pt x="503520" y="243687"/>
                  <a:pt x="497656" y="408709"/>
                  <a:pt x="499332" y="566691"/>
                </a:cubicBezTo>
                <a:cubicBezTo>
                  <a:pt x="501007" y="690262"/>
                  <a:pt x="502683" y="813832"/>
                  <a:pt x="504358" y="937403"/>
                </a:cubicBezTo>
                <a:lnTo>
                  <a:pt x="464151" y="1017177"/>
                </a:lnTo>
                <a:lnTo>
                  <a:pt x="157559" y="1026561"/>
                </a:lnTo>
                <a:lnTo>
                  <a:pt x="54523" y="1021869"/>
                </a:lnTo>
                <a:cubicBezTo>
                  <a:pt x="74627" y="1068794"/>
                  <a:pt x="79653" y="1078180"/>
                  <a:pt x="84680" y="1148567"/>
                </a:cubicBezTo>
                <a:cubicBezTo>
                  <a:pt x="116511" y="1125887"/>
                  <a:pt x="170300" y="1084542"/>
                  <a:pt x="202131" y="1078284"/>
                </a:cubicBezTo>
                <a:cubicBezTo>
                  <a:pt x="268967" y="1052474"/>
                  <a:pt x="360278" y="1061756"/>
                  <a:pt x="449071" y="1073487"/>
                </a:cubicBezTo>
                <a:cubicBezTo>
                  <a:pt x="443208" y="1091476"/>
                  <a:pt x="430026" y="1102424"/>
                  <a:pt x="431480" y="1127452"/>
                </a:cubicBezTo>
                <a:cubicBezTo>
                  <a:pt x="428966" y="1348002"/>
                  <a:pt x="428967" y="1570898"/>
                  <a:pt x="431480" y="1793794"/>
                </a:cubicBezTo>
                <a:cubicBezTo>
                  <a:pt x="433156" y="1814128"/>
                  <a:pt x="427291" y="1839155"/>
                  <a:pt x="439019" y="1861835"/>
                </a:cubicBezTo>
                <a:cubicBezTo>
                  <a:pt x="446559" y="1879041"/>
                  <a:pt x="461636" y="1891555"/>
                  <a:pt x="484255" y="1899376"/>
                </a:cubicBezTo>
                <a:lnTo>
                  <a:pt x="645088" y="1897029"/>
                </a:lnTo>
                <a:cubicBezTo>
                  <a:pt x="643412" y="1635810"/>
                  <a:pt x="641739" y="1372246"/>
                  <a:pt x="635036" y="1111027"/>
                </a:cubicBezTo>
                <a:cubicBezTo>
                  <a:pt x="618900" y="1061755"/>
                  <a:pt x="588126" y="1017176"/>
                  <a:pt x="564671" y="970251"/>
                </a:cubicBezTo>
                <a:lnTo>
                  <a:pt x="544567" y="918633"/>
                </a:lnTo>
                <a:cubicBezTo>
                  <a:pt x="541216" y="773165"/>
                  <a:pt x="532838" y="246816"/>
                  <a:pt x="544567" y="97436"/>
                </a:cubicBezTo>
                <a:cubicBezTo>
                  <a:pt x="550148" y="48328"/>
                  <a:pt x="569054" y="23963"/>
                  <a:pt x="593214" y="14103"/>
                </a:cubicBezTo>
                <a:cubicBezTo>
                  <a:pt x="702557" y="95845"/>
                  <a:pt x="974761" y="311975"/>
                  <a:pt x="1052221" y="374181"/>
                </a:cubicBezTo>
                <a:cubicBezTo>
                  <a:pt x="1070562" y="388910"/>
                  <a:pt x="1081954" y="397999"/>
                  <a:pt x="1088702" y="403335"/>
                </a:cubicBezTo>
                <a:lnTo>
                  <a:pt x="1087146" y="402756"/>
                </a:lnTo>
                <a:cubicBezTo>
                  <a:pt x="1104608" y="419689"/>
                  <a:pt x="1112788" y="432646"/>
                  <a:pt x="1112043" y="442116"/>
                </a:cubicBezTo>
                <a:cubicBezTo>
                  <a:pt x="1112837" y="929478"/>
                  <a:pt x="1113630" y="1400966"/>
                  <a:pt x="1114424" y="1888328"/>
                </a:cubicBezTo>
                <a:lnTo>
                  <a:pt x="610393" y="1917697"/>
                </a:lnTo>
                <a:lnTo>
                  <a:pt x="57943" y="1902616"/>
                </a:lnTo>
                <a:cubicBezTo>
                  <a:pt x="44979" y="1896002"/>
                  <a:pt x="36776" y="1887005"/>
                  <a:pt x="26193" y="1861341"/>
                </a:cubicBezTo>
                <a:cubicBezTo>
                  <a:pt x="26987" y="1594641"/>
                  <a:pt x="34130" y="1337466"/>
                  <a:pt x="34924" y="1070766"/>
                </a:cubicBezTo>
                <a:cubicBezTo>
                  <a:pt x="23018" y="1043514"/>
                  <a:pt x="-1" y="1009118"/>
                  <a:pt x="0" y="979484"/>
                </a:cubicBezTo>
                <a:cubicBezTo>
                  <a:pt x="265" y="677330"/>
                  <a:pt x="10053" y="382320"/>
                  <a:pt x="10318" y="80166"/>
                </a:cubicBezTo>
                <a:cubicBezTo>
                  <a:pt x="26987" y="46565"/>
                  <a:pt x="38893" y="39155"/>
                  <a:pt x="67468" y="29366"/>
                </a:cubicBezTo>
                <a:cubicBezTo>
                  <a:pt x="149886" y="17791"/>
                  <a:pt x="349528" y="704"/>
                  <a:pt x="509697" y="17"/>
                </a:cubicBez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68" fontAlgn="base">
              <a:spcBef>
                <a:spcPct val="0"/>
              </a:spcBef>
              <a:spcAft>
                <a:spcPct val="0"/>
              </a:spcAft>
            </a:pPr>
            <a:endParaRPr lang="en-US" sz="2400" dirty="0" err="1">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7" name="Freeform 6"/>
          <p:cNvSpPr/>
          <p:nvPr>
            <p:custDataLst>
              <p:tags r:id="rId6"/>
            </p:custDataLst>
          </p:nvPr>
        </p:nvSpPr>
        <p:spPr>
          <a:xfrm>
            <a:off x="9111060" y="4301993"/>
            <a:ext cx="1032323" cy="538243"/>
          </a:xfrm>
          <a:custGeom>
            <a:avLst/>
            <a:gdLst/>
            <a:ahLst/>
            <a:cxnLst/>
            <a:rect l="l" t="t" r="r" b="b"/>
            <a:pathLst>
              <a:path w="5237143" h="2730593">
                <a:moveTo>
                  <a:pt x="2343937" y="1818948"/>
                </a:moveTo>
                <a:lnTo>
                  <a:pt x="2587991" y="1861765"/>
                </a:lnTo>
                <a:cubicBezTo>
                  <a:pt x="2658639" y="1939548"/>
                  <a:pt x="2632948" y="2239977"/>
                  <a:pt x="2587991" y="2307056"/>
                </a:cubicBezTo>
                <a:lnTo>
                  <a:pt x="2343937" y="2251394"/>
                </a:lnTo>
                <a:cubicBezTo>
                  <a:pt x="2277571" y="2192879"/>
                  <a:pt x="2292557" y="1890309"/>
                  <a:pt x="2343937" y="1818948"/>
                </a:cubicBezTo>
                <a:close/>
                <a:moveTo>
                  <a:pt x="2330258" y="1791539"/>
                </a:moveTo>
                <a:cubicBezTo>
                  <a:pt x="2273108" y="1870914"/>
                  <a:pt x="2256439" y="2207464"/>
                  <a:pt x="2330258" y="2272551"/>
                </a:cubicBezTo>
                <a:lnTo>
                  <a:pt x="2601721" y="2334464"/>
                </a:lnTo>
                <a:cubicBezTo>
                  <a:pt x="2651727" y="2259852"/>
                  <a:pt x="2680303" y="1925683"/>
                  <a:pt x="2601721" y="1839164"/>
                </a:cubicBezTo>
                <a:close/>
                <a:moveTo>
                  <a:pt x="2828712" y="1284336"/>
                </a:moveTo>
                <a:cubicBezTo>
                  <a:pt x="2784806" y="1297341"/>
                  <a:pt x="2757388" y="1316988"/>
                  <a:pt x="2757388" y="1338826"/>
                </a:cubicBezTo>
                <a:cubicBezTo>
                  <a:pt x="2757388" y="1380053"/>
                  <a:pt x="2855107" y="1413474"/>
                  <a:pt x="2975650" y="1413474"/>
                </a:cubicBezTo>
                <a:cubicBezTo>
                  <a:pt x="3096193" y="1413474"/>
                  <a:pt x="3193912" y="1380053"/>
                  <a:pt x="3193912" y="1338826"/>
                </a:cubicBezTo>
                <a:cubicBezTo>
                  <a:pt x="3193912" y="1316988"/>
                  <a:pt x="3166495" y="1297341"/>
                  <a:pt x="3122588" y="1284336"/>
                </a:cubicBezTo>
                <a:cubicBezTo>
                  <a:pt x="3158403" y="1295803"/>
                  <a:pt x="3180388" y="1311834"/>
                  <a:pt x="3180388" y="1329502"/>
                </a:cubicBezTo>
                <a:cubicBezTo>
                  <a:pt x="3180388" y="1365579"/>
                  <a:pt x="3088724" y="1394826"/>
                  <a:pt x="2975650" y="1394826"/>
                </a:cubicBezTo>
                <a:cubicBezTo>
                  <a:pt x="2862576" y="1394826"/>
                  <a:pt x="2770912" y="1365579"/>
                  <a:pt x="2770912" y="1329502"/>
                </a:cubicBezTo>
                <a:cubicBezTo>
                  <a:pt x="2770912" y="1311834"/>
                  <a:pt x="2792898" y="1295803"/>
                  <a:pt x="2828712" y="1284336"/>
                </a:cubicBezTo>
                <a:close/>
                <a:moveTo>
                  <a:pt x="202692" y="1053350"/>
                </a:moveTo>
                <a:lnTo>
                  <a:pt x="2899983" y="1656902"/>
                </a:lnTo>
                <a:cubicBezTo>
                  <a:pt x="2825316" y="2053724"/>
                  <a:pt x="2837429" y="2399191"/>
                  <a:pt x="2877179" y="2570253"/>
                </a:cubicBezTo>
                <a:lnTo>
                  <a:pt x="195175" y="1870378"/>
                </a:lnTo>
                <a:cubicBezTo>
                  <a:pt x="120024" y="1797252"/>
                  <a:pt x="101821" y="1163454"/>
                  <a:pt x="202692" y="1053350"/>
                </a:cubicBezTo>
                <a:close/>
                <a:moveTo>
                  <a:pt x="163261" y="995720"/>
                </a:moveTo>
                <a:cubicBezTo>
                  <a:pt x="49006" y="1109040"/>
                  <a:pt x="50594" y="1811340"/>
                  <a:pt x="157945" y="1892566"/>
                </a:cubicBezTo>
                <a:lnTo>
                  <a:pt x="2953424" y="2632647"/>
                </a:lnTo>
                <a:cubicBezTo>
                  <a:pt x="2890104" y="2481928"/>
                  <a:pt x="2882497" y="2048816"/>
                  <a:pt x="2959774" y="1621935"/>
                </a:cubicBezTo>
                <a:close/>
                <a:moveTo>
                  <a:pt x="107759" y="907301"/>
                </a:moveTo>
                <a:lnTo>
                  <a:pt x="3069174" y="1572648"/>
                </a:lnTo>
                <a:cubicBezTo>
                  <a:pt x="2964399" y="2034830"/>
                  <a:pt x="3002499" y="2563686"/>
                  <a:pt x="3069174" y="2730593"/>
                </a:cubicBezTo>
                <a:lnTo>
                  <a:pt x="102997" y="1931239"/>
                </a:lnTo>
                <a:cubicBezTo>
                  <a:pt x="-35116" y="1843927"/>
                  <a:pt x="-35117" y="1056525"/>
                  <a:pt x="107759" y="907301"/>
                </a:cubicBezTo>
                <a:close/>
                <a:moveTo>
                  <a:pt x="542708" y="796656"/>
                </a:moveTo>
                <a:cubicBezTo>
                  <a:pt x="498802" y="809661"/>
                  <a:pt x="471384" y="829308"/>
                  <a:pt x="471384" y="851146"/>
                </a:cubicBezTo>
                <a:cubicBezTo>
                  <a:pt x="471384" y="892373"/>
                  <a:pt x="569103" y="925794"/>
                  <a:pt x="689646" y="925794"/>
                </a:cubicBezTo>
                <a:cubicBezTo>
                  <a:pt x="810189" y="925794"/>
                  <a:pt x="907908" y="892373"/>
                  <a:pt x="907908" y="851146"/>
                </a:cubicBezTo>
                <a:cubicBezTo>
                  <a:pt x="907908" y="829308"/>
                  <a:pt x="880490" y="809661"/>
                  <a:pt x="836584" y="796656"/>
                </a:cubicBezTo>
                <a:cubicBezTo>
                  <a:pt x="872399" y="808123"/>
                  <a:pt x="894384" y="824154"/>
                  <a:pt x="894384" y="841822"/>
                </a:cubicBezTo>
                <a:cubicBezTo>
                  <a:pt x="894384" y="877899"/>
                  <a:pt x="802720" y="907146"/>
                  <a:pt x="689646" y="907146"/>
                </a:cubicBezTo>
                <a:cubicBezTo>
                  <a:pt x="576572" y="907146"/>
                  <a:pt x="484908" y="877899"/>
                  <a:pt x="484908" y="841822"/>
                </a:cubicBezTo>
                <a:cubicBezTo>
                  <a:pt x="484908" y="824154"/>
                  <a:pt x="506893" y="808123"/>
                  <a:pt x="542708" y="796656"/>
                </a:cubicBezTo>
                <a:close/>
                <a:moveTo>
                  <a:pt x="5202046" y="429464"/>
                </a:moveTo>
                <a:cubicBezTo>
                  <a:pt x="5257608" y="540588"/>
                  <a:pt x="5241734" y="1289889"/>
                  <a:pt x="5192521" y="1396251"/>
                </a:cubicBezTo>
                <a:lnTo>
                  <a:pt x="3149408" y="2710701"/>
                </a:lnTo>
                <a:cubicBezTo>
                  <a:pt x="3054158" y="2597989"/>
                  <a:pt x="3051776" y="1848689"/>
                  <a:pt x="3137501" y="1567702"/>
                </a:cubicBezTo>
                <a:close/>
                <a:moveTo>
                  <a:pt x="2755155" y="341516"/>
                </a:moveTo>
                <a:cubicBezTo>
                  <a:pt x="3520079" y="341516"/>
                  <a:pt x="4140172" y="494520"/>
                  <a:pt x="4140172" y="683261"/>
                </a:cubicBezTo>
                <a:cubicBezTo>
                  <a:pt x="4140172" y="872002"/>
                  <a:pt x="3520079" y="1025006"/>
                  <a:pt x="2755155" y="1025006"/>
                </a:cubicBezTo>
                <a:cubicBezTo>
                  <a:pt x="1990231" y="1025006"/>
                  <a:pt x="1370138" y="872002"/>
                  <a:pt x="1370138" y="683261"/>
                </a:cubicBezTo>
                <a:cubicBezTo>
                  <a:pt x="1370138" y="494520"/>
                  <a:pt x="1990231" y="341516"/>
                  <a:pt x="2755155" y="341516"/>
                </a:cubicBezTo>
                <a:close/>
                <a:moveTo>
                  <a:pt x="2755155" y="326276"/>
                </a:moveTo>
                <a:cubicBezTo>
                  <a:pt x="1939702" y="326276"/>
                  <a:pt x="1278647" y="501120"/>
                  <a:pt x="1278647" y="716801"/>
                </a:cubicBezTo>
                <a:cubicBezTo>
                  <a:pt x="1278647" y="932482"/>
                  <a:pt x="1939702" y="1107326"/>
                  <a:pt x="2755155" y="1107326"/>
                </a:cubicBezTo>
                <a:cubicBezTo>
                  <a:pt x="3570608" y="1107326"/>
                  <a:pt x="4231663" y="932482"/>
                  <a:pt x="4231663" y="716801"/>
                </a:cubicBezTo>
                <a:cubicBezTo>
                  <a:pt x="4231663" y="501120"/>
                  <a:pt x="3570608" y="326276"/>
                  <a:pt x="2755155" y="326276"/>
                </a:cubicBezTo>
                <a:close/>
                <a:moveTo>
                  <a:pt x="2668395" y="72276"/>
                </a:moveTo>
                <a:lnTo>
                  <a:pt x="2515994" y="122282"/>
                </a:lnTo>
                <a:lnTo>
                  <a:pt x="2858895" y="179433"/>
                </a:lnTo>
                <a:lnTo>
                  <a:pt x="3001770" y="124664"/>
                </a:lnTo>
                <a:close/>
                <a:moveTo>
                  <a:pt x="2673452" y="38"/>
                </a:moveTo>
                <a:cubicBezTo>
                  <a:pt x="3030001" y="-4044"/>
                  <a:pt x="5060865" y="320983"/>
                  <a:pt x="5187194" y="386490"/>
                </a:cubicBezTo>
                <a:lnTo>
                  <a:pt x="3098340" y="1522660"/>
                </a:lnTo>
                <a:lnTo>
                  <a:pt x="106197" y="859306"/>
                </a:lnTo>
                <a:lnTo>
                  <a:pt x="2625527" y="5417"/>
                </a:lnTo>
                <a:cubicBezTo>
                  <a:pt x="2633354" y="2045"/>
                  <a:pt x="2649682" y="310"/>
                  <a:pt x="2673452" y="38"/>
                </a:cubicBezTo>
                <a:close/>
              </a:path>
            </a:pathLst>
          </a:custGeom>
          <a:solidFill>
            <a:schemeClr val="bg1">
              <a:lumMod val="6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8" name="Freeform 7"/>
          <p:cNvSpPr/>
          <p:nvPr>
            <p:custDataLst>
              <p:tags r:id="rId7"/>
            </p:custDataLst>
          </p:nvPr>
        </p:nvSpPr>
        <p:spPr>
          <a:xfrm>
            <a:off x="1324797" y="3925679"/>
            <a:ext cx="1032323" cy="538243"/>
          </a:xfrm>
          <a:custGeom>
            <a:avLst/>
            <a:gdLst/>
            <a:ahLst/>
            <a:cxnLst/>
            <a:rect l="l" t="t" r="r" b="b"/>
            <a:pathLst>
              <a:path w="5237143" h="2730593">
                <a:moveTo>
                  <a:pt x="2343937" y="1818948"/>
                </a:moveTo>
                <a:lnTo>
                  <a:pt x="2587991" y="1861765"/>
                </a:lnTo>
                <a:cubicBezTo>
                  <a:pt x="2658639" y="1939548"/>
                  <a:pt x="2632948" y="2239977"/>
                  <a:pt x="2587991" y="2307056"/>
                </a:cubicBezTo>
                <a:lnTo>
                  <a:pt x="2343937" y="2251394"/>
                </a:lnTo>
                <a:cubicBezTo>
                  <a:pt x="2277571" y="2192879"/>
                  <a:pt x="2292557" y="1890309"/>
                  <a:pt x="2343937" y="1818948"/>
                </a:cubicBezTo>
                <a:close/>
                <a:moveTo>
                  <a:pt x="2330258" y="1791539"/>
                </a:moveTo>
                <a:cubicBezTo>
                  <a:pt x="2273108" y="1870914"/>
                  <a:pt x="2256439" y="2207464"/>
                  <a:pt x="2330258" y="2272551"/>
                </a:cubicBezTo>
                <a:lnTo>
                  <a:pt x="2601721" y="2334464"/>
                </a:lnTo>
                <a:cubicBezTo>
                  <a:pt x="2651727" y="2259852"/>
                  <a:pt x="2680303" y="1925683"/>
                  <a:pt x="2601721" y="1839164"/>
                </a:cubicBezTo>
                <a:close/>
                <a:moveTo>
                  <a:pt x="2828712" y="1284336"/>
                </a:moveTo>
                <a:cubicBezTo>
                  <a:pt x="2784806" y="1297341"/>
                  <a:pt x="2757388" y="1316988"/>
                  <a:pt x="2757388" y="1338826"/>
                </a:cubicBezTo>
                <a:cubicBezTo>
                  <a:pt x="2757388" y="1380053"/>
                  <a:pt x="2855107" y="1413474"/>
                  <a:pt x="2975650" y="1413474"/>
                </a:cubicBezTo>
                <a:cubicBezTo>
                  <a:pt x="3096193" y="1413474"/>
                  <a:pt x="3193912" y="1380053"/>
                  <a:pt x="3193912" y="1338826"/>
                </a:cubicBezTo>
                <a:cubicBezTo>
                  <a:pt x="3193912" y="1316988"/>
                  <a:pt x="3166495" y="1297341"/>
                  <a:pt x="3122588" y="1284336"/>
                </a:cubicBezTo>
                <a:cubicBezTo>
                  <a:pt x="3158403" y="1295803"/>
                  <a:pt x="3180388" y="1311834"/>
                  <a:pt x="3180388" y="1329502"/>
                </a:cubicBezTo>
                <a:cubicBezTo>
                  <a:pt x="3180388" y="1365579"/>
                  <a:pt x="3088724" y="1394826"/>
                  <a:pt x="2975650" y="1394826"/>
                </a:cubicBezTo>
                <a:cubicBezTo>
                  <a:pt x="2862576" y="1394826"/>
                  <a:pt x="2770912" y="1365579"/>
                  <a:pt x="2770912" y="1329502"/>
                </a:cubicBezTo>
                <a:cubicBezTo>
                  <a:pt x="2770912" y="1311834"/>
                  <a:pt x="2792898" y="1295803"/>
                  <a:pt x="2828712" y="1284336"/>
                </a:cubicBezTo>
                <a:close/>
                <a:moveTo>
                  <a:pt x="202692" y="1053350"/>
                </a:moveTo>
                <a:lnTo>
                  <a:pt x="2899983" y="1656902"/>
                </a:lnTo>
                <a:cubicBezTo>
                  <a:pt x="2825316" y="2053724"/>
                  <a:pt x="2837429" y="2399191"/>
                  <a:pt x="2877179" y="2570253"/>
                </a:cubicBezTo>
                <a:lnTo>
                  <a:pt x="195175" y="1870378"/>
                </a:lnTo>
                <a:cubicBezTo>
                  <a:pt x="120024" y="1797252"/>
                  <a:pt x="101821" y="1163454"/>
                  <a:pt x="202692" y="1053350"/>
                </a:cubicBezTo>
                <a:close/>
                <a:moveTo>
                  <a:pt x="163261" y="995720"/>
                </a:moveTo>
                <a:cubicBezTo>
                  <a:pt x="49006" y="1109040"/>
                  <a:pt x="50594" y="1811340"/>
                  <a:pt x="157945" y="1892566"/>
                </a:cubicBezTo>
                <a:lnTo>
                  <a:pt x="2953424" y="2632647"/>
                </a:lnTo>
                <a:cubicBezTo>
                  <a:pt x="2890104" y="2481928"/>
                  <a:pt x="2882497" y="2048816"/>
                  <a:pt x="2959774" y="1621935"/>
                </a:cubicBezTo>
                <a:close/>
                <a:moveTo>
                  <a:pt x="107759" y="907301"/>
                </a:moveTo>
                <a:lnTo>
                  <a:pt x="3069174" y="1572648"/>
                </a:lnTo>
                <a:cubicBezTo>
                  <a:pt x="2964399" y="2034830"/>
                  <a:pt x="3002499" y="2563686"/>
                  <a:pt x="3069174" y="2730593"/>
                </a:cubicBezTo>
                <a:lnTo>
                  <a:pt x="102997" y="1931239"/>
                </a:lnTo>
                <a:cubicBezTo>
                  <a:pt x="-35116" y="1843927"/>
                  <a:pt x="-35117" y="1056525"/>
                  <a:pt x="107759" y="907301"/>
                </a:cubicBezTo>
                <a:close/>
                <a:moveTo>
                  <a:pt x="542708" y="796656"/>
                </a:moveTo>
                <a:cubicBezTo>
                  <a:pt x="498802" y="809661"/>
                  <a:pt x="471384" y="829308"/>
                  <a:pt x="471384" y="851146"/>
                </a:cubicBezTo>
                <a:cubicBezTo>
                  <a:pt x="471384" y="892373"/>
                  <a:pt x="569103" y="925794"/>
                  <a:pt x="689646" y="925794"/>
                </a:cubicBezTo>
                <a:cubicBezTo>
                  <a:pt x="810189" y="925794"/>
                  <a:pt x="907908" y="892373"/>
                  <a:pt x="907908" y="851146"/>
                </a:cubicBezTo>
                <a:cubicBezTo>
                  <a:pt x="907908" y="829308"/>
                  <a:pt x="880490" y="809661"/>
                  <a:pt x="836584" y="796656"/>
                </a:cubicBezTo>
                <a:cubicBezTo>
                  <a:pt x="872399" y="808123"/>
                  <a:pt x="894384" y="824154"/>
                  <a:pt x="894384" y="841822"/>
                </a:cubicBezTo>
                <a:cubicBezTo>
                  <a:pt x="894384" y="877899"/>
                  <a:pt x="802720" y="907146"/>
                  <a:pt x="689646" y="907146"/>
                </a:cubicBezTo>
                <a:cubicBezTo>
                  <a:pt x="576572" y="907146"/>
                  <a:pt x="484908" y="877899"/>
                  <a:pt x="484908" y="841822"/>
                </a:cubicBezTo>
                <a:cubicBezTo>
                  <a:pt x="484908" y="824154"/>
                  <a:pt x="506893" y="808123"/>
                  <a:pt x="542708" y="796656"/>
                </a:cubicBezTo>
                <a:close/>
                <a:moveTo>
                  <a:pt x="5202046" y="429464"/>
                </a:moveTo>
                <a:cubicBezTo>
                  <a:pt x="5257608" y="540588"/>
                  <a:pt x="5241734" y="1289889"/>
                  <a:pt x="5192521" y="1396251"/>
                </a:cubicBezTo>
                <a:lnTo>
                  <a:pt x="3149408" y="2710701"/>
                </a:lnTo>
                <a:cubicBezTo>
                  <a:pt x="3054158" y="2597989"/>
                  <a:pt x="3051776" y="1848689"/>
                  <a:pt x="3137501" y="1567702"/>
                </a:cubicBezTo>
                <a:close/>
                <a:moveTo>
                  <a:pt x="2755155" y="341516"/>
                </a:moveTo>
                <a:cubicBezTo>
                  <a:pt x="3520079" y="341516"/>
                  <a:pt x="4140172" y="494520"/>
                  <a:pt x="4140172" y="683261"/>
                </a:cubicBezTo>
                <a:cubicBezTo>
                  <a:pt x="4140172" y="872002"/>
                  <a:pt x="3520079" y="1025006"/>
                  <a:pt x="2755155" y="1025006"/>
                </a:cubicBezTo>
                <a:cubicBezTo>
                  <a:pt x="1990231" y="1025006"/>
                  <a:pt x="1370138" y="872002"/>
                  <a:pt x="1370138" y="683261"/>
                </a:cubicBezTo>
                <a:cubicBezTo>
                  <a:pt x="1370138" y="494520"/>
                  <a:pt x="1990231" y="341516"/>
                  <a:pt x="2755155" y="341516"/>
                </a:cubicBezTo>
                <a:close/>
                <a:moveTo>
                  <a:pt x="2755155" y="326276"/>
                </a:moveTo>
                <a:cubicBezTo>
                  <a:pt x="1939702" y="326276"/>
                  <a:pt x="1278647" y="501120"/>
                  <a:pt x="1278647" y="716801"/>
                </a:cubicBezTo>
                <a:cubicBezTo>
                  <a:pt x="1278647" y="932482"/>
                  <a:pt x="1939702" y="1107326"/>
                  <a:pt x="2755155" y="1107326"/>
                </a:cubicBezTo>
                <a:cubicBezTo>
                  <a:pt x="3570608" y="1107326"/>
                  <a:pt x="4231663" y="932482"/>
                  <a:pt x="4231663" y="716801"/>
                </a:cubicBezTo>
                <a:cubicBezTo>
                  <a:pt x="4231663" y="501120"/>
                  <a:pt x="3570608" y="326276"/>
                  <a:pt x="2755155" y="326276"/>
                </a:cubicBezTo>
                <a:close/>
                <a:moveTo>
                  <a:pt x="2668395" y="72276"/>
                </a:moveTo>
                <a:lnTo>
                  <a:pt x="2515994" y="122282"/>
                </a:lnTo>
                <a:lnTo>
                  <a:pt x="2858895" y="179433"/>
                </a:lnTo>
                <a:lnTo>
                  <a:pt x="3001770" y="124664"/>
                </a:lnTo>
                <a:close/>
                <a:moveTo>
                  <a:pt x="2673452" y="38"/>
                </a:moveTo>
                <a:cubicBezTo>
                  <a:pt x="3030001" y="-4044"/>
                  <a:pt x="5060865" y="320983"/>
                  <a:pt x="5187194" y="386490"/>
                </a:cubicBezTo>
                <a:lnTo>
                  <a:pt x="3098340" y="1522660"/>
                </a:lnTo>
                <a:lnTo>
                  <a:pt x="106197" y="859306"/>
                </a:lnTo>
                <a:lnTo>
                  <a:pt x="2625527" y="5417"/>
                </a:lnTo>
                <a:cubicBezTo>
                  <a:pt x="2633354" y="2045"/>
                  <a:pt x="2649682" y="310"/>
                  <a:pt x="2673452" y="38"/>
                </a:cubicBezTo>
                <a:close/>
              </a:path>
            </a:pathLst>
          </a:custGeom>
          <a:solidFill>
            <a:schemeClr val="bg1">
              <a:lumMod val="6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9" name="TextBox 8"/>
          <p:cNvSpPr txBox="1"/>
          <p:nvPr>
            <p:custDataLst>
              <p:tags r:id="rId8"/>
            </p:custDataLst>
          </p:nvPr>
        </p:nvSpPr>
        <p:spPr>
          <a:xfrm>
            <a:off x="2892568" y="3834813"/>
            <a:ext cx="792974" cy="307777"/>
          </a:xfrm>
          <a:prstGeom prst="rect">
            <a:avLst/>
          </a:prstGeom>
          <a:noFill/>
        </p:spPr>
        <p:txBody>
          <a:bodyPr wrap="none" rtlCol="0">
            <a:spAutoFit/>
          </a:bodyPr>
          <a:lstStyle/>
          <a:p>
            <a:pPr defTabSz="914340"/>
            <a:r>
              <a:rPr lang="en-US" sz="1400" dirty="0">
                <a:ln>
                  <a:solidFill>
                    <a:srgbClr val="FFFFFF">
                      <a:alpha val="0"/>
                    </a:srgbClr>
                  </a:solidFill>
                </a:ln>
                <a:solidFill>
                  <a:srgbClr val="595959"/>
                </a:solidFill>
              </a:rPr>
              <a:t>Primary</a:t>
            </a:r>
          </a:p>
        </p:txBody>
      </p:sp>
      <p:sp>
        <p:nvSpPr>
          <p:cNvPr id="10" name="TextBox 9"/>
          <p:cNvSpPr txBox="1"/>
          <p:nvPr>
            <p:custDataLst>
              <p:tags r:id="rId9"/>
            </p:custDataLst>
          </p:nvPr>
        </p:nvSpPr>
        <p:spPr>
          <a:xfrm>
            <a:off x="7743955" y="4152459"/>
            <a:ext cx="1018997" cy="523220"/>
          </a:xfrm>
          <a:prstGeom prst="rect">
            <a:avLst/>
          </a:prstGeom>
          <a:noFill/>
        </p:spPr>
        <p:txBody>
          <a:bodyPr wrap="none" rtlCol="0">
            <a:spAutoFit/>
          </a:bodyPr>
          <a:lstStyle/>
          <a:p>
            <a:pPr defTabSz="914340"/>
            <a:r>
              <a:rPr lang="en-US" sz="1400" dirty="0">
                <a:ln>
                  <a:solidFill>
                    <a:srgbClr val="FFFFFF">
                      <a:alpha val="0"/>
                    </a:srgbClr>
                  </a:solidFill>
                </a:ln>
                <a:solidFill>
                  <a:srgbClr val="595959"/>
                </a:solidFill>
              </a:rPr>
              <a:t>Active</a:t>
            </a:r>
          </a:p>
          <a:p>
            <a:pPr defTabSz="914340"/>
            <a:r>
              <a:rPr lang="en-US" sz="1400" dirty="0">
                <a:ln>
                  <a:solidFill>
                    <a:srgbClr val="FFFFFF">
                      <a:alpha val="0"/>
                    </a:srgbClr>
                  </a:solidFill>
                </a:ln>
                <a:solidFill>
                  <a:srgbClr val="595959"/>
                </a:solidFill>
              </a:rPr>
              <a:t>Secondary</a:t>
            </a:r>
          </a:p>
        </p:txBody>
      </p:sp>
      <p:sp>
        <p:nvSpPr>
          <p:cNvPr id="11" name="TextBox 10"/>
          <p:cNvSpPr txBox="1"/>
          <p:nvPr>
            <p:custDataLst>
              <p:tags r:id="rId10"/>
            </p:custDataLst>
          </p:nvPr>
        </p:nvSpPr>
        <p:spPr>
          <a:xfrm>
            <a:off x="830070" y="3458114"/>
            <a:ext cx="835485" cy="307777"/>
          </a:xfrm>
          <a:prstGeom prst="rect">
            <a:avLst/>
          </a:prstGeom>
          <a:noFill/>
        </p:spPr>
        <p:txBody>
          <a:bodyPr wrap="none" rtlCol="0">
            <a:spAutoFit/>
          </a:bodyPr>
          <a:lstStyle/>
          <a:p>
            <a:pPr defTabSz="914340"/>
            <a:r>
              <a:rPr lang="en-US" sz="1400" dirty="0">
                <a:ln>
                  <a:solidFill>
                    <a:srgbClr val="FFFFFF">
                      <a:alpha val="0"/>
                    </a:srgbClr>
                  </a:solidFill>
                </a:ln>
                <a:solidFill>
                  <a:srgbClr val="595959"/>
                </a:solidFill>
              </a:rPr>
              <a:t>Backups</a:t>
            </a:r>
          </a:p>
        </p:txBody>
      </p:sp>
      <p:sp>
        <p:nvSpPr>
          <p:cNvPr id="12" name="TextBox 11"/>
          <p:cNvSpPr txBox="1"/>
          <p:nvPr>
            <p:custDataLst>
              <p:tags r:id="rId11"/>
            </p:custDataLst>
          </p:nvPr>
        </p:nvSpPr>
        <p:spPr>
          <a:xfrm>
            <a:off x="9896043" y="1937572"/>
            <a:ext cx="835485" cy="307777"/>
          </a:xfrm>
          <a:prstGeom prst="rect">
            <a:avLst/>
          </a:prstGeom>
          <a:noFill/>
        </p:spPr>
        <p:txBody>
          <a:bodyPr wrap="none" rtlCol="0">
            <a:spAutoFit/>
          </a:bodyPr>
          <a:lstStyle/>
          <a:p>
            <a:pPr defTabSz="914340"/>
            <a:r>
              <a:rPr lang="en-US" sz="1400" dirty="0">
                <a:ln>
                  <a:solidFill>
                    <a:srgbClr val="FFFFFF">
                      <a:alpha val="0"/>
                    </a:srgbClr>
                  </a:solidFill>
                </a:ln>
                <a:solidFill>
                  <a:srgbClr val="595959"/>
                </a:solidFill>
              </a:rPr>
              <a:t>Backups</a:t>
            </a:r>
          </a:p>
        </p:txBody>
      </p:sp>
      <p:sp>
        <p:nvSpPr>
          <p:cNvPr id="13" name="TextBox 12"/>
          <p:cNvSpPr txBox="1"/>
          <p:nvPr>
            <p:custDataLst>
              <p:tags r:id="rId12"/>
            </p:custDataLst>
          </p:nvPr>
        </p:nvSpPr>
        <p:spPr>
          <a:xfrm>
            <a:off x="3309268" y="1599017"/>
            <a:ext cx="1311898" cy="307777"/>
          </a:xfrm>
          <a:prstGeom prst="rect">
            <a:avLst/>
          </a:prstGeom>
          <a:noFill/>
        </p:spPr>
        <p:txBody>
          <a:bodyPr wrap="none" rtlCol="0">
            <a:spAutoFit/>
          </a:bodyPr>
          <a:lstStyle/>
          <a:p>
            <a:pPr defTabSz="914340"/>
            <a:r>
              <a:rPr lang="en-US" sz="1400" dirty="0">
                <a:ln>
                  <a:solidFill>
                    <a:srgbClr val="FFFFFF">
                      <a:alpha val="0"/>
                    </a:srgbClr>
                  </a:solidFill>
                </a:ln>
                <a:solidFill>
                  <a:srgbClr val="595959"/>
                </a:solidFill>
              </a:rPr>
              <a:t>R/W workload</a:t>
            </a:r>
          </a:p>
        </p:txBody>
      </p:sp>
      <p:sp>
        <p:nvSpPr>
          <p:cNvPr id="14" name="Freeform 13"/>
          <p:cNvSpPr/>
          <p:nvPr>
            <p:custDataLst>
              <p:tags r:id="rId13"/>
            </p:custDataLst>
          </p:nvPr>
        </p:nvSpPr>
        <p:spPr>
          <a:xfrm flipH="1">
            <a:off x="1645887" y="3289537"/>
            <a:ext cx="1415468" cy="591976"/>
          </a:xfrm>
          <a:custGeom>
            <a:avLst/>
            <a:gdLst>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28687 w 1298575"/>
              <a:gd name="connsiteY6" fmla="*/ 698500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28687 w 1298575"/>
              <a:gd name="connsiteY6" fmla="*/ 698500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28687 w 1298575"/>
              <a:gd name="connsiteY6" fmla="*/ 698500 h 882650"/>
              <a:gd name="connsiteX7" fmla="*/ 796925 w 1298575"/>
              <a:gd name="connsiteY7" fmla="*/ 657225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882650">
                <a:moveTo>
                  <a:pt x="796925" y="657225"/>
                </a:moveTo>
                <a:lnTo>
                  <a:pt x="1101725" y="882650"/>
                </a:lnTo>
                <a:lnTo>
                  <a:pt x="1298575" y="730250"/>
                </a:lnTo>
                <a:lnTo>
                  <a:pt x="1203325" y="736600"/>
                </a:lnTo>
                <a:cubicBezTo>
                  <a:pt x="1172105" y="410105"/>
                  <a:pt x="763058" y="105833"/>
                  <a:pt x="38100" y="0"/>
                </a:cubicBezTo>
                <a:lnTo>
                  <a:pt x="0" y="53975"/>
                </a:lnTo>
                <a:cubicBezTo>
                  <a:pt x="412750" y="97367"/>
                  <a:pt x="973931" y="270139"/>
                  <a:pt x="928687" y="698500"/>
                </a:cubicBezTo>
                <a:lnTo>
                  <a:pt x="796925" y="657225"/>
                </a:lnTo>
                <a:close/>
              </a:path>
            </a:pathLst>
          </a:cu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solidFill>
                  <a:srgbClr val="FFFFFF">
                    <a:alpha val="0"/>
                  </a:srgbClr>
                </a:solidFill>
              </a:ln>
              <a:solidFill>
                <a:srgbClr val="595959"/>
              </a:solidFill>
            </a:endParaRPr>
          </a:p>
        </p:txBody>
      </p:sp>
      <p:sp>
        <p:nvSpPr>
          <p:cNvPr id="15" name="Freeform 14"/>
          <p:cNvSpPr/>
          <p:nvPr>
            <p:custDataLst>
              <p:tags r:id="rId14"/>
            </p:custDataLst>
          </p:nvPr>
        </p:nvSpPr>
        <p:spPr>
          <a:xfrm>
            <a:off x="8480575" y="3667848"/>
            <a:ext cx="1415468" cy="591976"/>
          </a:xfrm>
          <a:custGeom>
            <a:avLst/>
            <a:gdLst>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28687 w 1298575"/>
              <a:gd name="connsiteY6" fmla="*/ 698500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28687 w 1298575"/>
              <a:gd name="connsiteY6" fmla="*/ 698500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28687 w 1298575"/>
              <a:gd name="connsiteY6" fmla="*/ 698500 h 882650"/>
              <a:gd name="connsiteX7" fmla="*/ 796925 w 1298575"/>
              <a:gd name="connsiteY7" fmla="*/ 657225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882650">
                <a:moveTo>
                  <a:pt x="796925" y="657225"/>
                </a:moveTo>
                <a:lnTo>
                  <a:pt x="1101725" y="882650"/>
                </a:lnTo>
                <a:lnTo>
                  <a:pt x="1298575" y="730250"/>
                </a:lnTo>
                <a:lnTo>
                  <a:pt x="1203325" y="736600"/>
                </a:lnTo>
                <a:cubicBezTo>
                  <a:pt x="1172105" y="410105"/>
                  <a:pt x="763058" y="105833"/>
                  <a:pt x="38100" y="0"/>
                </a:cubicBezTo>
                <a:lnTo>
                  <a:pt x="0" y="53975"/>
                </a:lnTo>
                <a:cubicBezTo>
                  <a:pt x="412750" y="97367"/>
                  <a:pt x="973931" y="270139"/>
                  <a:pt x="928687" y="698500"/>
                </a:cubicBezTo>
                <a:lnTo>
                  <a:pt x="796925" y="657225"/>
                </a:lnTo>
                <a:close/>
              </a:path>
            </a:pathLst>
          </a:cu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solidFill>
                  <a:srgbClr val="FFFFFF">
                    <a:alpha val="0"/>
                  </a:srgbClr>
                </a:solidFill>
              </a:ln>
              <a:solidFill>
                <a:srgbClr val="595959"/>
              </a:solidFill>
            </a:endParaRPr>
          </a:p>
        </p:txBody>
      </p:sp>
      <p:grpSp>
        <p:nvGrpSpPr>
          <p:cNvPr id="30" name="Group 29"/>
          <p:cNvGrpSpPr/>
          <p:nvPr>
            <p:custDataLst>
              <p:tags r:id="rId15"/>
            </p:custDataLst>
          </p:nvPr>
        </p:nvGrpSpPr>
        <p:grpSpPr>
          <a:xfrm>
            <a:off x="4787699" y="1365636"/>
            <a:ext cx="1345680" cy="1046507"/>
            <a:chOff x="3925240" y="3300413"/>
            <a:chExt cx="794590" cy="617936"/>
          </a:xfrm>
          <a:solidFill>
            <a:schemeClr val="bg1">
              <a:lumMod val="65000"/>
            </a:schemeClr>
          </a:solidFill>
        </p:grpSpPr>
        <p:sp>
          <p:nvSpPr>
            <p:cNvPr id="25" name="Rounded Rectangle 21"/>
            <p:cNvSpPr/>
            <p:nvPr/>
          </p:nvSpPr>
          <p:spPr>
            <a:xfrm rot="6341140">
              <a:off x="3903391" y="3400216"/>
              <a:ext cx="539982" cy="496283"/>
            </a:xfrm>
            <a:custGeom>
              <a:avLst/>
              <a:gdLst/>
              <a:ahLst/>
              <a:cxnLst/>
              <a:rect l="l" t="t" r="r" b="b"/>
              <a:pathLst>
                <a:path w="539982" h="496283">
                  <a:moveTo>
                    <a:pt x="200634" y="369777"/>
                  </a:moveTo>
                  <a:cubicBezTo>
                    <a:pt x="186545" y="319605"/>
                    <a:pt x="208763" y="267823"/>
                    <a:pt x="252593" y="244202"/>
                  </a:cubicBezTo>
                  <a:lnTo>
                    <a:pt x="252593" y="144689"/>
                  </a:lnTo>
                  <a:lnTo>
                    <a:pt x="134628" y="65858"/>
                  </a:lnTo>
                  <a:cubicBezTo>
                    <a:pt x="126372" y="60341"/>
                    <a:pt x="121134" y="52000"/>
                    <a:pt x="119339" y="42975"/>
                  </a:cubicBezTo>
                  <a:cubicBezTo>
                    <a:pt x="117545" y="33949"/>
                    <a:pt x="119193" y="24238"/>
                    <a:pt x="124710" y="15982"/>
                  </a:cubicBezTo>
                  <a:cubicBezTo>
                    <a:pt x="135743" y="-529"/>
                    <a:pt x="158074" y="-4970"/>
                    <a:pt x="174585" y="6064"/>
                  </a:cubicBezTo>
                  <a:lnTo>
                    <a:pt x="305524" y="93564"/>
                  </a:lnTo>
                  <a:lnTo>
                    <a:pt x="309235" y="99119"/>
                  </a:lnTo>
                  <a:cubicBezTo>
                    <a:pt x="315535" y="101831"/>
                    <a:pt x="319697" y="107291"/>
                    <a:pt x="319573" y="114591"/>
                  </a:cubicBezTo>
                  <a:cubicBezTo>
                    <a:pt x="320580" y="115308"/>
                    <a:pt x="320782" y="116233"/>
                    <a:pt x="320660" y="117217"/>
                  </a:cubicBezTo>
                  <a:cubicBezTo>
                    <a:pt x="324018" y="119685"/>
                    <a:pt x="324509" y="123040"/>
                    <a:pt x="324509" y="126509"/>
                  </a:cubicBezTo>
                  <a:lnTo>
                    <a:pt x="324509" y="217996"/>
                  </a:lnTo>
                  <a:lnTo>
                    <a:pt x="453768" y="181698"/>
                  </a:lnTo>
                  <a:lnTo>
                    <a:pt x="482118" y="179580"/>
                  </a:lnTo>
                  <a:lnTo>
                    <a:pt x="539982" y="385634"/>
                  </a:lnTo>
                  <a:cubicBezTo>
                    <a:pt x="532936" y="392154"/>
                    <a:pt x="524115" y="395933"/>
                    <a:pt x="514674" y="398584"/>
                  </a:cubicBezTo>
                  <a:lnTo>
                    <a:pt x="339530" y="447768"/>
                  </a:lnTo>
                  <a:cubicBezTo>
                    <a:pt x="279639" y="464586"/>
                    <a:pt x="217453" y="429668"/>
                    <a:pt x="200634" y="369777"/>
                  </a:cubicBezTo>
                  <a:close/>
                  <a:moveTo>
                    <a:pt x="3657" y="425093"/>
                  </a:moveTo>
                  <a:cubicBezTo>
                    <a:pt x="-10907" y="373231"/>
                    <a:pt x="19329" y="319383"/>
                    <a:pt x="71191" y="304819"/>
                  </a:cubicBezTo>
                  <a:cubicBezTo>
                    <a:pt x="123052" y="290255"/>
                    <a:pt x="176900" y="320491"/>
                    <a:pt x="191464" y="372353"/>
                  </a:cubicBezTo>
                  <a:cubicBezTo>
                    <a:pt x="206028" y="424215"/>
                    <a:pt x="175792" y="478063"/>
                    <a:pt x="123930" y="492627"/>
                  </a:cubicBezTo>
                  <a:cubicBezTo>
                    <a:pt x="72068" y="507190"/>
                    <a:pt x="18220" y="476955"/>
                    <a:pt x="3657" y="4250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grpSp>
          <p:nvGrpSpPr>
            <p:cNvPr id="20" name="Group 19"/>
            <p:cNvGrpSpPr/>
            <p:nvPr/>
          </p:nvGrpSpPr>
          <p:grpSpPr>
            <a:xfrm>
              <a:off x="4250724" y="3300413"/>
              <a:ext cx="469106" cy="388143"/>
              <a:chOff x="4250724" y="3300413"/>
              <a:chExt cx="469106" cy="388143"/>
            </a:xfrm>
            <a:grpFill/>
          </p:grpSpPr>
          <p:sp>
            <p:nvSpPr>
              <p:cNvPr id="21" name="Rectangle 20"/>
              <p:cNvSpPr/>
              <p:nvPr>
                <p:custDataLst>
                  <p:tags r:id="rId25"/>
                </p:custDataLst>
              </p:nvPr>
            </p:nvSpPr>
            <p:spPr>
              <a:xfrm>
                <a:off x="4250724" y="3300413"/>
                <a:ext cx="469106" cy="331084"/>
              </a:xfrm>
              <a:custGeom>
                <a:avLst/>
                <a:gdLst/>
                <a:ahLst/>
                <a:cxnLst/>
                <a:rect l="l" t="t" r="r" b="b"/>
                <a:pathLst>
                  <a:path w="469106" h="331084">
                    <a:moveTo>
                      <a:pt x="383381" y="156634"/>
                    </a:moveTo>
                    <a:lnTo>
                      <a:pt x="383381" y="202353"/>
                    </a:lnTo>
                    <a:lnTo>
                      <a:pt x="429100" y="202353"/>
                    </a:lnTo>
                    <a:lnTo>
                      <a:pt x="429100" y="156634"/>
                    </a:lnTo>
                    <a:close/>
                    <a:moveTo>
                      <a:pt x="322221" y="156634"/>
                    </a:moveTo>
                    <a:lnTo>
                      <a:pt x="322221" y="202353"/>
                    </a:lnTo>
                    <a:lnTo>
                      <a:pt x="367940" y="202353"/>
                    </a:lnTo>
                    <a:lnTo>
                      <a:pt x="367940" y="156634"/>
                    </a:lnTo>
                    <a:close/>
                    <a:moveTo>
                      <a:pt x="261060" y="156634"/>
                    </a:moveTo>
                    <a:lnTo>
                      <a:pt x="261060" y="202353"/>
                    </a:lnTo>
                    <a:lnTo>
                      <a:pt x="306779" y="202353"/>
                    </a:lnTo>
                    <a:lnTo>
                      <a:pt x="306779" y="156634"/>
                    </a:lnTo>
                    <a:close/>
                    <a:moveTo>
                      <a:pt x="383381" y="97865"/>
                    </a:moveTo>
                    <a:lnTo>
                      <a:pt x="383381" y="143584"/>
                    </a:lnTo>
                    <a:lnTo>
                      <a:pt x="429100" y="143584"/>
                    </a:lnTo>
                    <a:lnTo>
                      <a:pt x="429100" y="97865"/>
                    </a:lnTo>
                    <a:close/>
                    <a:moveTo>
                      <a:pt x="322221" y="97865"/>
                    </a:moveTo>
                    <a:lnTo>
                      <a:pt x="322221" y="143584"/>
                    </a:lnTo>
                    <a:lnTo>
                      <a:pt x="367940" y="143584"/>
                    </a:lnTo>
                    <a:lnTo>
                      <a:pt x="367940" y="97865"/>
                    </a:lnTo>
                    <a:close/>
                    <a:moveTo>
                      <a:pt x="261060" y="97865"/>
                    </a:moveTo>
                    <a:lnTo>
                      <a:pt x="261060" y="143584"/>
                    </a:lnTo>
                    <a:lnTo>
                      <a:pt x="306779" y="143584"/>
                    </a:lnTo>
                    <a:lnTo>
                      <a:pt x="306779" y="97865"/>
                    </a:lnTo>
                    <a:close/>
                    <a:moveTo>
                      <a:pt x="383381" y="39715"/>
                    </a:moveTo>
                    <a:lnTo>
                      <a:pt x="383381" y="85434"/>
                    </a:lnTo>
                    <a:lnTo>
                      <a:pt x="429100" y="85434"/>
                    </a:lnTo>
                    <a:lnTo>
                      <a:pt x="429100" y="39715"/>
                    </a:lnTo>
                    <a:close/>
                    <a:moveTo>
                      <a:pt x="322221" y="39715"/>
                    </a:moveTo>
                    <a:lnTo>
                      <a:pt x="322221" y="85434"/>
                    </a:lnTo>
                    <a:lnTo>
                      <a:pt x="367940" y="85434"/>
                    </a:lnTo>
                    <a:lnTo>
                      <a:pt x="367940" y="39715"/>
                    </a:lnTo>
                    <a:close/>
                    <a:moveTo>
                      <a:pt x="261060" y="39715"/>
                    </a:moveTo>
                    <a:lnTo>
                      <a:pt x="261060" y="85434"/>
                    </a:lnTo>
                    <a:lnTo>
                      <a:pt x="306779" y="85434"/>
                    </a:lnTo>
                    <a:lnTo>
                      <a:pt x="306779" y="39715"/>
                    </a:lnTo>
                    <a:close/>
                    <a:moveTo>
                      <a:pt x="38100" y="39714"/>
                    </a:moveTo>
                    <a:lnTo>
                      <a:pt x="38100" y="165541"/>
                    </a:lnTo>
                    <a:lnTo>
                      <a:pt x="234553" y="165541"/>
                    </a:lnTo>
                    <a:lnTo>
                      <a:pt x="234553" y="39714"/>
                    </a:lnTo>
                    <a:close/>
                    <a:moveTo>
                      <a:pt x="0" y="0"/>
                    </a:moveTo>
                    <a:lnTo>
                      <a:pt x="469106" y="0"/>
                    </a:lnTo>
                    <a:lnTo>
                      <a:pt x="469106" y="331084"/>
                    </a:lnTo>
                    <a:lnTo>
                      <a:pt x="407002" y="331084"/>
                    </a:lnTo>
                    <a:lnTo>
                      <a:pt x="407002" y="279871"/>
                    </a:lnTo>
                    <a:lnTo>
                      <a:pt x="429101" y="279871"/>
                    </a:lnTo>
                    <a:lnTo>
                      <a:pt x="429101" y="234152"/>
                    </a:lnTo>
                    <a:lnTo>
                      <a:pt x="261061" y="234152"/>
                    </a:lnTo>
                    <a:lnTo>
                      <a:pt x="261061" y="279871"/>
                    </a:lnTo>
                    <a:lnTo>
                      <a:pt x="280796" y="279871"/>
                    </a:lnTo>
                    <a:lnTo>
                      <a:pt x="280796" y="331084"/>
                    </a:lnTo>
                    <a:lnTo>
                      <a:pt x="0" y="3310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6" name="Rectangle 25"/>
              <p:cNvSpPr/>
              <p:nvPr/>
            </p:nvSpPr>
            <p:spPr>
              <a:xfrm rot="5400000">
                <a:off x="4524346" y="3566000"/>
                <a:ext cx="139254" cy="105858"/>
              </a:xfrm>
              <a:custGeom>
                <a:avLst/>
                <a:gdLst/>
                <a:ahLst/>
                <a:cxnLst/>
                <a:rect l="l" t="t" r="r" b="b"/>
                <a:pathLst>
                  <a:path w="139254" h="105858">
                    <a:moveTo>
                      <a:pt x="10191" y="98649"/>
                    </a:moveTo>
                    <a:lnTo>
                      <a:pt x="129063" y="98649"/>
                    </a:lnTo>
                    <a:lnTo>
                      <a:pt x="129063" y="7209"/>
                    </a:lnTo>
                    <a:lnTo>
                      <a:pt x="10191" y="7209"/>
                    </a:lnTo>
                    <a:close/>
                    <a:moveTo>
                      <a:pt x="0" y="105858"/>
                    </a:moveTo>
                    <a:lnTo>
                      <a:pt x="0" y="0"/>
                    </a:lnTo>
                    <a:lnTo>
                      <a:pt x="139254" y="0"/>
                    </a:lnTo>
                    <a:lnTo>
                      <a:pt x="139254" y="10585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29" name="Freeform 28"/>
              <p:cNvSpPr/>
              <p:nvPr/>
            </p:nvSpPr>
            <p:spPr bwMode="auto">
              <a:xfrm>
                <a:off x="4571020" y="3576779"/>
                <a:ext cx="45906" cy="84300"/>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68" fontAlgn="base">
                  <a:spcBef>
                    <a:spcPct val="0"/>
                  </a:spcBef>
                  <a:spcAft>
                    <a:spcPct val="0"/>
                  </a:spcAft>
                </a:pPr>
                <a:endParaRPr lang="en-US" sz="2400" dirty="0" err="1">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32" name="Straight Arrow Connector 31"/>
          <p:cNvCxnSpPr/>
          <p:nvPr>
            <p:custDataLst>
              <p:tags r:id="rId16"/>
            </p:custDataLst>
          </p:nvPr>
        </p:nvCxnSpPr>
        <p:spPr>
          <a:xfrm flipH="1">
            <a:off x="3729989" y="2415817"/>
            <a:ext cx="1176915" cy="515767"/>
          </a:xfrm>
          <a:prstGeom prst="straightConnector1">
            <a:avLst/>
          </a:prstGeom>
          <a:ln w="12700">
            <a:solidFill>
              <a:schemeClr val="bg1">
                <a:lumMod val="65000"/>
              </a:schemeClr>
            </a:solidFill>
            <a:prstDash val="solid"/>
            <a:tailEnd type="stealth"/>
          </a:ln>
          <a:effectLst/>
        </p:spPr>
        <p:style>
          <a:lnRef idx="3">
            <a:schemeClr val="accent4"/>
          </a:lnRef>
          <a:fillRef idx="0">
            <a:schemeClr val="accent4"/>
          </a:fillRef>
          <a:effectRef idx="2">
            <a:schemeClr val="accent4"/>
          </a:effectRef>
          <a:fontRef idx="minor">
            <a:schemeClr val="tx1"/>
          </a:fontRef>
        </p:style>
      </p:cxnSp>
      <p:sp>
        <p:nvSpPr>
          <p:cNvPr id="6" name="Freeform 5"/>
          <p:cNvSpPr/>
          <p:nvPr>
            <p:custDataLst>
              <p:tags r:id="rId17"/>
            </p:custDataLst>
          </p:nvPr>
        </p:nvSpPr>
        <p:spPr bwMode="auto">
          <a:xfrm>
            <a:off x="3025379" y="2661367"/>
            <a:ext cx="632221" cy="1087925"/>
          </a:xfrm>
          <a:custGeom>
            <a:avLst/>
            <a:gdLst/>
            <a:ahLst/>
            <a:cxnLst/>
            <a:rect l="l" t="t" r="r" b="b"/>
            <a:pathLst>
              <a:path w="1114424" h="1917697">
                <a:moveTo>
                  <a:pt x="429889" y="432227"/>
                </a:moveTo>
                <a:lnTo>
                  <a:pt x="54524" y="457824"/>
                </a:lnTo>
                <a:lnTo>
                  <a:pt x="56390" y="485193"/>
                </a:lnTo>
                <a:lnTo>
                  <a:pt x="431756" y="459596"/>
                </a:lnTo>
                <a:close/>
                <a:moveTo>
                  <a:pt x="425126" y="360184"/>
                </a:moveTo>
                <a:lnTo>
                  <a:pt x="49761" y="385781"/>
                </a:lnTo>
                <a:lnTo>
                  <a:pt x="51627" y="413150"/>
                </a:lnTo>
                <a:lnTo>
                  <a:pt x="426993" y="387553"/>
                </a:lnTo>
                <a:close/>
                <a:moveTo>
                  <a:pt x="425126" y="288166"/>
                </a:moveTo>
                <a:lnTo>
                  <a:pt x="49761" y="313763"/>
                </a:lnTo>
                <a:lnTo>
                  <a:pt x="51627" y="341132"/>
                </a:lnTo>
                <a:lnTo>
                  <a:pt x="426993" y="315535"/>
                </a:lnTo>
                <a:close/>
                <a:moveTo>
                  <a:pt x="509697" y="17"/>
                </a:moveTo>
                <a:cubicBezTo>
                  <a:pt x="520570" y="-30"/>
                  <a:pt x="531260" y="0"/>
                  <a:pt x="541717" y="394"/>
                </a:cubicBezTo>
                <a:lnTo>
                  <a:pt x="539541" y="1240"/>
                </a:lnTo>
                <a:cubicBezTo>
                  <a:pt x="526975" y="23921"/>
                  <a:pt x="505836" y="16879"/>
                  <a:pt x="501844" y="85705"/>
                </a:cubicBezTo>
                <a:cubicBezTo>
                  <a:pt x="503520" y="243687"/>
                  <a:pt x="497656" y="408709"/>
                  <a:pt x="499332" y="566691"/>
                </a:cubicBezTo>
                <a:cubicBezTo>
                  <a:pt x="501007" y="690262"/>
                  <a:pt x="502683" y="813832"/>
                  <a:pt x="504358" y="937403"/>
                </a:cubicBezTo>
                <a:lnTo>
                  <a:pt x="464151" y="1017177"/>
                </a:lnTo>
                <a:lnTo>
                  <a:pt x="157559" y="1026561"/>
                </a:lnTo>
                <a:lnTo>
                  <a:pt x="54523" y="1021869"/>
                </a:lnTo>
                <a:cubicBezTo>
                  <a:pt x="74627" y="1068794"/>
                  <a:pt x="79653" y="1078180"/>
                  <a:pt x="84680" y="1148567"/>
                </a:cubicBezTo>
                <a:cubicBezTo>
                  <a:pt x="116511" y="1125887"/>
                  <a:pt x="170300" y="1084542"/>
                  <a:pt x="202131" y="1078284"/>
                </a:cubicBezTo>
                <a:cubicBezTo>
                  <a:pt x="268967" y="1052474"/>
                  <a:pt x="360278" y="1061756"/>
                  <a:pt x="449071" y="1073487"/>
                </a:cubicBezTo>
                <a:cubicBezTo>
                  <a:pt x="443208" y="1091476"/>
                  <a:pt x="430026" y="1102424"/>
                  <a:pt x="431480" y="1127452"/>
                </a:cubicBezTo>
                <a:cubicBezTo>
                  <a:pt x="428966" y="1348002"/>
                  <a:pt x="428967" y="1570898"/>
                  <a:pt x="431480" y="1793794"/>
                </a:cubicBezTo>
                <a:cubicBezTo>
                  <a:pt x="433156" y="1814128"/>
                  <a:pt x="427291" y="1839155"/>
                  <a:pt x="439019" y="1861835"/>
                </a:cubicBezTo>
                <a:cubicBezTo>
                  <a:pt x="446559" y="1879041"/>
                  <a:pt x="461636" y="1891555"/>
                  <a:pt x="484255" y="1899376"/>
                </a:cubicBezTo>
                <a:lnTo>
                  <a:pt x="645088" y="1897029"/>
                </a:lnTo>
                <a:cubicBezTo>
                  <a:pt x="643412" y="1635810"/>
                  <a:pt x="641739" y="1372246"/>
                  <a:pt x="635036" y="1111027"/>
                </a:cubicBezTo>
                <a:cubicBezTo>
                  <a:pt x="618900" y="1061755"/>
                  <a:pt x="588126" y="1017176"/>
                  <a:pt x="564671" y="970251"/>
                </a:cubicBezTo>
                <a:lnTo>
                  <a:pt x="544567" y="918633"/>
                </a:lnTo>
                <a:cubicBezTo>
                  <a:pt x="541216" y="773165"/>
                  <a:pt x="532838" y="246816"/>
                  <a:pt x="544567" y="97436"/>
                </a:cubicBezTo>
                <a:cubicBezTo>
                  <a:pt x="550148" y="48328"/>
                  <a:pt x="569054" y="23963"/>
                  <a:pt x="593214" y="14103"/>
                </a:cubicBezTo>
                <a:cubicBezTo>
                  <a:pt x="702557" y="95845"/>
                  <a:pt x="974761" y="311975"/>
                  <a:pt x="1052221" y="374181"/>
                </a:cubicBezTo>
                <a:cubicBezTo>
                  <a:pt x="1070562" y="388910"/>
                  <a:pt x="1081954" y="397999"/>
                  <a:pt x="1088702" y="403335"/>
                </a:cubicBezTo>
                <a:lnTo>
                  <a:pt x="1087146" y="402756"/>
                </a:lnTo>
                <a:cubicBezTo>
                  <a:pt x="1104608" y="419689"/>
                  <a:pt x="1112788" y="432646"/>
                  <a:pt x="1112043" y="442116"/>
                </a:cubicBezTo>
                <a:cubicBezTo>
                  <a:pt x="1112837" y="929478"/>
                  <a:pt x="1113630" y="1400966"/>
                  <a:pt x="1114424" y="1888328"/>
                </a:cubicBezTo>
                <a:lnTo>
                  <a:pt x="610393" y="1917697"/>
                </a:lnTo>
                <a:lnTo>
                  <a:pt x="57943" y="1902616"/>
                </a:lnTo>
                <a:cubicBezTo>
                  <a:pt x="44979" y="1896002"/>
                  <a:pt x="36776" y="1887005"/>
                  <a:pt x="26193" y="1861341"/>
                </a:cubicBezTo>
                <a:cubicBezTo>
                  <a:pt x="26987" y="1594641"/>
                  <a:pt x="34130" y="1337466"/>
                  <a:pt x="34924" y="1070766"/>
                </a:cubicBezTo>
                <a:cubicBezTo>
                  <a:pt x="23018" y="1043514"/>
                  <a:pt x="-1" y="1009118"/>
                  <a:pt x="0" y="979484"/>
                </a:cubicBezTo>
                <a:cubicBezTo>
                  <a:pt x="265" y="677330"/>
                  <a:pt x="10053" y="382320"/>
                  <a:pt x="10318" y="80166"/>
                </a:cubicBezTo>
                <a:cubicBezTo>
                  <a:pt x="26987" y="46565"/>
                  <a:pt x="38893" y="39155"/>
                  <a:pt x="67468" y="29366"/>
                </a:cubicBezTo>
                <a:cubicBezTo>
                  <a:pt x="149886" y="17791"/>
                  <a:pt x="349528" y="704"/>
                  <a:pt x="509697" y="17"/>
                </a:cubicBez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68" fontAlgn="base">
              <a:spcBef>
                <a:spcPct val="0"/>
              </a:spcBef>
              <a:spcAft>
                <a:spcPct val="0"/>
              </a:spcAft>
            </a:pPr>
            <a:endParaRPr lang="en-US" sz="2400" dirty="0" err="1">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custDataLst>
              <p:tags r:id="rId18"/>
            </p:custDataLst>
          </p:nvPr>
        </p:nvSpPr>
        <p:spPr>
          <a:xfrm>
            <a:off x="618065" y="5020818"/>
            <a:ext cx="10951635" cy="11900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t" anchorCtr="0">
            <a:spAutoFit/>
          </a:bodyPr>
          <a:lstStyle/>
          <a:p>
            <a:pPr>
              <a:spcBef>
                <a:spcPts val="1600"/>
              </a:spcBef>
            </a:pPr>
            <a:r>
              <a:rPr lang="en-US" sz="2400" dirty="0">
                <a:ln>
                  <a:solidFill>
                    <a:srgbClr val="FFFFFF">
                      <a:alpha val="0"/>
                    </a:srgbClr>
                  </a:solidFill>
                </a:ln>
                <a:solidFill>
                  <a:srgbClr val="B5D331">
                    <a:lumMod val="75000"/>
                  </a:srgbClr>
                </a:solidFill>
              </a:rPr>
              <a:t>On primary or any secondary</a:t>
            </a:r>
          </a:p>
          <a:p>
            <a:pPr>
              <a:spcBef>
                <a:spcPts val="1600"/>
              </a:spcBef>
            </a:pPr>
            <a:r>
              <a:rPr lang="en-US" sz="2400" dirty="0">
                <a:ln>
                  <a:solidFill>
                    <a:srgbClr val="FFFFFF">
                      <a:alpha val="0"/>
                    </a:srgbClr>
                  </a:solidFill>
                </a:ln>
                <a:solidFill>
                  <a:srgbClr val="B5D331">
                    <a:lumMod val="75000"/>
                  </a:srgbClr>
                </a:solidFill>
              </a:rPr>
              <a:t>No need to configure secondaries as readable</a:t>
            </a:r>
          </a:p>
        </p:txBody>
      </p:sp>
      <p:sp>
        <p:nvSpPr>
          <p:cNvPr id="31" name="Freeform 30"/>
          <p:cNvSpPr/>
          <p:nvPr>
            <p:custDataLst>
              <p:tags r:id="rId19"/>
            </p:custDataLst>
          </p:nvPr>
        </p:nvSpPr>
        <p:spPr bwMode="auto">
          <a:xfrm>
            <a:off x="7945295" y="1327891"/>
            <a:ext cx="632221" cy="1087925"/>
          </a:xfrm>
          <a:custGeom>
            <a:avLst/>
            <a:gdLst/>
            <a:ahLst/>
            <a:cxnLst/>
            <a:rect l="l" t="t" r="r" b="b"/>
            <a:pathLst>
              <a:path w="1114424" h="1917697">
                <a:moveTo>
                  <a:pt x="429889" y="432227"/>
                </a:moveTo>
                <a:lnTo>
                  <a:pt x="54524" y="457824"/>
                </a:lnTo>
                <a:lnTo>
                  <a:pt x="56390" y="485193"/>
                </a:lnTo>
                <a:lnTo>
                  <a:pt x="431756" y="459596"/>
                </a:lnTo>
                <a:close/>
                <a:moveTo>
                  <a:pt x="425126" y="360184"/>
                </a:moveTo>
                <a:lnTo>
                  <a:pt x="49761" y="385781"/>
                </a:lnTo>
                <a:lnTo>
                  <a:pt x="51627" y="413150"/>
                </a:lnTo>
                <a:lnTo>
                  <a:pt x="426993" y="387553"/>
                </a:lnTo>
                <a:close/>
                <a:moveTo>
                  <a:pt x="425126" y="288166"/>
                </a:moveTo>
                <a:lnTo>
                  <a:pt x="49761" y="313763"/>
                </a:lnTo>
                <a:lnTo>
                  <a:pt x="51627" y="341132"/>
                </a:lnTo>
                <a:lnTo>
                  <a:pt x="426993" y="315535"/>
                </a:lnTo>
                <a:close/>
                <a:moveTo>
                  <a:pt x="509697" y="17"/>
                </a:moveTo>
                <a:cubicBezTo>
                  <a:pt x="520570" y="-30"/>
                  <a:pt x="531260" y="0"/>
                  <a:pt x="541717" y="394"/>
                </a:cubicBezTo>
                <a:lnTo>
                  <a:pt x="539541" y="1240"/>
                </a:lnTo>
                <a:cubicBezTo>
                  <a:pt x="526975" y="23921"/>
                  <a:pt x="505836" y="16879"/>
                  <a:pt x="501844" y="85705"/>
                </a:cubicBezTo>
                <a:cubicBezTo>
                  <a:pt x="503520" y="243687"/>
                  <a:pt x="497656" y="408709"/>
                  <a:pt x="499332" y="566691"/>
                </a:cubicBezTo>
                <a:cubicBezTo>
                  <a:pt x="501007" y="690262"/>
                  <a:pt x="502683" y="813832"/>
                  <a:pt x="504358" y="937403"/>
                </a:cubicBezTo>
                <a:lnTo>
                  <a:pt x="464151" y="1017177"/>
                </a:lnTo>
                <a:lnTo>
                  <a:pt x="157559" y="1026561"/>
                </a:lnTo>
                <a:lnTo>
                  <a:pt x="54523" y="1021869"/>
                </a:lnTo>
                <a:cubicBezTo>
                  <a:pt x="74627" y="1068794"/>
                  <a:pt x="79653" y="1078180"/>
                  <a:pt x="84680" y="1148567"/>
                </a:cubicBezTo>
                <a:cubicBezTo>
                  <a:pt x="116511" y="1125887"/>
                  <a:pt x="170300" y="1084542"/>
                  <a:pt x="202131" y="1078284"/>
                </a:cubicBezTo>
                <a:cubicBezTo>
                  <a:pt x="268967" y="1052474"/>
                  <a:pt x="360278" y="1061756"/>
                  <a:pt x="449071" y="1073487"/>
                </a:cubicBezTo>
                <a:cubicBezTo>
                  <a:pt x="443208" y="1091476"/>
                  <a:pt x="430026" y="1102424"/>
                  <a:pt x="431480" y="1127452"/>
                </a:cubicBezTo>
                <a:cubicBezTo>
                  <a:pt x="428966" y="1348002"/>
                  <a:pt x="428967" y="1570898"/>
                  <a:pt x="431480" y="1793794"/>
                </a:cubicBezTo>
                <a:cubicBezTo>
                  <a:pt x="433156" y="1814128"/>
                  <a:pt x="427291" y="1839155"/>
                  <a:pt x="439019" y="1861835"/>
                </a:cubicBezTo>
                <a:cubicBezTo>
                  <a:pt x="446559" y="1879041"/>
                  <a:pt x="461636" y="1891555"/>
                  <a:pt x="484255" y="1899376"/>
                </a:cubicBezTo>
                <a:lnTo>
                  <a:pt x="645088" y="1897029"/>
                </a:lnTo>
                <a:cubicBezTo>
                  <a:pt x="643412" y="1635810"/>
                  <a:pt x="641739" y="1372246"/>
                  <a:pt x="635036" y="1111027"/>
                </a:cubicBezTo>
                <a:cubicBezTo>
                  <a:pt x="618900" y="1061755"/>
                  <a:pt x="588126" y="1017176"/>
                  <a:pt x="564671" y="970251"/>
                </a:cubicBezTo>
                <a:lnTo>
                  <a:pt x="544567" y="918633"/>
                </a:lnTo>
                <a:cubicBezTo>
                  <a:pt x="541216" y="773165"/>
                  <a:pt x="532838" y="246816"/>
                  <a:pt x="544567" y="97436"/>
                </a:cubicBezTo>
                <a:cubicBezTo>
                  <a:pt x="550148" y="48328"/>
                  <a:pt x="569054" y="23963"/>
                  <a:pt x="593214" y="14103"/>
                </a:cubicBezTo>
                <a:cubicBezTo>
                  <a:pt x="702557" y="95845"/>
                  <a:pt x="974761" y="311975"/>
                  <a:pt x="1052221" y="374181"/>
                </a:cubicBezTo>
                <a:cubicBezTo>
                  <a:pt x="1070562" y="388910"/>
                  <a:pt x="1081954" y="397999"/>
                  <a:pt x="1088702" y="403335"/>
                </a:cubicBezTo>
                <a:lnTo>
                  <a:pt x="1087146" y="402756"/>
                </a:lnTo>
                <a:cubicBezTo>
                  <a:pt x="1104608" y="419689"/>
                  <a:pt x="1112788" y="432646"/>
                  <a:pt x="1112043" y="442116"/>
                </a:cubicBezTo>
                <a:cubicBezTo>
                  <a:pt x="1112837" y="929478"/>
                  <a:pt x="1113630" y="1400966"/>
                  <a:pt x="1114424" y="1888328"/>
                </a:cubicBezTo>
                <a:lnTo>
                  <a:pt x="610393" y="1917697"/>
                </a:lnTo>
                <a:lnTo>
                  <a:pt x="57943" y="1902616"/>
                </a:lnTo>
                <a:cubicBezTo>
                  <a:pt x="44979" y="1896002"/>
                  <a:pt x="36776" y="1887005"/>
                  <a:pt x="26193" y="1861341"/>
                </a:cubicBezTo>
                <a:cubicBezTo>
                  <a:pt x="26987" y="1594641"/>
                  <a:pt x="34130" y="1337466"/>
                  <a:pt x="34924" y="1070766"/>
                </a:cubicBezTo>
                <a:cubicBezTo>
                  <a:pt x="23018" y="1043514"/>
                  <a:pt x="-1" y="1009118"/>
                  <a:pt x="0" y="979484"/>
                </a:cubicBezTo>
                <a:cubicBezTo>
                  <a:pt x="265" y="677330"/>
                  <a:pt x="10053" y="382320"/>
                  <a:pt x="10318" y="80166"/>
                </a:cubicBezTo>
                <a:cubicBezTo>
                  <a:pt x="26987" y="46565"/>
                  <a:pt x="38893" y="39155"/>
                  <a:pt x="67468" y="29366"/>
                </a:cubicBezTo>
                <a:cubicBezTo>
                  <a:pt x="149886" y="17791"/>
                  <a:pt x="349528" y="704"/>
                  <a:pt x="509697" y="17"/>
                </a:cubicBez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68" fontAlgn="base">
              <a:spcBef>
                <a:spcPct val="0"/>
              </a:spcBef>
              <a:spcAft>
                <a:spcPct val="0"/>
              </a:spcAft>
            </a:pPr>
            <a:endParaRPr lang="en-US" sz="2400" dirty="0" err="1">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33" name="Freeform 32"/>
          <p:cNvSpPr/>
          <p:nvPr>
            <p:custDataLst>
              <p:tags r:id="rId20"/>
            </p:custDataLst>
          </p:nvPr>
        </p:nvSpPr>
        <p:spPr>
          <a:xfrm>
            <a:off x="9111060" y="2661367"/>
            <a:ext cx="1032323" cy="538243"/>
          </a:xfrm>
          <a:custGeom>
            <a:avLst/>
            <a:gdLst/>
            <a:ahLst/>
            <a:cxnLst/>
            <a:rect l="l" t="t" r="r" b="b"/>
            <a:pathLst>
              <a:path w="5237143" h="2730593">
                <a:moveTo>
                  <a:pt x="2343937" y="1818948"/>
                </a:moveTo>
                <a:lnTo>
                  <a:pt x="2587991" y="1861765"/>
                </a:lnTo>
                <a:cubicBezTo>
                  <a:pt x="2658639" y="1939548"/>
                  <a:pt x="2632948" y="2239977"/>
                  <a:pt x="2587991" y="2307056"/>
                </a:cubicBezTo>
                <a:lnTo>
                  <a:pt x="2343937" y="2251394"/>
                </a:lnTo>
                <a:cubicBezTo>
                  <a:pt x="2277571" y="2192879"/>
                  <a:pt x="2292557" y="1890309"/>
                  <a:pt x="2343937" y="1818948"/>
                </a:cubicBezTo>
                <a:close/>
                <a:moveTo>
                  <a:pt x="2330258" y="1791539"/>
                </a:moveTo>
                <a:cubicBezTo>
                  <a:pt x="2273108" y="1870914"/>
                  <a:pt x="2256439" y="2207464"/>
                  <a:pt x="2330258" y="2272551"/>
                </a:cubicBezTo>
                <a:lnTo>
                  <a:pt x="2601721" y="2334464"/>
                </a:lnTo>
                <a:cubicBezTo>
                  <a:pt x="2651727" y="2259852"/>
                  <a:pt x="2680303" y="1925683"/>
                  <a:pt x="2601721" y="1839164"/>
                </a:cubicBezTo>
                <a:close/>
                <a:moveTo>
                  <a:pt x="2828712" y="1284336"/>
                </a:moveTo>
                <a:cubicBezTo>
                  <a:pt x="2784806" y="1297341"/>
                  <a:pt x="2757388" y="1316988"/>
                  <a:pt x="2757388" y="1338826"/>
                </a:cubicBezTo>
                <a:cubicBezTo>
                  <a:pt x="2757388" y="1380053"/>
                  <a:pt x="2855107" y="1413474"/>
                  <a:pt x="2975650" y="1413474"/>
                </a:cubicBezTo>
                <a:cubicBezTo>
                  <a:pt x="3096193" y="1413474"/>
                  <a:pt x="3193912" y="1380053"/>
                  <a:pt x="3193912" y="1338826"/>
                </a:cubicBezTo>
                <a:cubicBezTo>
                  <a:pt x="3193912" y="1316988"/>
                  <a:pt x="3166495" y="1297341"/>
                  <a:pt x="3122588" y="1284336"/>
                </a:cubicBezTo>
                <a:cubicBezTo>
                  <a:pt x="3158403" y="1295803"/>
                  <a:pt x="3180388" y="1311834"/>
                  <a:pt x="3180388" y="1329502"/>
                </a:cubicBezTo>
                <a:cubicBezTo>
                  <a:pt x="3180388" y="1365579"/>
                  <a:pt x="3088724" y="1394826"/>
                  <a:pt x="2975650" y="1394826"/>
                </a:cubicBezTo>
                <a:cubicBezTo>
                  <a:pt x="2862576" y="1394826"/>
                  <a:pt x="2770912" y="1365579"/>
                  <a:pt x="2770912" y="1329502"/>
                </a:cubicBezTo>
                <a:cubicBezTo>
                  <a:pt x="2770912" y="1311834"/>
                  <a:pt x="2792898" y="1295803"/>
                  <a:pt x="2828712" y="1284336"/>
                </a:cubicBezTo>
                <a:close/>
                <a:moveTo>
                  <a:pt x="202692" y="1053350"/>
                </a:moveTo>
                <a:lnTo>
                  <a:pt x="2899983" y="1656902"/>
                </a:lnTo>
                <a:cubicBezTo>
                  <a:pt x="2825316" y="2053724"/>
                  <a:pt x="2837429" y="2399191"/>
                  <a:pt x="2877179" y="2570253"/>
                </a:cubicBezTo>
                <a:lnTo>
                  <a:pt x="195175" y="1870378"/>
                </a:lnTo>
                <a:cubicBezTo>
                  <a:pt x="120024" y="1797252"/>
                  <a:pt x="101821" y="1163454"/>
                  <a:pt x="202692" y="1053350"/>
                </a:cubicBezTo>
                <a:close/>
                <a:moveTo>
                  <a:pt x="163261" y="995720"/>
                </a:moveTo>
                <a:cubicBezTo>
                  <a:pt x="49006" y="1109040"/>
                  <a:pt x="50594" y="1811340"/>
                  <a:pt x="157945" y="1892566"/>
                </a:cubicBezTo>
                <a:lnTo>
                  <a:pt x="2953424" y="2632647"/>
                </a:lnTo>
                <a:cubicBezTo>
                  <a:pt x="2890104" y="2481928"/>
                  <a:pt x="2882497" y="2048816"/>
                  <a:pt x="2959774" y="1621935"/>
                </a:cubicBezTo>
                <a:close/>
                <a:moveTo>
                  <a:pt x="107759" y="907301"/>
                </a:moveTo>
                <a:lnTo>
                  <a:pt x="3069174" y="1572648"/>
                </a:lnTo>
                <a:cubicBezTo>
                  <a:pt x="2964399" y="2034830"/>
                  <a:pt x="3002499" y="2563686"/>
                  <a:pt x="3069174" y="2730593"/>
                </a:cubicBezTo>
                <a:lnTo>
                  <a:pt x="102997" y="1931239"/>
                </a:lnTo>
                <a:cubicBezTo>
                  <a:pt x="-35116" y="1843927"/>
                  <a:pt x="-35117" y="1056525"/>
                  <a:pt x="107759" y="907301"/>
                </a:cubicBezTo>
                <a:close/>
                <a:moveTo>
                  <a:pt x="542708" y="796656"/>
                </a:moveTo>
                <a:cubicBezTo>
                  <a:pt x="498802" y="809661"/>
                  <a:pt x="471384" y="829308"/>
                  <a:pt x="471384" y="851146"/>
                </a:cubicBezTo>
                <a:cubicBezTo>
                  <a:pt x="471384" y="892373"/>
                  <a:pt x="569103" y="925794"/>
                  <a:pt x="689646" y="925794"/>
                </a:cubicBezTo>
                <a:cubicBezTo>
                  <a:pt x="810189" y="925794"/>
                  <a:pt x="907908" y="892373"/>
                  <a:pt x="907908" y="851146"/>
                </a:cubicBezTo>
                <a:cubicBezTo>
                  <a:pt x="907908" y="829308"/>
                  <a:pt x="880490" y="809661"/>
                  <a:pt x="836584" y="796656"/>
                </a:cubicBezTo>
                <a:cubicBezTo>
                  <a:pt x="872399" y="808123"/>
                  <a:pt x="894384" y="824154"/>
                  <a:pt x="894384" y="841822"/>
                </a:cubicBezTo>
                <a:cubicBezTo>
                  <a:pt x="894384" y="877899"/>
                  <a:pt x="802720" y="907146"/>
                  <a:pt x="689646" y="907146"/>
                </a:cubicBezTo>
                <a:cubicBezTo>
                  <a:pt x="576572" y="907146"/>
                  <a:pt x="484908" y="877899"/>
                  <a:pt x="484908" y="841822"/>
                </a:cubicBezTo>
                <a:cubicBezTo>
                  <a:pt x="484908" y="824154"/>
                  <a:pt x="506893" y="808123"/>
                  <a:pt x="542708" y="796656"/>
                </a:cubicBezTo>
                <a:close/>
                <a:moveTo>
                  <a:pt x="5202046" y="429464"/>
                </a:moveTo>
                <a:cubicBezTo>
                  <a:pt x="5257608" y="540588"/>
                  <a:pt x="5241734" y="1289889"/>
                  <a:pt x="5192521" y="1396251"/>
                </a:cubicBezTo>
                <a:lnTo>
                  <a:pt x="3149408" y="2710701"/>
                </a:lnTo>
                <a:cubicBezTo>
                  <a:pt x="3054158" y="2597989"/>
                  <a:pt x="3051776" y="1848689"/>
                  <a:pt x="3137501" y="1567702"/>
                </a:cubicBezTo>
                <a:close/>
                <a:moveTo>
                  <a:pt x="2755155" y="341516"/>
                </a:moveTo>
                <a:cubicBezTo>
                  <a:pt x="3520079" y="341516"/>
                  <a:pt x="4140172" y="494520"/>
                  <a:pt x="4140172" y="683261"/>
                </a:cubicBezTo>
                <a:cubicBezTo>
                  <a:pt x="4140172" y="872002"/>
                  <a:pt x="3520079" y="1025006"/>
                  <a:pt x="2755155" y="1025006"/>
                </a:cubicBezTo>
                <a:cubicBezTo>
                  <a:pt x="1990231" y="1025006"/>
                  <a:pt x="1370138" y="872002"/>
                  <a:pt x="1370138" y="683261"/>
                </a:cubicBezTo>
                <a:cubicBezTo>
                  <a:pt x="1370138" y="494520"/>
                  <a:pt x="1990231" y="341516"/>
                  <a:pt x="2755155" y="341516"/>
                </a:cubicBezTo>
                <a:close/>
                <a:moveTo>
                  <a:pt x="2755155" y="326276"/>
                </a:moveTo>
                <a:cubicBezTo>
                  <a:pt x="1939702" y="326276"/>
                  <a:pt x="1278647" y="501120"/>
                  <a:pt x="1278647" y="716801"/>
                </a:cubicBezTo>
                <a:cubicBezTo>
                  <a:pt x="1278647" y="932482"/>
                  <a:pt x="1939702" y="1107326"/>
                  <a:pt x="2755155" y="1107326"/>
                </a:cubicBezTo>
                <a:cubicBezTo>
                  <a:pt x="3570608" y="1107326"/>
                  <a:pt x="4231663" y="932482"/>
                  <a:pt x="4231663" y="716801"/>
                </a:cubicBezTo>
                <a:cubicBezTo>
                  <a:pt x="4231663" y="501120"/>
                  <a:pt x="3570608" y="326276"/>
                  <a:pt x="2755155" y="326276"/>
                </a:cubicBezTo>
                <a:close/>
                <a:moveTo>
                  <a:pt x="2668395" y="72276"/>
                </a:moveTo>
                <a:lnTo>
                  <a:pt x="2515994" y="122282"/>
                </a:lnTo>
                <a:lnTo>
                  <a:pt x="2858895" y="179433"/>
                </a:lnTo>
                <a:lnTo>
                  <a:pt x="3001770" y="124664"/>
                </a:lnTo>
                <a:close/>
                <a:moveTo>
                  <a:pt x="2673452" y="38"/>
                </a:moveTo>
                <a:cubicBezTo>
                  <a:pt x="3030001" y="-4044"/>
                  <a:pt x="5060865" y="320983"/>
                  <a:pt x="5187194" y="386490"/>
                </a:cubicBezTo>
                <a:lnTo>
                  <a:pt x="3098340" y="1522660"/>
                </a:lnTo>
                <a:lnTo>
                  <a:pt x="106197" y="859306"/>
                </a:lnTo>
                <a:lnTo>
                  <a:pt x="2625527" y="5417"/>
                </a:lnTo>
                <a:cubicBezTo>
                  <a:pt x="2633354" y="2045"/>
                  <a:pt x="2649682" y="310"/>
                  <a:pt x="2673452" y="38"/>
                </a:cubicBezTo>
                <a:close/>
              </a:path>
            </a:pathLst>
          </a:custGeom>
          <a:solidFill>
            <a:schemeClr val="bg1">
              <a:lumMod val="6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FFFF">
                    <a:alpha val="0"/>
                  </a:srgbClr>
                </a:solidFill>
              </a:ln>
              <a:solidFill>
                <a:srgbClr val="FFFFFF"/>
              </a:solidFill>
            </a:endParaRPr>
          </a:p>
        </p:txBody>
      </p:sp>
      <p:sp>
        <p:nvSpPr>
          <p:cNvPr id="34" name="Freeform 33"/>
          <p:cNvSpPr/>
          <p:nvPr>
            <p:custDataLst>
              <p:tags r:id="rId21"/>
            </p:custDataLst>
          </p:nvPr>
        </p:nvSpPr>
        <p:spPr>
          <a:xfrm>
            <a:off x="8480575" y="1956061"/>
            <a:ext cx="1415468" cy="591976"/>
          </a:xfrm>
          <a:custGeom>
            <a:avLst/>
            <a:gdLst>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33450 w 1298575"/>
              <a:gd name="connsiteY6" fmla="*/ 708025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28687 w 1298575"/>
              <a:gd name="connsiteY6" fmla="*/ 698500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28687 w 1298575"/>
              <a:gd name="connsiteY6" fmla="*/ 698500 h 882650"/>
              <a:gd name="connsiteX7" fmla="*/ 796925 w 1298575"/>
              <a:gd name="connsiteY7" fmla="*/ 657225 h 882650"/>
              <a:gd name="connsiteX0" fmla="*/ 796925 w 1298575"/>
              <a:gd name="connsiteY0" fmla="*/ 657225 h 882650"/>
              <a:gd name="connsiteX1" fmla="*/ 1101725 w 1298575"/>
              <a:gd name="connsiteY1" fmla="*/ 882650 h 882650"/>
              <a:gd name="connsiteX2" fmla="*/ 1298575 w 1298575"/>
              <a:gd name="connsiteY2" fmla="*/ 730250 h 882650"/>
              <a:gd name="connsiteX3" fmla="*/ 1203325 w 1298575"/>
              <a:gd name="connsiteY3" fmla="*/ 736600 h 882650"/>
              <a:gd name="connsiteX4" fmla="*/ 38100 w 1298575"/>
              <a:gd name="connsiteY4" fmla="*/ 0 h 882650"/>
              <a:gd name="connsiteX5" fmla="*/ 0 w 1298575"/>
              <a:gd name="connsiteY5" fmla="*/ 53975 h 882650"/>
              <a:gd name="connsiteX6" fmla="*/ 928687 w 1298575"/>
              <a:gd name="connsiteY6" fmla="*/ 698500 h 882650"/>
              <a:gd name="connsiteX7" fmla="*/ 796925 w 1298575"/>
              <a:gd name="connsiteY7" fmla="*/ 657225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882650">
                <a:moveTo>
                  <a:pt x="796925" y="657225"/>
                </a:moveTo>
                <a:lnTo>
                  <a:pt x="1101725" y="882650"/>
                </a:lnTo>
                <a:lnTo>
                  <a:pt x="1298575" y="730250"/>
                </a:lnTo>
                <a:lnTo>
                  <a:pt x="1203325" y="736600"/>
                </a:lnTo>
                <a:cubicBezTo>
                  <a:pt x="1172105" y="410105"/>
                  <a:pt x="763058" y="105833"/>
                  <a:pt x="38100" y="0"/>
                </a:cubicBezTo>
                <a:lnTo>
                  <a:pt x="0" y="53975"/>
                </a:lnTo>
                <a:cubicBezTo>
                  <a:pt x="412750" y="97367"/>
                  <a:pt x="973931" y="270139"/>
                  <a:pt x="928687" y="698500"/>
                </a:cubicBezTo>
                <a:lnTo>
                  <a:pt x="796925" y="657225"/>
                </a:lnTo>
                <a:close/>
              </a:path>
            </a:pathLst>
          </a:cu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solidFill>
                  <a:srgbClr val="FFFFFF">
                    <a:alpha val="0"/>
                  </a:srgbClr>
                </a:solidFill>
              </a:ln>
              <a:solidFill>
                <a:srgbClr val="595959"/>
              </a:solidFill>
            </a:endParaRPr>
          </a:p>
        </p:txBody>
      </p:sp>
      <p:sp>
        <p:nvSpPr>
          <p:cNvPr id="35" name="TextBox 34"/>
          <p:cNvSpPr txBox="1"/>
          <p:nvPr>
            <p:custDataLst>
              <p:tags r:id="rId22"/>
            </p:custDataLst>
          </p:nvPr>
        </p:nvSpPr>
        <p:spPr>
          <a:xfrm>
            <a:off x="9896043" y="3794560"/>
            <a:ext cx="835485" cy="307777"/>
          </a:xfrm>
          <a:prstGeom prst="rect">
            <a:avLst/>
          </a:prstGeom>
          <a:noFill/>
        </p:spPr>
        <p:txBody>
          <a:bodyPr wrap="none" rtlCol="0">
            <a:spAutoFit/>
          </a:bodyPr>
          <a:lstStyle/>
          <a:p>
            <a:pPr defTabSz="914340"/>
            <a:r>
              <a:rPr lang="en-US" sz="1400" dirty="0">
                <a:ln>
                  <a:solidFill>
                    <a:srgbClr val="FFFFFF">
                      <a:alpha val="0"/>
                    </a:srgbClr>
                  </a:solidFill>
                </a:ln>
                <a:solidFill>
                  <a:srgbClr val="595959"/>
                </a:solidFill>
              </a:rPr>
              <a:t>Backups</a:t>
            </a:r>
          </a:p>
        </p:txBody>
      </p:sp>
      <p:sp>
        <p:nvSpPr>
          <p:cNvPr id="37" name="TextBox 36"/>
          <p:cNvSpPr txBox="1"/>
          <p:nvPr>
            <p:custDataLst>
              <p:tags r:id="rId23"/>
            </p:custDataLst>
          </p:nvPr>
        </p:nvSpPr>
        <p:spPr>
          <a:xfrm>
            <a:off x="7743955" y="2415816"/>
            <a:ext cx="1018997" cy="523220"/>
          </a:xfrm>
          <a:prstGeom prst="rect">
            <a:avLst/>
          </a:prstGeom>
          <a:noFill/>
        </p:spPr>
        <p:txBody>
          <a:bodyPr wrap="none" rtlCol="0">
            <a:spAutoFit/>
          </a:bodyPr>
          <a:lstStyle/>
          <a:p>
            <a:pPr defTabSz="914340"/>
            <a:r>
              <a:rPr lang="en-US" sz="1400" dirty="0">
                <a:ln>
                  <a:solidFill>
                    <a:srgbClr val="FFFFFF">
                      <a:alpha val="0"/>
                    </a:srgbClr>
                  </a:solidFill>
                </a:ln>
                <a:solidFill>
                  <a:srgbClr val="595959"/>
                </a:solidFill>
              </a:rPr>
              <a:t>Active</a:t>
            </a:r>
          </a:p>
          <a:p>
            <a:pPr defTabSz="914340"/>
            <a:r>
              <a:rPr lang="en-US" sz="1400" dirty="0">
                <a:ln>
                  <a:solidFill>
                    <a:srgbClr val="FFFFFF">
                      <a:alpha val="0"/>
                    </a:srgbClr>
                  </a:solidFill>
                </a:ln>
                <a:solidFill>
                  <a:srgbClr val="595959"/>
                </a:solidFill>
              </a:rPr>
              <a:t>Secondary</a:t>
            </a:r>
          </a:p>
        </p:txBody>
      </p:sp>
      <p:sp>
        <p:nvSpPr>
          <p:cNvPr id="16" name="Slide Number Placeholder 15"/>
          <p:cNvSpPr>
            <a:spLocks noGrp="1"/>
          </p:cNvSpPr>
          <p:nvPr>
            <p:ph type="sldNum" sz="quarter" idx="12"/>
            <p:custDataLst>
              <p:tags r:id="rId24"/>
            </p:custDataLst>
          </p:nvPr>
        </p:nvSpPr>
        <p:spPr/>
        <p:txBody>
          <a:bodyPr/>
          <a:lstStyle/>
          <a:p>
            <a:fld id="{BD271169-D5A2-4E26-9D3F-58E320BF9E89}" type="slidenum">
              <a:rPr lang="en-US" smtClean="0">
                <a:solidFill>
                  <a:srgbClr val="595959">
                    <a:tint val="75000"/>
                  </a:srgbClr>
                </a:solidFill>
              </a:rPr>
              <a:pPr/>
              <a:t>32</a:t>
            </a:fld>
            <a:endParaRPr lang="en-US">
              <a:solidFill>
                <a:srgbClr val="595959">
                  <a:tint val="75000"/>
                </a:srgbClr>
              </a:solidFill>
            </a:endParaRPr>
          </a:p>
        </p:txBody>
      </p:sp>
    </p:spTree>
    <p:extLst>
      <p:ext uri="{BB962C8B-B14F-4D97-AF65-F5344CB8AC3E}">
        <p14:creationId xmlns:p14="http://schemas.microsoft.com/office/powerpoint/2010/main" val="2888949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2002"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2118" y="2118"/>
                        <a:ext cx="2116" cy="2116"/>
                      </a:xfrm>
                      <a:prstGeom prst="rect">
                        <a:avLst/>
                      </a:prstGeom>
                    </p:spPr>
                  </p:pic>
                </p:oleObj>
              </mc:Fallback>
            </mc:AlternateContent>
          </a:graphicData>
        </a:graphic>
      </p:graphicFrame>
      <p:sp>
        <p:nvSpPr>
          <p:cNvPr id="22" name="Rectangle 21"/>
          <p:cNvSpPr/>
          <p:nvPr>
            <p:custDataLst>
              <p:tags r:id="rId3"/>
            </p:custDataLst>
          </p:nvPr>
        </p:nvSpPr>
        <p:spPr>
          <a:xfrm>
            <a:off x="2336629" y="1490133"/>
            <a:ext cx="7514507" cy="47196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t" anchorCtr="0">
            <a:noAutofit/>
          </a:bodyPr>
          <a:lstStyle/>
          <a:p>
            <a:pPr algn="ctr"/>
            <a:endParaRPr lang="en-US" sz="2400" b="1" dirty="0">
              <a:ln>
                <a:solidFill>
                  <a:srgbClr val="FFFFFF">
                    <a:alpha val="0"/>
                  </a:srgbClr>
                </a:solidFill>
              </a:ln>
              <a:solidFill>
                <a:srgbClr val="B5D331">
                  <a:lumMod val="75000"/>
                </a:srgbClr>
              </a:solidFill>
            </a:endParaRPr>
          </a:p>
        </p:txBody>
      </p:sp>
      <p:cxnSp>
        <p:nvCxnSpPr>
          <p:cNvPr id="25" name="Straight Connector 24"/>
          <p:cNvCxnSpPr>
            <a:stCxn id="5" idx="2"/>
          </p:cNvCxnSpPr>
          <p:nvPr>
            <p:custDataLst>
              <p:tags r:id="rId4"/>
            </p:custDataLst>
          </p:nvPr>
        </p:nvCxnSpPr>
        <p:spPr>
          <a:xfrm>
            <a:off x="4055872" y="2407613"/>
            <a:ext cx="0" cy="2631747"/>
          </a:xfrm>
          <a:prstGeom prst="line">
            <a:avLst/>
          </a:prstGeom>
          <a:ln w="19050">
            <a:solidFill>
              <a:schemeClr val="bg1">
                <a:lumMod val="65000"/>
              </a:schemeClr>
            </a:solidFill>
            <a:prstDash val="solid"/>
            <a:tailEnd type="none"/>
          </a:ln>
          <a:effectLst/>
        </p:spPr>
        <p:style>
          <a:lnRef idx="3">
            <a:schemeClr val="accent4"/>
          </a:lnRef>
          <a:fillRef idx="0">
            <a:schemeClr val="accent4"/>
          </a:fillRef>
          <a:effectRef idx="2">
            <a:schemeClr val="accent4"/>
          </a:effectRef>
          <a:fontRef idx="minor">
            <a:schemeClr val="tx1"/>
          </a:fontRef>
        </p:style>
      </p:cxnSp>
      <p:sp>
        <p:nvSpPr>
          <p:cNvPr id="2" name="Title 1"/>
          <p:cNvSpPr>
            <a:spLocks noGrp="1"/>
          </p:cNvSpPr>
          <p:nvPr>
            <p:ph type="title"/>
            <p:custDataLst>
              <p:tags r:id="rId5"/>
            </p:custDataLst>
          </p:nvPr>
        </p:nvSpPr>
        <p:spPr>
          <a:xfrm>
            <a:off x="609599" y="274637"/>
            <a:ext cx="10960100" cy="707886"/>
          </a:xfrm>
        </p:spPr>
        <p:txBody>
          <a:bodyPr/>
          <a:lstStyle/>
          <a:p>
            <a:r>
              <a:rPr lang="en-US" dirty="0">
                <a:ln>
                  <a:solidFill>
                    <a:schemeClr val="bg1">
                      <a:alpha val="0"/>
                    </a:schemeClr>
                  </a:solidFill>
                </a:ln>
              </a:rPr>
              <a:t>Single Log Backup </a:t>
            </a:r>
            <a:r>
              <a:rPr lang="en-US" dirty="0" smtClean="0">
                <a:ln>
                  <a:solidFill>
                    <a:schemeClr val="bg1">
                      <a:alpha val="0"/>
                    </a:schemeClr>
                  </a:solidFill>
                </a:ln>
              </a:rPr>
              <a:t>Chain</a:t>
            </a:r>
            <a:endParaRPr lang="en-US" dirty="0">
              <a:ln>
                <a:solidFill>
                  <a:schemeClr val="bg1">
                    <a:alpha val="0"/>
                  </a:schemeClr>
                </a:solidFill>
              </a:ln>
            </a:endParaRPr>
          </a:p>
        </p:txBody>
      </p:sp>
      <p:sp>
        <p:nvSpPr>
          <p:cNvPr id="5" name="Rectangle 4"/>
          <p:cNvSpPr/>
          <p:nvPr>
            <p:custDataLst>
              <p:tags r:id="rId6"/>
            </p:custDataLst>
          </p:nvPr>
        </p:nvSpPr>
        <p:spPr>
          <a:xfrm>
            <a:off x="2804160" y="1668949"/>
            <a:ext cx="2503424" cy="738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t" anchorCtr="0">
            <a:spAutoFit/>
          </a:bodyPr>
          <a:lstStyle/>
          <a:p>
            <a:pPr algn="ctr">
              <a:spcBef>
                <a:spcPts val="1600"/>
              </a:spcBef>
            </a:pPr>
            <a:r>
              <a:rPr lang="en-US" sz="3200" spc="-93" dirty="0">
                <a:ln>
                  <a:solidFill>
                    <a:srgbClr val="FFFFFF">
                      <a:alpha val="0"/>
                    </a:srgbClr>
                  </a:solidFill>
                </a:ln>
                <a:solidFill>
                  <a:srgbClr val="FFFFFF"/>
                </a:solidFill>
              </a:rPr>
              <a:t>Replica 1</a:t>
            </a:r>
          </a:p>
        </p:txBody>
      </p:sp>
      <p:sp>
        <p:nvSpPr>
          <p:cNvPr id="6" name="Rectangle 5"/>
          <p:cNvSpPr/>
          <p:nvPr>
            <p:custDataLst>
              <p:tags r:id="rId7"/>
            </p:custDataLst>
          </p:nvPr>
        </p:nvSpPr>
        <p:spPr>
          <a:xfrm>
            <a:off x="6884416" y="1668949"/>
            <a:ext cx="2503424" cy="738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t" anchorCtr="0">
            <a:spAutoFit/>
          </a:bodyPr>
          <a:lstStyle/>
          <a:p>
            <a:pPr algn="ctr">
              <a:spcBef>
                <a:spcPts val="1600"/>
              </a:spcBef>
            </a:pPr>
            <a:r>
              <a:rPr lang="en-US" sz="3200" spc="-93" dirty="0">
                <a:ln>
                  <a:solidFill>
                    <a:srgbClr val="FFFFFF">
                      <a:alpha val="0"/>
                    </a:srgbClr>
                  </a:solidFill>
                </a:ln>
                <a:solidFill>
                  <a:srgbClr val="FFFFFF"/>
                </a:solidFill>
              </a:rPr>
              <a:t>Replica 2</a:t>
            </a:r>
          </a:p>
        </p:txBody>
      </p:sp>
      <p:sp>
        <p:nvSpPr>
          <p:cNvPr id="8" name="Flowchart: Sequential Access Storage 7"/>
          <p:cNvSpPr/>
          <p:nvPr>
            <p:custDataLst>
              <p:tags r:id="rId8"/>
            </p:custDataLst>
          </p:nvPr>
        </p:nvSpPr>
        <p:spPr>
          <a:xfrm>
            <a:off x="3234944" y="2617216"/>
            <a:ext cx="1641856" cy="1186688"/>
          </a:xfrm>
          <a:prstGeom prst="flowChartMagneticTap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algn="ctr"/>
            <a:r>
              <a:rPr lang="en-US" sz="2400" dirty="0">
                <a:ln>
                  <a:solidFill>
                    <a:srgbClr val="FFFFFF">
                      <a:alpha val="0"/>
                    </a:srgbClr>
                  </a:solidFill>
                </a:ln>
                <a:solidFill>
                  <a:srgbClr val="FFFFFF"/>
                </a:solidFill>
              </a:rPr>
              <a:t>Log backup</a:t>
            </a:r>
          </a:p>
        </p:txBody>
      </p:sp>
      <p:sp>
        <p:nvSpPr>
          <p:cNvPr id="9" name="Flowchart: Sequential Access Storage 8"/>
          <p:cNvSpPr/>
          <p:nvPr>
            <p:custDataLst>
              <p:tags r:id="rId9"/>
            </p:custDataLst>
          </p:nvPr>
        </p:nvSpPr>
        <p:spPr>
          <a:xfrm>
            <a:off x="3234944" y="4454144"/>
            <a:ext cx="1641856" cy="1186688"/>
          </a:xfrm>
          <a:prstGeom prst="flowChartMagneticTap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algn="ctr"/>
            <a:r>
              <a:rPr lang="en-US" sz="2400" dirty="0">
                <a:ln>
                  <a:solidFill>
                    <a:srgbClr val="FFFFFF">
                      <a:alpha val="0"/>
                    </a:srgbClr>
                  </a:solidFill>
                </a:ln>
                <a:solidFill>
                  <a:srgbClr val="FFFFFF"/>
                </a:solidFill>
              </a:rPr>
              <a:t>Log backup</a:t>
            </a:r>
          </a:p>
        </p:txBody>
      </p:sp>
      <p:sp>
        <p:nvSpPr>
          <p:cNvPr id="11" name="Flowchart: Sequential Access Storage 10"/>
          <p:cNvSpPr/>
          <p:nvPr>
            <p:custDataLst>
              <p:tags r:id="rId10"/>
            </p:custDataLst>
          </p:nvPr>
        </p:nvSpPr>
        <p:spPr>
          <a:xfrm>
            <a:off x="7315200" y="4844288"/>
            <a:ext cx="1641856" cy="1186688"/>
          </a:xfrm>
          <a:prstGeom prst="flowChartMagneticTap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algn="ctr"/>
            <a:r>
              <a:rPr lang="en-US" sz="2400" dirty="0">
                <a:ln>
                  <a:solidFill>
                    <a:srgbClr val="FFFFFF">
                      <a:alpha val="0"/>
                    </a:srgbClr>
                  </a:solidFill>
                </a:ln>
                <a:solidFill>
                  <a:srgbClr val="FFFFFF"/>
                </a:solidFill>
              </a:rPr>
              <a:t>Log backup</a:t>
            </a:r>
          </a:p>
        </p:txBody>
      </p:sp>
      <p:cxnSp>
        <p:nvCxnSpPr>
          <p:cNvPr id="13" name="Straight Arrow Connector 12"/>
          <p:cNvCxnSpPr/>
          <p:nvPr>
            <p:custDataLst>
              <p:tags r:id="rId11"/>
            </p:custDataLst>
          </p:nvPr>
        </p:nvCxnSpPr>
        <p:spPr>
          <a:xfrm>
            <a:off x="5071872" y="3210560"/>
            <a:ext cx="2080768" cy="390144"/>
          </a:xfrm>
          <a:prstGeom prst="straightConnector1">
            <a:avLst/>
          </a:prstGeom>
          <a:ln w="19050">
            <a:solidFill>
              <a:schemeClr val="bg1">
                <a:lumMod val="65000"/>
              </a:schemeClr>
            </a:solidFill>
            <a:prstDash val="solid"/>
            <a:tailEnd type="stealth"/>
          </a:ln>
          <a:effectLst/>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p:nvPr>
            <p:custDataLst>
              <p:tags r:id="rId12"/>
            </p:custDataLst>
          </p:nvPr>
        </p:nvCxnSpPr>
        <p:spPr>
          <a:xfrm flipH="1">
            <a:off x="4941824" y="4031488"/>
            <a:ext cx="2210816" cy="812800"/>
          </a:xfrm>
          <a:prstGeom prst="straightConnector1">
            <a:avLst/>
          </a:prstGeom>
          <a:ln w="19050">
            <a:solidFill>
              <a:schemeClr val="bg1">
                <a:lumMod val="65000"/>
              </a:schemeClr>
            </a:solidFill>
            <a:prstDash val="solid"/>
            <a:tailEnd type="stealth"/>
          </a:ln>
          <a:effectLst/>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custDataLst>
              <p:tags r:id="rId13"/>
            </p:custDataLst>
          </p:nvPr>
        </p:nvCxnSpPr>
        <p:spPr>
          <a:xfrm>
            <a:off x="5071872" y="5234432"/>
            <a:ext cx="2145792" cy="442976"/>
          </a:xfrm>
          <a:prstGeom prst="straightConnector1">
            <a:avLst/>
          </a:prstGeom>
          <a:ln w="19050">
            <a:solidFill>
              <a:schemeClr val="bg1">
                <a:lumMod val="65000"/>
              </a:schemeClr>
            </a:solidFill>
            <a:prstDash val="solid"/>
            <a:tailEnd type="stealth"/>
          </a:ln>
          <a:effectLst/>
        </p:spPr>
        <p:style>
          <a:lnRef idx="3">
            <a:schemeClr val="accent4"/>
          </a:lnRef>
          <a:fillRef idx="0">
            <a:schemeClr val="accent4"/>
          </a:fillRef>
          <a:effectRef idx="2">
            <a:schemeClr val="accent4"/>
          </a:effectRef>
          <a:fontRef idx="minor">
            <a:schemeClr val="tx1"/>
          </a:fontRef>
        </p:style>
      </p:cxnSp>
      <p:cxnSp>
        <p:nvCxnSpPr>
          <p:cNvPr id="27" name="Straight Connector 26"/>
          <p:cNvCxnSpPr>
            <a:stCxn id="6" idx="2"/>
            <a:endCxn id="11" idx="0"/>
          </p:cNvCxnSpPr>
          <p:nvPr>
            <p:custDataLst>
              <p:tags r:id="rId14"/>
            </p:custDataLst>
          </p:nvPr>
        </p:nvCxnSpPr>
        <p:spPr>
          <a:xfrm>
            <a:off x="8136128" y="2407613"/>
            <a:ext cx="0" cy="2436675"/>
          </a:xfrm>
          <a:prstGeom prst="line">
            <a:avLst/>
          </a:prstGeom>
          <a:ln w="19050">
            <a:solidFill>
              <a:schemeClr val="bg1">
                <a:lumMod val="65000"/>
              </a:schemeClr>
            </a:solidFill>
            <a:prstDash val="solid"/>
            <a:tailEnd type="none"/>
          </a:ln>
          <a:effectLst/>
        </p:spPr>
        <p:style>
          <a:lnRef idx="3">
            <a:schemeClr val="accent4"/>
          </a:lnRef>
          <a:fillRef idx="0">
            <a:schemeClr val="accent4"/>
          </a:fillRef>
          <a:effectRef idx="2">
            <a:schemeClr val="accent4"/>
          </a:effectRef>
          <a:fontRef idx="minor">
            <a:schemeClr val="tx1"/>
          </a:fontRef>
        </p:style>
      </p:cxnSp>
      <p:sp>
        <p:nvSpPr>
          <p:cNvPr id="10" name="Flowchart: Sequential Access Storage 9"/>
          <p:cNvSpPr/>
          <p:nvPr>
            <p:custDataLst>
              <p:tags r:id="rId15"/>
            </p:custDataLst>
          </p:nvPr>
        </p:nvSpPr>
        <p:spPr>
          <a:xfrm>
            <a:off x="7315200" y="3007360"/>
            <a:ext cx="1641856" cy="1186688"/>
          </a:xfrm>
          <a:prstGeom prst="flowChartMagneticTap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algn="ctr"/>
            <a:r>
              <a:rPr lang="en-US" sz="2400" dirty="0">
                <a:ln>
                  <a:solidFill>
                    <a:srgbClr val="FFFFFF">
                      <a:alpha val="0"/>
                    </a:srgbClr>
                  </a:solidFill>
                </a:ln>
                <a:solidFill>
                  <a:srgbClr val="FFFFFF"/>
                </a:solidFill>
              </a:rPr>
              <a:t>Log backup</a:t>
            </a:r>
          </a:p>
        </p:txBody>
      </p:sp>
      <p:sp>
        <p:nvSpPr>
          <p:cNvPr id="4" name="Slide Number Placeholder 3"/>
          <p:cNvSpPr>
            <a:spLocks noGrp="1"/>
          </p:cNvSpPr>
          <p:nvPr>
            <p:ph type="sldNum" sz="quarter" idx="12"/>
            <p:custDataLst>
              <p:tags r:id="rId16"/>
            </p:custDataLst>
          </p:nvPr>
        </p:nvSpPr>
        <p:spPr/>
        <p:txBody>
          <a:bodyPr/>
          <a:lstStyle/>
          <a:p>
            <a:fld id="{BD271169-D5A2-4E26-9D3F-58E320BF9E89}" type="slidenum">
              <a:rPr lang="en-US" smtClean="0">
                <a:solidFill>
                  <a:srgbClr val="595959">
                    <a:tint val="75000"/>
                  </a:srgbClr>
                </a:solidFill>
              </a:rPr>
              <a:pPr/>
              <a:t>33</a:t>
            </a:fld>
            <a:endParaRPr lang="en-US">
              <a:solidFill>
                <a:srgbClr val="595959">
                  <a:tint val="75000"/>
                </a:srgbClr>
              </a:solidFill>
            </a:endParaRPr>
          </a:p>
        </p:txBody>
      </p:sp>
    </p:spTree>
    <p:extLst>
      <p:ext uri="{BB962C8B-B14F-4D97-AF65-F5344CB8AC3E}">
        <p14:creationId xmlns:p14="http://schemas.microsoft.com/office/powerpoint/2010/main" val="50939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4404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211667" cy="21166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609599" y="274637"/>
            <a:ext cx="10960100" cy="707886"/>
          </a:xfrm>
        </p:spPr>
        <p:txBody>
          <a:bodyPr/>
          <a:lstStyle/>
          <a:p>
            <a:r>
              <a:rPr lang="en-US" dirty="0" smtClean="0"/>
              <a:t>DEMO</a:t>
            </a:r>
            <a:endParaRPr lang="en-US" dirty="0"/>
          </a:p>
        </p:txBody>
      </p:sp>
      <p:sp>
        <p:nvSpPr>
          <p:cNvPr id="4" name="Content Placeholder 2"/>
          <p:cNvSpPr txBox="1">
            <a:spLocks/>
          </p:cNvSpPr>
          <p:nvPr>
            <p:custDataLst>
              <p:tags r:id="rId4"/>
            </p:custDataLst>
          </p:nvPr>
        </p:nvSpPr>
        <p:spPr>
          <a:xfrm>
            <a:off x="2317531" y="1102784"/>
            <a:ext cx="9252170" cy="2996141"/>
          </a:xfrm>
          <a:prstGeom prst="rect">
            <a:avLst/>
          </a:prstGeom>
        </p:spPr>
        <p:txBody>
          <a:bodyPr vert="horz" wrap="square" lIns="121920" tIns="60960" rIns="121920" bIns="60960" rtlCol="0">
            <a:spAutoFit/>
          </a:bodyPr>
          <a:lstStyle>
            <a:lvl1pPr marL="182880" indent="-182880" algn="l" defTabSz="914400" rtl="0" eaLnBrk="1" latinLnBrk="0" hangingPunct="1">
              <a:spcBef>
                <a:spcPct val="20000"/>
              </a:spcBef>
              <a:buFont typeface="Arial" pitchFamily="34" charset="0"/>
              <a:buChar char="•"/>
              <a:defRPr sz="2000" kern="1200">
                <a:ln>
                  <a:noFill/>
                </a:ln>
                <a:solidFill>
                  <a:srgbClr val="595959"/>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ln>
                  <a:noFill/>
                </a:ln>
                <a:solidFill>
                  <a:srgbClr val="595959"/>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ln>
                  <a:noFill/>
                </a:ln>
                <a:solidFill>
                  <a:srgbClr val="595959"/>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ln>
                  <a:noFill/>
                </a:ln>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2667" spc="-93" dirty="0" smtClean="0">
                <a:ln>
                  <a:solidFill>
                    <a:srgbClr val="FFFFFF">
                      <a:alpha val="0"/>
                    </a:srgbClr>
                  </a:solidFill>
                </a:ln>
              </a:rPr>
              <a:t>SQL 2014 AG setup and failover</a:t>
            </a:r>
          </a:p>
          <a:p>
            <a:pPr marL="0" indent="0">
              <a:spcBef>
                <a:spcPct val="0"/>
              </a:spcBef>
              <a:buNone/>
            </a:pPr>
            <a:r>
              <a:rPr lang="en-US" sz="2667" spc="-93" dirty="0" smtClean="0">
                <a:ln>
                  <a:solidFill>
                    <a:srgbClr val="FFFFFF">
                      <a:alpha val="0"/>
                    </a:srgbClr>
                  </a:solidFill>
                </a:ln>
              </a:rPr>
              <a:t>On existing windows two-node cluster</a:t>
            </a:r>
          </a:p>
          <a:p>
            <a:pPr marL="0" indent="0">
              <a:spcBef>
                <a:spcPct val="0"/>
              </a:spcBef>
              <a:buNone/>
            </a:pPr>
            <a:r>
              <a:rPr lang="en-US" sz="2667" spc="-93" dirty="0" smtClean="0">
                <a:ln>
                  <a:solidFill>
                    <a:srgbClr val="FFFFFF">
                      <a:alpha val="0"/>
                    </a:srgbClr>
                  </a:solidFill>
                </a:ln>
              </a:rPr>
              <a:t>With file-share witness</a:t>
            </a:r>
          </a:p>
          <a:p>
            <a:pPr marL="0" indent="0">
              <a:spcBef>
                <a:spcPct val="0"/>
              </a:spcBef>
              <a:buNone/>
            </a:pPr>
            <a:endParaRPr lang="en-US" sz="2667" spc="-93" dirty="0">
              <a:ln>
                <a:solidFill>
                  <a:srgbClr val="FFFFFF">
                    <a:alpha val="0"/>
                  </a:srgbClr>
                </a:solidFill>
              </a:ln>
            </a:endParaRPr>
          </a:p>
          <a:p>
            <a:pPr marL="0" indent="0">
              <a:spcBef>
                <a:spcPct val="0"/>
              </a:spcBef>
              <a:buNone/>
            </a:pPr>
            <a:r>
              <a:rPr lang="en-US" sz="2667" spc="-93" dirty="0" smtClean="0">
                <a:ln>
                  <a:solidFill>
                    <a:srgbClr val="FFFFFF">
                      <a:alpha val="0"/>
                    </a:srgbClr>
                  </a:solidFill>
                </a:ln>
              </a:rPr>
              <a:t>Can I do this?</a:t>
            </a:r>
          </a:p>
          <a:p>
            <a:pPr marL="0" indent="0">
              <a:spcBef>
                <a:spcPct val="0"/>
              </a:spcBef>
              <a:buNone/>
            </a:pPr>
            <a:r>
              <a:rPr lang="en-US" sz="2667" spc="-93" dirty="0" smtClean="0">
                <a:ln>
                  <a:solidFill>
                    <a:srgbClr val="FFFFFF">
                      <a:alpha val="0"/>
                    </a:srgbClr>
                  </a:solidFill>
                </a:ln>
              </a:rPr>
              <a:t>Use new Azure portal, at </a:t>
            </a:r>
            <a:r>
              <a:rPr lang="en-US" sz="2667" spc="-93" dirty="0" smtClean="0">
                <a:ln>
                  <a:solidFill>
                    <a:srgbClr val="FFFFFF">
                      <a:alpha val="0"/>
                    </a:srgbClr>
                  </a:solidFill>
                </a:ln>
                <a:hlinkClick r:id="rId10"/>
              </a:rPr>
              <a:t>http://portal.azure.com</a:t>
            </a:r>
            <a:r>
              <a:rPr lang="en-US" sz="2667" spc="-93" dirty="0" smtClean="0">
                <a:ln>
                  <a:solidFill>
                    <a:srgbClr val="FFFFFF">
                      <a:alpha val="0"/>
                    </a:srgbClr>
                  </a:solidFill>
                </a:ln>
              </a:rPr>
              <a:t> to build out a new AlwaysOn Cluster!</a:t>
            </a:r>
          </a:p>
        </p:txBody>
      </p:sp>
      <p:sp>
        <p:nvSpPr>
          <p:cNvPr id="11" name="Slide Number Placeholder 10"/>
          <p:cNvSpPr>
            <a:spLocks noGrp="1"/>
          </p:cNvSpPr>
          <p:nvPr>
            <p:ph type="sldNum" sz="quarter" idx="12"/>
            <p:custDataLst>
              <p:tags r:id="rId5"/>
            </p:custDataLst>
          </p:nvPr>
        </p:nvSpPr>
        <p:spPr/>
        <p:txBody>
          <a:bodyPr/>
          <a:lstStyle/>
          <a:p>
            <a:fld id="{BD271169-D5A2-4E26-9D3F-58E320BF9E89}" type="slidenum">
              <a:rPr lang="en-US" smtClean="0">
                <a:solidFill>
                  <a:srgbClr val="595959">
                    <a:tint val="75000"/>
                  </a:srgbClr>
                </a:solidFill>
              </a:rPr>
              <a:pPr/>
              <a:t>34</a:t>
            </a:fld>
            <a:endParaRPr lang="en-US">
              <a:solidFill>
                <a:srgbClr val="595959">
                  <a:tint val="75000"/>
                </a:srgbClr>
              </a:solidFill>
            </a:endParaRPr>
          </a:p>
        </p:txBody>
      </p:sp>
    </p:spTree>
    <p:extLst>
      <p:ext uri="{BB962C8B-B14F-4D97-AF65-F5344CB8AC3E}">
        <p14:creationId xmlns:p14="http://schemas.microsoft.com/office/powerpoint/2010/main" val="4123842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813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2118" y="2118"/>
                        <a:ext cx="2116" cy="2116"/>
                      </a:xfrm>
                      <a:prstGeom prst="rect">
                        <a:avLst/>
                      </a:prstGeom>
                    </p:spPr>
                  </p:pic>
                </p:oleObj>
              </mc:Fallback>
            </mc:AlternateContent>
          </a:graphicData>
        </a:graphic>
      </p:graphicFrame>
      <p:sp>
        <p:nvSpPr>
          <p:cNvPr id="8" name="Title 7"/>
          <p:cNvSpPr>
            <a:spLocks noGrp="1"/>
          </p:cNvSpPr>
          <p:nvPr>
            <p:ph type="title"/>
            <p:custDataLst>
              <p:tags r:id="rId3"/>
            </p:custDataLst>
          </p:nvPr>
        </p:nvSpPr>
        <p:spPr/>
        <p:txBody>
          <a:bodyPr/>
          <a:lstStyle/>
          <a:p>
            <a:r>
              <a:rPr lang="en-US" dirty="0" smtClean="0"/>
              <a:t>SQL 2016 Changes for Availability groups</a:t>
            </a:r>
            <a:endParaRPr lang="en-US" dirty="0"/>
          </a:p>
        </p:txBody>
      </p:sp>
      <p:sp>
        <p:nvSpPr>
          <p:cNvPr id="9" name="Content Placeholder 8"/>
          <p:cNvSpPr>
            <a:spLocks noGrp="1"/>
          </p:cNvSpPr>
          <p:nvPr>
            <p:ph idx="1"/>
            <p:custDataLst>
              <p:tags r:id="rId4"/>
            </p:custDataLst>
          </p:nvPr>
        </p:nvSpPr>
        <p:spPr>
          <a:prstGeom prst="rect">
            <a:avLst/>
          </a:prstGeom>
        </p:spPr>
        <p:txBody>
          <a:bodyPr>
            <a:noAutofit/>
          </a:bodyPr>
          <a:lstStyle/>
          <a:p>
            <a:pPr marL="0" indent="0">
              <a:spcBef>
                <a:spcPts val="1600"/>
              </a:spcBef>
              <a:buNone/>
            </a:pPr>
            <a:endParaRPr lang="en-US" sz="3600" spc="-93" smtClean="0">
              <a:solidFill>
                <a:srgbClr val="FF0000"/>
              </a:solidFill>
              <a:latin typeface="+mj-lt"/>
            </a:endParaRPr>
          </a:p>
          <a:p>
            <a:pPr marL="0" indent="0">
              <a:spcBef>
                <a:spcPts val="1600"/>
              </a:spcBef>
              <a:buNone/>
            </a:pPr>
            <a:r>
              <a:rPr lang="en-US" sz="3600" spc="-93" smtClean="0">
                <a:solidFill>
                  <a:srgbClr val="FF0000"/>
                </a:solidFill>
                <a:latin typeface="+mj-lt"/>
              </a:rPr>
              <a:t>Up </a:t>
            </a:r>
            <a:r>
              <a:rPr lang="en-US" sz="3600" spc="-93" dirty="0" smtClean="0">
                <a:solidFill>
                  <a:srgbClr val="FF0000"/>
                </a:solidFill>
                <a:latin typeface="+mj-lt"/>
              </a:rPr>
              <a:t>to 3 synchronous </a:t>
            </a:r>
            <a:r>
              <a:rPr lang="en-US" sz="3600" spc="-93" dirty="0" err="1" smtClean="0">
                <a:solidFill>
                  <a:srgbClr val="FF0000"/>
                </a:solidFill>
                <a:latin typeface="+mj-lt"/>
              </a:rPr>
              <a:t>secondaries</a:t>
            </a:r>
            <a:r>
              <a:rPr lang="en-US" sz="3600" spc="-93" dirty="0">
                <a:solidFill>
                  <a:srgbClr val="FF0000"/>
                </a:solidFill>
                <a:latin typeface="+mj-lt"/>
              </a:rPr>
              <a:t> </a:t>
            </a:r>
            <a:r>
              <a:rPr lang="en-US" sz="3600" spc="-93" dirty="0" smtClean="0">
                <a:solidFill>
                  <a:srgbClr val="FF0000"/>
                </a:solidFill>
                <a:latin typeface="+mj-lt"/>
              </a:rPr>
              <a:t>(up from 2)</a:t>
            </a:r>
            <a:endParaRPr lang="en-US" sz="3600" spc="-93" dirty="0">
              <a:solidFill>
                <a:srgbClr val="FF0000"/>
              </a:solidFill>
              <a:latin typeface="+mj-lt"/>
            </a:endParaRPr>
          </a:p>
          <a:p>
            <a:pPr marL="0" indent="0">
              <a:spcBef>
                <a:spcPts val="1600"/>
              </a:spcBef>
              <a:buNone/>
            </a:pPr>
            <a:r>
              <a:rPr lang="en-US" sz="3600" spc="-93" dirty="0" smtClean="0">
                <a:solidFill>
                  <a:srgbClr val="FF0000"/>
                </a:solidFill>
                <a:latin typeface="+mj-lt"/>
              </a:rPr>
              <a:t>Read-Only Routing can be round-robin</a:t>
            </a:r>
            <a:endParaRPr lang="en-US" sz="3600" spc="-93" dirty="0">
              <a:solidFill>
                <a:srgbClr val="FF0000"/>
              </a:solidFill>
              <a:latin typeface="+mj-lt"/>
            </a:endParaRPr>
          </a:p>
          <a:p>
            <a:pPr marL="0" indent="0">
              <a:spcBef>
                <a:spcPts val="533"/>
              </a:spcBef>
              <a:spcAft>
                <a:spcPts val="267"/>
              </a:spcAft>
              <a:buNone/>
            </a:pPr>
            <a:r>
              <a:rPr lang="en-US" sz="2800" dirty="0" smtClean="0"/>
              <a:t>This load balances read-</a:t>
            </a:r>
            <a:r>
              <a:rPr lang="en-US" sz="2800" dirty="0" smtClean="0"/>
              <a:t>intent queries</a:t>
            </a:r>
            <a:endParaRPr lang="en-US" sz="3200" dirty="0"/>
          </a:p>
        </p:txBody>
      </p:sp>
      <p:sp>
        <p:nvSpPr>
          <p:cNvPr id="2" name="Slide Number Placeholder 1"/>
          <p:cNvSpPr>
            <a:spLocks noGrp="1"/>
          </p:cNvSpPr>
          <p:nvPr>
            <p:ph type="sldNum" sz="quarter" idx="12"/>
            <p:custDataLst>
              <p:tags r:id="rId5"/>
            </p:custDataLst>
          </p:nvPr>
        </p:nvSpPr>
        <p:spPr/>
        <p:txBody>
          <a:bodyPr/>
          <a:lstStyle/>
          <a:p>
            <a:fld id="{BD271169-D5A2-4E26-9D3F-58E320BF9E89}" type="slidenum">
              <a:rPr lang="en-US" smtClean="0">
                <a:solidFill>
                  <a:srgbClr val="595959">
                    <a:tint val="75000"/>
                  </a:srgbClr>
                </a:solidFill>
              </a:rPr>
              <a:pPr/>
              <a:t>35</a:t>
            </a:fld>
            <a:endParaRPr lang="en-US">
              <a:solidFill>
                <a:srgbClr val="595959">
                  <a:tint val="75000"/>
                </a:srgbClr>
              </a:solidFill>
            </a:endParaRPr>
          </a:p>
        </p:txBody>
      </p:sp>
    </p:spTree>
    <p:extLst>
      <p:ext uri="{BB962C8B-B14F-4D97-AF65-F5344CB8AC3E}">
        <p14:creationId xmlns:p14="http://schemas.microsoft.com/office/powerpoint/2010/main" val="4224238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5070"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609599" y="274637"/>
            <a:ext cx="10960100" cy="707886"/>
          </a:xfrm>
        </p:spPr>
        <p:txBody>
          <a:bodyPr/>
          <a:lstStyle/>
          <a:p>
            <a:r>
              <a:rPr lang="en-US" dirty="0" smtClean="0"/>
              <a:t>Resources</a:t>
            </a:r>
            <a:endParaRPr lang="en-US" dirty="0"/>
          </a:p>
        </p:txBody>
      </p:sp>
      <p:sp>
        <p:nvSpPr>
          <p:cNvPr id="3" name="Rectangle 2"/>
          <p:cNvSpPr/>
          <p:nvPr>
            <p:custDataLst>
              <p:tags r:id="rId4"/>
            </p:custDataLst>
          </p:nvPr>
        </p:nvSpPr>
        <p:spPr bwMode="auto">
          <a:xfrm>
            <a:off x="609091" y="1485795"/>
            <a:ext cx="3535680" cy="1402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t" anchorCtr="0">
            <a:noAutofit/>
          </a:bodyPr>
          <a:lstStyle/>
          <a:p>
            <a:pPr defTabSz="914340">
              <a:buSzPct val="105000"/>
            </a:pPr>
            <a:r>
              <a:rPr lang="en-US" sz="3733" b="1" spc="-133" dirty="0" err="1">
                <a:ln>
                  <a:solidFill>
                    <a:srgbClr val="FFFFFF">
                      <a:alpha val="0"/>
                    </a:srgbClr>
                  </a:solidFill>
                </a:ln>
                <a:latin typeface="+mj-lt"/>
              </a:rPr>
              <a:t>AlwaysOn</a:t>
            </a:r>
            <a:r>
              <a:rPr lang="en-US" sz="3733" b="1" spc="-133" dirty="0">
                <a:ln>
                  <a:solidFill>
                    <a:srgbClr val="FFFFFF">
                      <a:alpha val="0"/>
                    </a:srgbClr>
                  </a:solidFill>
                </a:ln>
                <a:latin typeface="+mj-lt"/>
              </a:rPr>
              <a:t> Resource Center</a:t>
            </a:r>
            <a:endParaRPr lang="en-US" sz="2400" b="1" dirty="0">
              <a:solidFill>
                <a:srgbClr val="FFFFFF">
                  <a:alpha val="99000"/>
                </a:srgbClr>
              </a:solidFill>
            </a:endParaRPr>
          </a:p>
        </p:txBody>
      </p:sp>
      <p:sp>
        <p:nvSpPr>
          <p:cNvPr id="4" name="Rectangle 3"/>
          <p:cNvSpPr/>
          <p:nvPr>
            <p:custDataLst>
              <p:tags r:id="rId5"/>
            </p:custDataLst>
          </p:nvPr>
        </p:nvSpPr>
        <p:spPr bwMode="auto">
          <a:xfrm>
            <a:off x="4321555" y="1485795"/>
            <a:ext cx="3535680" cy="14020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t" anchorCtr="0">
            <a:noAutofit/>
          </a:bodyPr>
          <a:lstStyle/>
          <a:p>
            <a:pPr defTabSz="914340">
              <a:buSzPct val="105000"/>
            </a:pPr>
            <a:r>
              <a:rPr lang="en-US" sz="3733" b="1" spc="-133" dirty="0" err="1">
                <a:ln>
                  <a:solidFill>
                    <a:srgbClr val="FFFFFF">
                      <a:alpha val="0"/>
                    </a:srgbClr>
                  </a:solidFill>
                </a:ln>
                <a:latin typeface="+mj-lt"/>
              </a:rPr>
              <a:t>AlwaysOn</a:t>
            </a:r>
            <a:r>
              <a:rPr lang="en-US" sz="3733" b="1" spc="-133" dirty="0">
                <a:ln>
                  <a:solidFill>
                    <a:srgbClr val="FFFFFF">
                      <a:alpha val="0"/>
                    </a:srgbClr>
                  </a:solidFill>
                </a:ln>
                <a:latin typeface="+mj-lt"/>
              </a:rPr>
              <a:t> Team Blog</a:t>
            </a:r>
            <a:endParaRPr lang="en-US" sz="2400" b="1" dirty="0">
              <a:solidFill>
                <a:srgbClr val="FFFFFF">
                  <a:alpha val="99000"/>
                </a:srgbClr>
              </a:solidFill>
            </a:endParaRPr>
          </a:p>
        </p:txBody>
      </p:sp>
      <p:sp>
        <p:nvSpPr>
          <p:cNvPr id="5" name="Rectangle 4"/>
          <p:cNvSpPr/>
          <p:nvPr>
            <p:custDataLst>
              <p:tags r:id="rId6"/>
            </p:custDataLst>
          </p:nvPr>
        </p:nvSpPr>
        <p:spPr bwMode="auto">
          <a:xfrm>
            <a:off x="8034019" y="1485795"/>
            <a:ext cx="3535680" cy="14020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121920" rIns="121920" bIns="121920" rtlCol="0" anchor="t" anchorCtr="0">
            <a:noAutofit/>
          </a:bodyPr>
          <a:lstStyle/>
          <a:p>
            <a:pPr defTabSz="914340">
              <a:buSzPct val="105000"/>
            </a:pPr>
            <a:r>
              <a:rPr lang="en-US" sz="3733" b="1" spc="-133" dirty="0">
                <a:ln>
                  <a:solidFill>
                    <a:srgbClr val="FFFFFF">
                      <a:alpha val="0"/>
                    </a:srgbClr>
                  </a:solidFill>
                </a:ln>
                <a:latin typeface="+mj-lt"/>
              </a:rPr>
              <a:t>SQL Server 2012 Whitepapers</a:t>
            </a:r>
            <a:endParaRPr lang="en-US" sz="2400" b="1" dirty="0">
              <a:solidFill>
                <a:srgbClr val="FFFFFF">
                  <a:alpha val="99000"/>
                </a:srgbClr>
              </a:solidFill>
            </a:endParaRPr>
          </a:p>
        </p:txBody>
      </p:sp>
      <p:sp>
        <p:nvSpPr>
          <p:cNvPr id="11" name="Rectangle 10"/>
          <p:cNvSpPr/>
          <p:nvPr>
            <p:custDataLst>
              <p:tags r:id="rId7"/>
            </p:custDataLst>
          </p:nvPr>
        </p:nvSpPr>
        <p:spPr bwMode="auto">
          <a:xfrm>
            <a:off x="609091" y="3046731"/>
            <a:ext cx="3535680" cy="31699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706880" rIns="121920" bIns="121920" numCol="1" spcCol="0" rtlCol="0" fromWordArt="0" anchor="t" anchorCtr="0" forceAA="0" compatLnSpc="1">
            <a:prstTxWarp prst="textNoShape">
              <a:avLst/>
            </a:prstTxWarp>
            <a:noAutofit/>
          </a:bodyPr>
          <a:lstStyle/>
          <a:p>
            <a:pPr defTabSz="914340">
              <a:lnSpc>
                <a:spcPct val="90000"/>
              </a:lnSpc>
              <a:spcBef>
                <a:spcPct val="20000"/>
              </a:spcBef>
              <a:buSzPct val="105000"/>
            </a:pPr>
            <a:r>
              <a:rPr lang="en-US" sz="1867" dirty="0">
                <a:ln>
                  <a:solidFill>
                    <a:schemeClr val="bg1">
                      <a:lumMod val="65000"/>
                      <a:alpha val="0"/>
                    </a:schemeClr>
                  </a:solidFill>
                </a:ln>
                <a:solidFill>
                  <a:srgbClr val="FFFFFF">
                    <a:alpha val="99000"/>
                  </a:srgbClr>
                </a:solidFill>
                <a:hlinkClick r:id="rId18"/>
              </a:rPr>
              <a:t>http://msdn.microsoft.com/en-us/sqlserver/gg490638.aspx</a:t>
            </a:r>
            <a:r>
              <a:rPr lang="en-US" sz="1867" dirty="0">
                <a:ln>
                  <a:solidFill>
                    <a:schemeClr val="bg1">
                      <a:lumMod val="65000"/>
                      <a:alpha val="0"/>
                    </a:schemeClr>
                  </a:solidFill>
                </a:ln>
                <a:solidFill>
                  <a:srgbClr val="FFFFFF">
                    <a:alpha val="99000"/>
                  </a:srgbClr>
                </a:solidFill>
              </a:rPr>
              <a:t> </a:t>
            </a:r>
          </a:p>
        </p:txBody>
      </p:sp>
      <p:sp>
        <p:nvSpPr>
          <p:cNvPr id="12" name="Rectangle 11"/>
          <p:cNvSpPr/>
          <p:nvPr>
            <p:custDataLst>
              <p:tags r:id="rId8"/>
            </p:custDataLst>
          </p:nvPr>
        </p:nvSpPr>
        <p:spPr bwMode="auto">
          <a:xfrm>
            <a:off x="4321555" y="3046731"/>
            <a:ext cx="3535680" cy="31699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706880" rIns="121920" bIns="121920" numCol="1" spcCol="0" rtlCol="0" fromWordArt="0" anchor="t" anchorCtr="0" forceAA="0" compatLnSpc="1">
            <a:prstTxWarp prst="textNoShape">
              <a:avLst/>
            </a:prstTxWarp>
            <a:noAutofit/>
          </a:bodyPr>
          <a:lstStyle/>
          <a:p>
            <a:pPr defTabSz="914340">
              <a:lnSpc>
                <a:spcPct val="90000"/>
              </a:lnSpc>
              <a:spcBef>
                <a:spcPct val="20000"/>
              </a:spcBef>
              <a:buSzPct val="105000"/>
            </a:pPr>
            <a:r>
              <a:rPr lang="en-US" sz="1867" dirty="0">
                <a:ln>
                  <a:solidFill>
                    <a:schemeClr val="bg1">
                      <a:lumMod val="65000"/>
                      <a:alpha val="0"/>
                    </a:schemeClr>
                  </a:solidFill>
                </a:ln>
                <a:solidFill>
                  <a:srgbClr val="FFFFFF">
                    <a:alpha val="99000"/>
                  </a:srgbClr>
                </a:solidFill>
                <a:hlinkClick r:id="rId19"/>
              </a:rPr>
              <a:t>http://blogs.msdn.com/b/sqlalwayson/</a:t>
            </a:r>
            <a:r>
              <a:rPr lang="en-US" sz="1867" dirty="0">
                <a:ln>
                  <a:solidFill>
                    <a:schemeClr val="bg1">
                      <a:lumMod val="65000"/>
                      <a:alpha val="0"/>
                    </a:schemeClr>
                  </a:solidFill>
                </a:ln>
                <a:solidFill>
                  <a:srgbClr val="FFFFFF">
                    <a:alpha val="99000"/>
                  </a:srgbClr>
                </a:solidFill>
              </a:rPr>
              <a:t> </a:t>
            </a:r>
          </a:p>
        </p:txBody>
      </p:sp>
      <p:sp>
        <p:nvSpPr>
          <p:cNvPr id="13" name="Rectangle 12"/>
          <p:cNvSpPr/>
          <p:nvPr>
            <p:custDataLst>
              <p:tags r:id="rId9"/>
            </p:custDataLst>
          </p:nvPr>
        </p:nvSpPr>
        <p:spPr bwMode="auto">
          <a:xfrm>
            <a:off x="8034019" y="3046731"/>
            <a:ext cx="3535680" cy="31699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706880" rIns="121920" bIns="121920" numCol="1" spcCol="0" rtlCol="0" fromWordArt="0" anchor="t" anchorCtr="0" forceAA="0" compatLnSpc="1">
            <a:prstTxWarp prst="textNoShape">
              <a:avLst/>
            </a:prstTxWarp>
            <a:noAutofit/>
          </a:bodyPr>
          <a:lstStyle/>
          <a:p>
            <a:pPr defTabSz="914340">
              <a:lnSpc>
                <a:spcPct val="90000"/>
              </a:lnSpc>
              <a:spcBef>
                <a:spcPct val="20000"/>
              </a:spcBef>
              <a:buSzPct val="105000"/>
            </a:pPr>
            <a:r>
              <a:rPr lang="en-US" sz="1867" dirty="0">
                <a:ln>
                  <a:solidFill>
                    <a:schemeClr val="bg1">
                      <a:lumMod val="65000"/>
                      <a:alpha val="0"/>
                    </a:schemeClr>
                  </a:solidFill>
                </a:ln>
                <a:solidFill>
                  <a:srgbClr val="FFFFFF">
                    <a:alpha val="99000"/>
                  </a:srgbClr>
                </a:solidFill>
                <a:hlinkClick r:id="rId20"/>
              </a:rPr>
              <a:t>http://msdn.microsoft.com/en-us/library/hh403491</a:t>
            </a:r>
            <a:r>
              <a:rPr lang="en-US" sz="1867" dirty="0">
                <a:ln>
                  <a:solidFill>
                    <a:schemeClr val="bg1">
                      <a:lumMod val="65000"/>
                      <a:alpha val="0"/>
                    </a:schemeClr>
                  </a:solidFill>
                </a:ln>
                <a:solidFill>
                  <a:srgbClr val="FFFFFF">
                    <a:alpha val="99000"/>
                  </a:srgbClr>
                </a:solidFill>
              </a:rPr>
              <a:t> </a:t>
            </a:r>
          </a:p>
        </p:txBody>
      </p:sp>
      <p:sp>
        <p:nvSpPr>
          <p:cNvPr id="21" name="Freeform 20"/>
          <p:cNvSpPr>
            <a:spLocks noEditPoints="1"/>
          </p:cNvSpPr>
          <p:nvPr>
            <p:custDataLst>
              <p:tags r:id="rId10"/>
            </p:custDataLst>
          </p:nvPr>
        </p:nvSpPr>
        <p:spPr bwMode="black">
          <a:xfrm>
            <a:off x="1471676" y="3263510"/>
            <a:ext cx="1810509" cy="1233316"/>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chemeClr val="bg2">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defTabSz="740721"/>
            <a:endParaRPr lang="en-US" sz="1400" spc="-123" dirty="0">
              <a:solidFill>
                <a:srgbClr val="FFFFFF"/>
              </a:solidFill>
              <a:latin typeface="Segoe UI Light" pitchFamily="34" charset="0"/>
            </a:endParaRPr>
          </a:p>
        </p:txBody>
      </p:sp>
      <p:sp>
        <p:nvSpPr>
          <p:cNvPr id="9" name="Freeform 8"/>
          <p:cNvSpPr>
            <a:spLocks noEditPoints="1"/>
          </p:cNvSpPr>
          <p:nvPr>
            <p:custDataLst>
              <p:tags r:id="rId11"/>
            </p:custDataLst>
          </p:nvPr>
        </p:nvSpPr>
        <p:spPr bwMode="black">
          <a:xfrm>
            <a:off x="5184140" y="3263510"/>
            <a:ext cx="1810509" cy="1233316"/>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chemeClr val="bg2">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defTabSz="740721"/>
            <a:endParaRPr lang="en-US" sz="1400" spc="-123" dirty="0">
              <a:solidFill>
                <a:srgbClr val="FFFFFF"/>
              </a:solidFill>
              <a:latin typeface="Segoe UI Light" pitchFamily="34" charset="0"/>
            </a:endParaRPr>
          </a:p>
        </p:txBody>
      </p:sp>
      <p:sp>
        <p:nvSpPr>
          <p:cNvPr id="10" name="Freeform 9"/>
          <p:cNvSpPr>
            <a:spLocks noEditPoints="1"/>
          </p:cNvSpPr>
          <p:nvPr>
            <p:custDataLst>
              <p:tags r:id="rId12"/>
            </p:custDataLst>
          </p:nvPr>
        </p:nvSpPr>
        <p:spPr bwMode="black">
          <a:xfrm>
            <a:off x="8896604" y="3263510"/>
            <a:ext cx="1810509" cy="1233316"/>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chemeClr val="bg2">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defTabSz="740721"/>
            <a:endParaRPr lang="en-US" sz="1400" spc="-123" dirty="0">
              <a:solidFill>
                <a:srgbClr val="FFFFFF"/>
              </a:solidFill>
              <a:latin typeface="Segoe UI Light" pitchFamily="34" charset="0"/>
            </a:endParaRPr>
          </a:p>
        </p:txBody>
      </p:sp>
      <p:sp>
        <p:nvSpPr>
          <p:cNvPr id="7" name="Slide Number Placeholder 6"/>
          <p:cNvSpPr>
            <a:spLocks noGrp="1"/>
          </p:cNvSpPr>
          <p:nvPr>
            <p:ph type="sldNum" sz="quarter" idx="12"/>
            <p:custDataLst>
              <p:tags r:id="rId13"/>
            </p:custDataLst>
          </p:nvPr>
        </p:nvSpPr>
        <p:spPr/>
        <p:txBody>
          <a:bodyPr/>
          <a:lstStyle/>
          <a:p>
            <a:fld id="{BD271169-D5A2-4E26-9D3F-58E320BF9E89}" type="slidenum">
              <a:rPr lang="en-US" smtClean="0"/>
              <a:t>36</a:t>
            </a:fld>
            <a:endParaRPr lang="en-US"/>
          </a:p>
        </p:txBody>
      </p:sp>
    </p:spTree>
    <p:extLst>
      <p:ext uri="{BB962C8B-B14F-4D97-AF65-F5344CB8AC3E}">
        <p14:creationId xmlns:p14="http://schemas.microsoft.com/office/powerpoint/2010/main" val="263105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609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2118" y="2118"/>
                        <a:ext cx="2116" cy="2116"/>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b="1" dirty="0">
                <a:ln>
                  <a:solidFill>
                    <a:schemeClr val="bg1">
                      <a:alpha val="0"/>
                    </a:schemeClr>
                  </a:solidFill>
                </a:ln>
              </a:rPr>
              <a:t>Next steps</a:t>
            </a:r>
          </a:p>
        </p:txBody>
      </p:sp>
      <p:sp>
        <p:nvSpPr>
          <p:cNvPr id="5" name="Content Placeholder 4"/>
          <p:cNvSpPr>
            <a:spLocks noGrp="1"/>
          </p:cNvSpPr>
          <p:nvPr>
            <p:ph idx="1"/>
            <p:custDataLst>
              <p:tags r:id="rId4"/>
            </p:custDataLst>
          </p:nvPr>
        </p:nvSpPr>
        <p:spPr>
          <a:xfrm>
            <a:off x="609599" y="1234017"/>
            <a:ext cx="10960100" cy="4938183"/>
          </a:xfrm>
        </p:spPr>
        <p:txBody>
          <a:bodyPr>
            <a:noAutofit/>
          </a:bodyPr>
          <a:lstStyle/>
          <a:p>
            <a:pPr marL="0" indent="0">
              <a:spcBef>
                <a:spcPts val="1600"/>
              </a:spcBef>
              <a:buNone/>
            </a:pPr>
            <a:r>
              <a:rPr lang="en-US" sz="3200" kern="0" spc="-133" dirty="0">
                <a:ln>
                  <a:solidFill>
                    <a:schemeClr val="bg1">
                      <a:alpha val="0"/>
                    </a:schemeClr>
                  </a:solidFill>
                </a:ln>
                <a:solidFill>
                  <a:srgbClr val="FF0000"/>
                </a:solidFill>
                <a:latin typeface="+mj-lt"/>
              </a:rPr>
              <a:t>SQL Server </a:t>
            </a:r>
            <a:r>
              <a:rPr lang="en-US" sz="3200" kern="0" spc="-133" dirty="0" smtClean="0">
                <a:ln>
                  <a:solidFill>
                    <a:schemeClr val="bg1">
                      <a:alpha val="0"/>
                    </a:schemeClr>
                  </a:solidFill>
                </a:ln>
                <a:solidFill>
                  <a:srgbClr val="FF0000"/>
                </a:solidFill>
                <a:latin typeface="+mj-lt"/>
              </a:rPr>
              <a:t>Case </a:t>
            </a:r>
            <a:r>
              <a:rPr lang="en-US" sz="3200" kern="0" spc="-133" dirty="0">
                <a:ln>
                  <a:solidFill>
                    <a:schemeClr val="bg1">
                      <a:alpha val="0"/>
                    </a:schemeClr>
                  </a:solidFill>
                </a:ln>
                <a:solidFill>
                  <a:srgbClr val="FF0000"/>
                </a:solidFill>
                <a:latin typeface="+mj-lt"/>
              </a:rPr>
              <a:t>Studies:</a:t>
            </a:r>
          </a:p>
          <a:p>
            <a:pPr marL="0" indent="0">
              <a:spcBef>
                <a:spcPts val="267"/>
              </a:spcBef>
              <a:spcAft>
                <a:spcPts val="533"/>
              </a:spcAft>
              <a:buNone/>
            </a:pPr>
            <a:r>
              <a:rPr lang="en-US" sz="1800" dirty="0">
                <a:ln>
                  <a:solidFill>
                    <a:schemeClr val="bg1">
                      <a:alpha val="0"/>
                    </a:schemeClr>
                  </a:solidFill>
                </a:ln>
                <a:latin typeface="+mj-lt"/>
                <a:hlinkClick r:id="rId9"/>
              </a:rPr>
              <a:t>http://www.microsoft.com/casestudies/Case_Study_Advanced_Search.aspx </a:t>
            </a:r>
            <a:r>
              <a:rPr lang="en-US" sz="1800" dirty="0">
                <a:ln>
                  <a:solidFill>
                    <a:schemeClr val="bg1">
                      <a:alpha val="0"/>
                    </a:schemeClr>
                  </a:solidFill>
                </a:ln>
                <a:latin typeface="+mj-lt"/>
              </a:rPr>
              <a:t/>
            </a:r>
            <a:br>
              <a:rPr lang="en-US" sz="1800" dirty="0">
                <a:ln>
                  <a:solidFill>
                    <a:schemeClr val="bg1">
                      <a:alpha val="0"/>
                    </a:schemeClr>
                  </a:solidFill>
                </a:ln>
                <a:latin typeface="+mj-lt"/>
              </a:rPr>
            </a:br>
            <a:r>
              <a:rPr lang="en-US" sz="1800" dirty="0">
                <a:ln>
                  <a:solidFill>
                    <a:schemeClr val="bg1">
                      <a:alpha val="0"/>
                    </a:schemeClr>
                  </a:solidFill>
                </a:ln>
                <a:latin typeface="+mj-lt"/>
              </a:rPr>
              <a:t>(Search on SQL Technologies)</a:t>
            </a:r>
          </a:p>
          <a:p>
            <a:pPr marL="0" indent="0">
              <a:spcBef>
                <a:spcPts val="1600"/>
              </a:spcBef>
              <a:buNone/>
            </a:pPr>
            <a:r>
              <a:rPr lang="en-US" sz="3200" kern="0" spc="-133" dirty="0">
                <a:ln>
                  <a:solidFill>
                    <a:schemeClr val="bg1">
                      <a:alpha val="0"/>
                    </a:schemeClr>
                  </a:solidFill>
                </a:ln>
                <a:solidFill>
                  <a:srgbClr val="FF0000"/>
                </a:solidFill>
                <a:latin typeface="+mj-lt"/>
              </a:rPr>
              <a:t>SQL Server </a:t>
            </a:r>
            <a:r>
              <a:rPr lang="en-US" sz="3200" kern="0" spc="-133" dirty="0" smtClean="0">
                <a:ln>
                  <a:solidFill>
                    <a:schemeClr val="bg1">
                      <a:alpha val="0"/>
                    </a:schemeClr>
                  </a:solidFill>
                </a:ln>
                <a:solidFill>
                  <a:srgbClr val="FF0000"/>
                </a:solidFill>
                <a:latin typeface="+mj-lt"/>
              </a:rPr>
              <a:t>Hands </a:t>
            </a:r>
            <a:r>
              <a:rPr lang="en-US" sz="3200" kern="0" spc="-133" dirty="0">
                <a:ln>
                  <a:solidFill>
                    <a:schemeClr val="bg1">
                      <a:alpha val="0"/>
                    </a:schemeClr>
                  </a:solidFill>
                </a:ln>
                <a:solidFill>
                  <a:srgbClr val="FF0000"/>
                </a:solidFill>
                <a:latin typeface="+mj-lt"/>
              </a:rPr>
              <a:t>On Labs:</a:t>
            </a:r>
          </a:p>
          <a:p>
            <a:pPr marL="0" indent="0">
              <a:spcBef>
                <a:spcPts val="267"/>
              </a:spcBef>
              <a:spcAft>
                <a:spcPts val="533"/>
              </a:spcAft>
              <a:buNone/>
            </a:pPr>
            <a:r>
              <a:rPr lang="en-US" sz="1800" dirty="0">
                <a:ln>
                  <a:solidFill>
                    <a:schemeClr val="bg1">
                      <a:alpha val="0"/>
                    </a:schemeClr>
                  </a:solidFill>
                </a:ln>
                <a:latin typeface="+mj-lt"/>
                <a:hlinkClick r:id="rId10"/>
              </a:rPr>
              <a:t>http://www.microsoft.com/sqlserver/en/us/learning-center/virtual-labs.aspx </a:t>
            </a:r>
            <a:endParaRPr lang="en-US" sz="1800" dirty="0">
              <a:ln>
                <a:solidFill>
                  <a:schemeClr val="bg1">
                    <a:alpha val="0"/>
                  </a:schemeClr>
                </a:solidFill>
              </a:ln>
              <a:latin typeface="+mj-lt"/>
            </a:endParaRPr>
          </a:p>
          <a:p>
            <a:pPr marL="0" indent="0">
              <a:spcBef>
                <a:spcPts val="1600"/>
              </a:spcBef>
              <a:buNone/>
            </a:pPr>
            <a:r>
              <a:rPr lang="en-US" sz="3200" kern="0" spc="-133" dirty="0">
                <a:ln>
                  <a:solidFill>
                    <a:schemeClr val="bg1">
                      <a:alpha val="0"/>
                    </a:schemeClr>
                  </a:solidFill>
                </a:ln>
                <a:solidFill>
                  <a:srgbClr val="FF0000"/>
                </a:solidFill>
                <a:latin typeface="+mj-lt"/>
              </a:rPr>
              <a:t>SQL Server </a:t>
            </a:r>
            <a:r>
              <a:rPr lang="en-US" sz="3200" kern="0" spc="-133" dirty="0" smtClean="0">
                <a:ln>
                  <a:solidFill>
                    <a:schemeClr val="bg1">
                      <a:alpha val="0"/>
                    </a:schemeClr>
                  </a:solidFill>
                </a:ln>
                <a:solidFill>
                  <a:srgbClr val="FF0000"/>
                </a:solidFill>
                <a:latin typeface="+mj-lt"/>
              </a:rPr>
              <a:t>Certification</a:t>
            </a:r>
            <a:r>
              <a:rPr lang="en-US" sz="3200" kern="0" spc="-133" dirty="0">
                <a:ln>
                  <a:solidFill>
                    <a:schemeClr val="bg1">
                      <a:alpha val="0"/>
                    </a:schemeClr>
                  </a:solidFill>
                </a:ln>
                <a:solidFill>
                  <a:srgbClr val="FF0000"/>
                </a:solidFill>
                <a:latin typeface="+mj-lt"/>
              </a:rPr>
              <a:t>:</a:t>
            </a:r>
          </a:p>
          <a:p>
            <a:pPr marL="0" indent="0">
              <a:spcBef>
                <a:spcPts val="267"/>
              </a:spcBef>
              <a:spcAft>
                <a:spcPts val="533"/>
              </a:spcAft>
              <a:buNone/>
            </a:pPr>
            <a:r>
              <a:rPr lang="en-US" sz="1800" dirty="0">
                <a:ln>
                  <a:solidFill>
                    <a:schemeClr val="bg1">
                      <a:alpha val="0"/>
                    </a:schemeClr>
                  </a:solidFill>
                </a:ln>
                <a:latin typeface="+mj-lt"/>
                <a:hlinkClick r:id="rId11"/>
              </a:rPr>
              <a:t>http://www.microsoft.com/learning/en/us/certification/cert-sql-server.aspx</a:t>
            </a:r>
            <a:endParaRPr lang="en-US" sz="1800" dirty="0">
              <a:ln>
                <a:solidFill>
                  <a:schemeClr val="bg1">
                    <a:alpha val="0"/>
                  </a:schemeClr>
                </a:solidFill>
              </a:ln>
              <a:latin typeface="+mj-lt"/>
            </a:endParaRPr>
          </a:p>
          <a:p>
            <a:pPr marL="0" indent="0">
              <a:spcBef>
                <a:spcPts val="1600"/>
              </a:spcBef>
              <a:buNone/>
            </a:pPr>
            <a:r>
              <a:rPr lang="en-US" sz="3200" kern="0" spc="-133" dirty="0">
                <a:ln>
                  <a:solidFill>
                    <a:schemeClr val="bg1">
                      <a:alpha val="0"/>
                    </a:schemeClr>
                  </a:solidFill>
                </a:ln>
                <a:solidFill>
                  <a:srgbClr val="FF0000"/>
                </a:solidFill>
                <a:latin typeface="+mj-lt"/>
              </a:rPr>
              <a:t>SQL Server </a:t>
            </a:r>
            <a:r>
              <a:rPr lang="en-US" sz="3200" kern="0" spc="-133" dirty="0" smtClean="0">
                <a:ln>
                  <a:solidFill>
                    <a:schemeClr val="bg1">
                      <a:alpha val="0"/>
                    </a:schemeClr>
                  </a:solidFill>
                </a:ln>
                <a:solidFill>
                  <a:srgbClr val="FF0000"/>
                </a:solidFill>
                <a:latin typeface="+mj-lt"/>
              </a:rPr>
              <a:t>Best </a:t>
            </a:r>
            <a:r>
              <a:rPr lang="en-US" sz="3200" kern="0" spc="-133" dirty="0">
                <a:ln>
                  <a:solidFill>
                    <a:schemeClr val="bg1">
                      <a:alpha val="0"/>
                    </a:schemeClr>
                  </a:solidFill>
                </a:ln>
                <a:solidFill>
                  <a:srgbClr val="FF0000"/>
                </a:solidFill>
                <a:latin typeface="+mj-lt"/>
              </a:rPr>
              <a:t>Practices: </a:t>
            </a:r>
          </a:p>
          <a:p>
            <a:pPr marL="0" indent="0">
              <a:spcBef>
                <a:spcPts val="267"/>
              </a:spcBef>
              <a:spcAft>
                <a:spcPts val="533"/>
              </a:spcAft>
              <a:buNone/>
            </a:pPr>
            <a:r>
              <a:rPr lang="en-US" sz="1800" dirty="0">
                <a:ln>
                  <a:solidFill>
                    <a:schemeClr val="bg1">
                      <a:alpha val="0"/>
                    </a:schemeClr>
                  </a:solidFill>
                </a:ln>
                <a:latin typeface="+mj-lt"/>
                <a:hlinkClick r:id="rId12"/>
              </a:rPr>
              <a:t>http://technet.microsoft.com/en-us/sqlserver/bb671430 </a:t>
            </a:r>
            <a:endParaRPr lang="en-US" sz="1800" dirty="0" smtClean="0">
              <a:ln>
                <a:solidFill>
                  <a:schemeClr val="bg1">
                    <a:alpha val="0"/>
                  </a:schemeClr>
                </a:solidFill>
              </a:ln>
              <a:latin typeface="+mj-lt"/>
            </a:endParaRPr>
          </a:p>
          <a:p>
            <a:pPr marL="0" indent="0">
              <a:spcBef>
                <a:spcPts val="267"/>
              </a:spcBef>
              <a:spcAft>
                <a:spcPts val="533"/>
              </a:spcAft>
              <a:buNone/>
            </a:pPr>
            <a:r>
              <a:rPr lang="en-US" sz="3600" kern="0" spc="-133" dirty="0">
                <a:ln>
                  <a:solidFill>
                    <a:schemeClr val="bg1">
                      <a:alpha val="0"/>
                    </a:schemeClr>
                  </a:solidFill>
                </a:ln>
                <a:solidFill>
                  <a:srgbClr val="FF0000"/>
                </a:solidFill>
                <a:latin typeface="+mj-lt"/>
              </a:rPr>
              <a:t>SQL 2014 </a:t>
            </a:r>
            <a:r>
              <a:rPr lang="en-US" sz="3600" kern="0" spc="-133" dirty="0" smtClean="0">
                <a:ln>
                  <a:solidFill>
                    <a:schemeClr val="bg1">
                      <a:alpha val="0"/>
                    </a:schemeClr>
                  </a:solidFill>
                </a:ln>
                <a:solidFill>
                  <a:srgbClr val="FF0000"/>
                </a:solidFill>
                <a:latin typeface="+mj-lt"/>
              </a:rPr>
              <a:t>Generally </a:t>
            </a:r>
            <a:r>
              <a:rPr lang="en-US" sz="3600" kern="0" spc="-133" dirty="0">
                <a:ln>
                  <a:solidFill>
                    <a:schemeClr val="bg1">
                      <a:alpha val="0"/>
                    </a:schemeClr>
                  </a:solidFill>
                </a:ln>
                <a:solidFill>
                  <a:srgbClr val="FF0000"/>
                </a:solidFill>
                <a:latin typeface="+mj-lt"/>
              </a:rPr>
              <a:t>Available </a:t>
            </a:r>
            <a:r>
              <a:rPr lang="en-US" sz="3600" kern="0" spc="-133" dirty="0" smtClean="0">
                <a:ln>
                  <a:solidFill>
                    <a:schemeClr val="bg1">
                      <a:alpha val="0"/>
                    </a:schemeClr>
                  </a:solidFill>
                </a:ln>
                <a:solidFill>
                  <a:srgbClr val="FF0000"/>
                </a:solidFill>
                <a:latin typeface="+mj-lt"/>
              </a:rPr>
              <a:t>since April </a:t>
            </a:r>
            <a:r>
              <a:rPr lang="en-US" sz="3600" kern="0" spc="-133" dirty="0">
                <a:ln>
                  <a:solidFill>
                    <a:schemeClr val="bg1">
                      <a:alpha val="0"/>
                    </a:schemeClr>
                  </a:solidFill>
                </a:ln>
                <a:solidFill>
                  <a:srgbClr val="FF0000"/>
                </a:solidFill>
                <a:latin typeface="+mj-lt"/>
              </a:rPr>
              <a:t>1st 2014</a:t>
            </a:r>
            <a:r>
              <a:rPr lang="en-US" sz="3600" kern="0" spc="-133" dirty="0" smtClean="0">
                <a:ln>
                  <a:solidFill>
                    <a:schemeClr val="bg1">
                      <a:alpha val="0"/>
                    </a:schemeClr>
                  </a:solidFill>
                </a:ln>
                <a:solidFill>
                  <a:srgbClr val="FF0000"/>
                </a:solidFill>
                <a:latin typeface="+mj-lt"/>
              </a:rPr>
              <a:t>!</a:t>
            </a:r>
            <a:br>
              <a:rPr lang="en-US" sz="3600" kern="0" spc="-133" dirty="0" smtClean="0">
                <a:ln>
                  <a:solidFill>
                    <a:schemeClr val="bg1">
                      <a:alpha val="0"/>
                    </a:schemeClr>
                  </a:solidFill>
                </a:ln>
                <a:solidFill>
                  <a:srgbClr val="FF0000"/>
                </a:solidFill>
                <a:latin typeface="+mj-lt"/>
              </a:rPr>
            </a:br>
            <a:r>
              <a:rPr lang="en-US" sz="3600" kern="0" spc="-133" dirty="0" smtClean="0">
                <a:ln>
                  <a:solidFill>
                    <a:schemeClr val="bg1">
                      <a:alpha val="0"/>
                    </a:schemeClr>
                  </a:solidFill>
                </a:ln>
                <a:solidFill>
                  <a:srgbClr val="FF0000"/>
                </a:solidFill>
                <a:latin typeface="+mj-lt"/>
              </a:rPr>
              <a:t>SP1 Here… or not… but will be.</a:t>
            </a:r>
            <a:endParaRPr lang="en-US" sz="3600" kern="0" spc="-133" dirty="0">
              <a:ln>
                <a:solidFill>
                  <a:schemeClr val="bg1">
                    <a:alpha val="0"/>
                  </a:schemeClr>
                </a:solidFill>
              </a:ln>
              <a:solidFill>
                <a:srgbClr val="FF0000"/>
              </a:solidFill>
              <a:latin typeface="+mj-lt"/>
            </a:endParaRPr>
          </a:p>
        </p:txBody>
      </p:sp>
      <p:sp>
        <p:nvSpPr>
          <p:cNvPr id="6" name="Slide Number Placeholder 5"/>
          <p:cNvSpPr>
            <a:spLocks noGrp="1"/>
          </p:cNvSpPr>
          <p:nvPr>
            <p:ph type="sldNum" sz="quarter" idx="12"/>
          </p:nvPr>
        </p:nvSpPr>
        <p:spPr/>
        <p:txBody>
          <a:bodyPr/>
          <a:lstStyle/>
          <a:p>
            <a:fld id="{BD271169-D5A2-4E26-9D3F-58E320BF9E89}" type="slidenum">
              <a:rPr lang="en-US" smtClean="0"/>
              <a:t>37</a:t>
            </a:fld>
            <a:endParaRPr lang="en-US"/>
          </a:p>
        </p:txBody>
      </p:sp>
    </p:spTree>
    <p:extLst>
      <p:ext uri="{BB962C8B-B14F-4D97-AF65-F5344CB8AC3E}">
        <p14:creationId xmlns:p14="http://schemas.microsoft.com/office/powerpoint/2010/main" val="1079401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711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2118"/>
                        <a:ext cx="2116" cy="2116"/>
                      </a:xfrm>
                      <a:prstGeom prst="rect">
                        <a:avLst/>
                      </a:prstGeom>
                    </p:spPr>
                  </p:pic>
                </p:oleObj>
              </mc:Fallback>
            </mc:AlternateContent>
          </a:graphicData>
        </a:graphic>
      </p:graphicFrame>
      <p:sp>
        <p:nvSpPr>
          <p:cNvPr id="3" name="Rectangle 2"/>
          <p:cNvSpPr/>
          <p:nvPr/>
        </p:nvSpPr>
        <p:spPr bwMode="auto">
          <a:xfrm>
            <a:off x="881" y="1"/>
            <a:ext cx="3108678" cy="124347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defTabSz="1268069" eaLnBrk="1" fontAlgn="base" latinLnBrk="0" hangingPunct="1">
              <a:lnSpc>
                <a:spcPct val="90000"/>
              </a:lnSpc>
              <a:spcBef>
                <a:spcPct val="0"/>
              </a:spcBef>
              <a:spcAft>
                <a:spcPct val="0"/>
              </a:spcAft>
              <a:buClrTx/>
              <a:buSzTx/>
              <a:buFontTx/>
              <a:buNone/>
              <a:tabLst/>
              <a:defRPr/>
            </a:pPr>
            <a:endParaRPr kumimoji="0" lang="en-US" sz="122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4400" y="75829"/>
            <a:ext cx="2938473" cy="1080618"/>
          </a:xfrm>
          <a:prstGeom prst="rect">
            <a:avLst/>
          </a:prstGeom>
        </p:spPr>
      </p:pic>
      <p:sp>
        <p:nvSpPr>
          <p:cNvPr id="7" name="Title 6"/>
          <p:cNvSpPr>
            <a:spLocks noGrp="1"/>
          </p:cNvSpPr>
          <p:nvPr>
            <p:ph type="title"/>
          </p:nvPr>
        </p:nvSpPr>
        <p:spPr>
          <a:xfrm>
            <a:off x="484094" y="1406325"/>
            <a:ext cx="10960100" cy="1015663"/>
          </a:xfrm>
        </p:spPr>
        <p:txBody>
          <a:bodyPr/>
          <a:lstStyle/>
          <a:p>
            <a:pPr algn="ctr"/>
            <a:r>
              <a:rPr lang="en-US" sz="6000" dirty="0" smtClean="0">
                <a:latin typeface="Cooper Black" panose="0208090404030B020404" pitchFamily="18" charset="0"/>
              </a:rPr>
              <a:t>Thank you!</a:t>
            </a:r>
            <a:endParaRPr lang="en-US" sz="6000" dirty="0">
              <a:latin typeface="Cooper Black" panose="0208090404030B020404" pitchFamily="18" charset="0"/>
            </a:endParaRPr>
          </a:p>
        </p:txBody>
      </p:sp>
      <p:sp>
        <p:nvSpPr>
          <p:cNvPr id="8" name="Text Placeholder 7"/>
          <p:cNvSpPr>
            <a:spLocks noGrp="1"/>
          </p:cNvSpPr>
          <p:nvPr>
            <p:ph idx="1"/>
          </p:nvPr>
        </p:nvSpPr>
        <p:spPr>
          <a:xfrm>
            <a:off x="555811" y="2396924"/>
            <a:ext cx="10960100" cy="3537711"/>
          </a:xfrm>
        </p:spPr>
        <p:txBody>
          <a:bodyPr/>
          <a:lstStyle/>
          <a:p>
            <a:pPr marL="0" indent="0">
              <a:buNone/>
            </a:pPr>
            <a:r>
              <a:rPr lang="en-US" dirty="0" smtClean="0"/>
              <a:t>Please give feedback!</a:t>
            </a:r>
          </a:p>
          <a:p>
            <a:pPr marL="0" indent="0">
              <a:buNone/>
            </a:pPr>
            <a:endParaRPr lang="en-US" dirty="0" smtClean="0"/>
          </a:p>
          <a:p>
            <a:pPr marL="0" indent="0">
              <a:buNone/>
            </a:pPr>
            <a:r>
              <a:rPr lang="en-US" dirty="0" smtClean="0"/>
              <a:t>George Walters</a:t>
            </a:r>
          </a:p>
          <a:p>
            <a:pPr marL="0" indent="0">
              <a:buNone/>
            </a:pPr>
            <a:r>
              <a:rPr lang="en-US" dirty="0" smtClean="0"/>
              <a:t>Microsoft</a:t>
            </a:r>
          </a:p>
          <a:p>
            <a:pPr marL="0" indent="0">
              <a:buNone/>
            </a:pPr>
            <a:r>
              <a:rPr lang="en-US" dirty="0" smtClean="0"/>
              <a:t>Twitter: @gwalters69</a:t>
            </a:r>
          </a:p>
          <a:p>
            <a:pPr marL="0" indent="0">
              <a:buNone/>
            </a:pPr>
            <a:r>
              <a:rPr lang="en-US" dirty="0" smtClean="0"/>
              <a:t>Email: george.walters@microsoft.com</a:t>
            </a:r>
          </a:p>
          <a:p>
            <a:pPr marL="0" indent="0">
              <a:buNone/>
            </a:pPr>
            <a:endParaRPr lang="en-US" dirty="0"/>
          </a:p>
        </p:txBody>
      </p:sp>
    </p:spTree>
    <p:extLst>
      <p:ext uri="{BB962C8B-B14F-4D97-AF65-F5344CB8AC3E}">
        <p14:creationId xmlns:p14="http://schemas.microsoft.com/office/powerpoint/2010/main" val="3828695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2307"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2118" y="2118"/>
                        <a:ext cx="2116" cy="2116"/>
                      </a:xfrm>
                      <a:prstGeom prst="rect">
                        <a:avLst/>
                      </a:prstGeom>
                    </p:spPr>
                  </p:pic>
                </p:oleObj>
              </mc:Fallback>
            </mc:AlternateContent>
          </a:graphicData>
        </a:graphic>
      </p:graphicFrame>
      <p:pic>
        <p:nvPicPr>
          <p:cNvPr id="89093" name="Picture 5"/>
          <p:cNvPicPr>
            <a:picLocks noChangeAspect="1" noChangeArrowheads="1"/>
          </p:cNvPicPr>
          <p:nvPr>
            <p:custDataLst>
              <p:tags r:id="rId3"/>
            </p:custDataLst>
          </p:nvPr>
        </p:nvPicPr>
        <p:blipFill>
          <a:blip r:embed="rId38">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54859" y="1258569"/>
            <a:ext cx="7120788" cy="4602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8" name="Straight Arrow Connector 57"/>
          <p:cNvCxnSpPr/>
          <p:nvPr>
            <p:custDataLst>
              <p:tags r:id="rId4"/>
            </p:custDataLst>
          </p:nvPr>
        </p:nvCxnSpPr>
        <p:spPr>
          <a:xfrm>
            <a:off x="1599493" y="3825278"/>
            <a:ext cx="333151" cy="1583133"/>
          </a:xfrm>
          <a:prstGeom prst="straightConnector1">
            <a:avLst/>
          </a:prstGeom>
          <a:ln w="190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2" name="Title 1"/>
          <p:cNvSpPr>
            <a:spLocks noGrp="1"/>
          </p:cNvSpPr>
          <p:nvPr>
            <p:ph type="title"/>
            <p:custDataLst>
              <p:tags r:id="rId5"/>
            </p:custDataLst>
          </p:nvPr>
        </p:nvSpPr>
        <p:spPr/>
        <p:txBody>
          <a:bodyPr/>
          <a:lstStyle/>
          <a:p>
            <a:r>
              <a:rPr lang="en-US" dirty="0"/>
              <a:t>Example HA/DR </a:t>
            </a:r>
            <a:r>
              <a:rPr lang="en-US" dirty="0" smtClean="0"/>
              <a:t>Topology</a:t>
            </a:r>
            <a:endParaRPr lang="en-US" dirty="0"/>
          </a:p>
        </p:txBody>
      </p:sp>
      <p:sp>
        <p:nvSpPr>
          <p:cNvPr id="130" name="Freeform 129"/>
          <p:cNvSpPr/>
          <p:nvPr>
            <p:custDataLst>
              <p:tags r:id="rId6"/>
            </p:custDataLst>
          </p:nvPr>
        </p:nvSpPr>
        <p:spPr>
          <a:xfrm>
            <a:off x="1017355" y="2471344"/>
            <a:ext cx="627464" cy="117157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31" name="Magnetic Disk 6"/>
          <p:cNvSpPr/>
          <p:nvPr>
            <p:custDataLst>
              <p:tags r:id="rId7"/>
            </p:custDataLst>
          </p:nvPr>
        </p:nvSpPr>
        <p:spPr bwMode="auto">
          <a:xfrm>
            <a:off x="1311891" y="3292415"/>
            <a:ext cx="605885" cy="517421"/>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7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38" name="Freeform 137"/>
          <p:cNvSpPr/>
          <p:nvPr>
            <p:custDataLst>
              <p:tags r:id="rId8"/>
            </p:custDataLst>
          </p:nvPr>
        </p:nvSpPr>
        <p:spPr>
          <a:xfrm>
            <a:off x="6159120" y="3170153"/>
            <a:ext cx="627464" cy="117157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41" name="Freeform 140"/>
          <p:cNvSpPr/>
          <p:nvPr>
            <p:custDataLst>
              <p:tags r:id="rId9"/>
            </p:custDataLst>
          </p:nvPr>
        </p:nvSpPr>
        <p:spPr>
          <a:xfrm>
            <a:off x="6834295" y="3170153"/>
            <a:ext cx="627464" cy="117157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50" name="Freeform 149"/>
          <p:cNvSpPr/>
          <p:nvPr>
            <p:custDataLst>
              <p:tags r:id="rId10"/>
            </p:custDataLst>
          </p:nvPr>
        </p:nvSpPr>
        <p:spPr>
          <a:xfrm>
            <a:off x="4866467" y="3239488"/>
            <a:ext cx="627464" cy="117157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bg1">
              <a:lumMod val="65000"/>
            </a:schemeClr>
          </a:solidFill>
          <a:ln w="9525" cap="flat" cmpd="sng" algn="ctr">
            <a:noFill/>
            <a:prstDash val="soli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23" name="TextBox 122"/>
          <p:cNvSpPr txBox="1"/>
          <p:nvPr>
            <p:custDataLst>
              <p:tags r:id="rId11"/>
            </p:custDataLst>
          </p:nvPr>
        </p:nvSpPr>
        <p:spPr>
          <a:xfrm>
            <a:off x="738596" y="2098289"/>
            <a:ext cx="795304" cy="502766"/>
          </a:xfrm>
          <a:prstGeom prst="rect">
            <a:avLst/>
          </a:prstGeom>
          <a:noFill/>
        </p:spPr>
        <p:txBody>
          <a:bodyPr wrap="square" rtlCol="0">
            <a:spAutoFit/>
          </a:bodyPr>
          <a:lstStyle/>
          <a:p>
            <a:pPr algn="ctr"/>
            <a:r>
              <a:rPr lang="en-US" sz="2667" b="1" dirty="0">
                <a:ln>
                  <a:solidFill>
                    <a:srgbClr val="FFFFFF">
                      <a:alpha val="0"/>
                    </a:srgbClr>
                  </a:solidFill>
                </a:ln>
                <a:solidFill>
                  <a:srgbClr val="595959"/>
                </a:solidFill>
              </a:rPr>
              <a:t>DR</a:t>
            </a:r>
          </a:p>
        </p:txBody>
      </p:sp>
      <p:sp>
        <p:nvSpPr>
          <p:cNvPr id="129" name="Arc 128"/>
          <p:cNvSpPr/>
          <p:nvPr>
            <p:custDataLst>
              <p:tags r:id="rId12"/>
            </p:custDataLst>
          </p:nvPr>
        </p:nvSpPr>
        <p:spPr>
          <a:xfrm rot="421861">
            <a:off x="999999" y="1661517"/>
            <a:ext cx="6353559" cy="3263144"/>
          </a:xfrm>
          <a:prstGeom prst="arc">
            <a:avLst>
              <a:gd name="adj1" fmla="val 11567775"/>
              <a:gd name="adj2" fmla="val 21095113"/>
            </a:avLst>
          </a:prstGeom>
          <a:ln w="25400">
            <a:solidFill>
              <a:schemeClr val="accent3"/>
            </a:solidFill>
            <a:prstDash val="sysDot"/>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595959"/>
              </a:solidFill>
            </a:endParaRPr>
          </a:p>
        </p:txBody>
      </p:sp>
      <p:cxnSp>
        <p:nvCxnSpPr>
          <p:cNvPr id="152" name="Straight Arrow Connector 151"/>
          <p:cNvCxnSpPr/>
          <p:nvPr>
            <p:custDataLst>
              <p:tags r:id="rId13"/>
            </p:custDataLst>
          </p:nvPr>
        </p:nvCxnSpPr>
        <p:spPr>
          <a:xfrm>
            <a:off x="5455981" y="4592848"/>
            <a:ext cx="0" cy="1138819"/>
          </a:xfrm>
          <a:prstGeom prst="straightConnector1">
            <a:avLst/>
          </a:prstGeom>
          <a:ln w="19050">
            <a:solidFill>
              <a:schemeClr val="bg1">
                <a:lumMod val="65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155" name="Arc 154"/>
          <p:cNvSpPr/>
          <p:nvPr>
            <p:custDataLst>
              <p:tags r:id="rId14"/>
            </p:custDataLst>
          </p:nvPr>
        </p:nvSpPr>
        <p:spPr>
          <a:xfrm rot="21440515">
            <a:off x="6374690" y="3168840"/>
            <a:ext cx="942693" cy="620080"/>
          </a:xfrm>
          <a:prstGeom prst="arc">
            <a:avLst>
              <a:gd name="adj1" fmla="val 10985095"/>
              <a:gd name="adj2" fmla="val 21242541"/>
            </a:avLst>
          </a:prstGeom>
          <a:ln w="19050">
            <a:solidFill>
              <a:schemeClr val="accent2"/>
            </a:solidFill>
            <a:prstDash val="solid"/>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595959"/>
              </a:solidFill>
            </a:endParaRPr>
          </a:p>
        </p:txBody>
      </p:sp>
      <p:sp>
        <p:nvSpPr>
          <p:cNvPr id="161" name="Arc 160"/>
          <p:cNvSpPr/>
          <p:nvPr>
            <p:custDataLst>
              <p:tags r:id="rId15"/>
            </p:custDataLst>
          </p:nvPr>
        </p:nvSpPr>
        <p:spPr>
          <a:xfrm rot="20900838">
            <a:off x="4978354" y="2865153"/>
            <a:ext cx="2332097" cy="1324040"/>
          </a:xfrm>
          <a:prstGeom prst="arc">
            <a:avLst>
              <a:gd name="adj1" fmla="val 11582533"/>
              <a:gd name="adj2" fmla="val 21242541"/>
            </a:avLst>
          </a:prstGeom>
          <a:ln w="19050">
            <a:solidFill>
              <a:schemeClr val="accent2"/>
            </a:solidFill>
            <a:prstDash val="solid"/>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595959"/>
              </a:solidFill>
            </a:endParaRPr>
          </a:p>
        </p:txBody>
      </p:sp>
      <p:grpSp>
        <p:nvGrpSpPr>
          <p:cNvPr id="5" name="Group 4"/>
          <p:cNvGrpSpPr/>
          <p:nvPr>
            <p:custDataLst>
              <p:tags r:id="rId16"/>
            </p:custDataLst>
          </p:nvPr>
        </p:nvGrpSpPr>
        <p:grpSpPr>
          <a:xfrm>
            <a:off x="4833817" y="5301253"/>
            <a:ext cx="1968529" cy="932332"/>
            <a:chOff x="6549955" y="2615085"/>
            <a:chExt cx="1476397" cy="699249"/>
          </a:xfrm>
        </p:grpSpPr>
        <p:sp>
          <p:nvSpPr>
            <p:cNvPr id="154" name="Freeform 153"/>
            <p:cNvSpPr/>
            <p:nvPr/>
          </p:nvSpPr>
          <p:spPr bwMode="auto">
            <a:xfrm>
              <a:off x="6549955" y="2937896"/>
              <a:ext cx="812316" cy="376438"/>
            </a:xfrm>
            <a:custGeom>
              <a:avLst/>
              <a:gdLst/>
              <a:ahLst/>
              <a:cxnLst/>
              <a:rect l="l" t="t" r="r" b="b"/>
              <a:pathLst>
                <a:path w="1470402" h="681404">
                  <a:moveTo>
                    <a:pt x="77696" y="346199"/>
                  </a:moveTo>
                  <a:lnTo>
                    <a:pt x="756761" y="474385"/>
                  </a:lnTo>
                  <a:lnTo>
                    <a:pt x="754642" y="540066"/>
                  </a:lnTo>
                  <a:lnTo>
                    <a:pt x="74518" y="398109"/>
                  </a:lnTo>
                  <a:close/>
                  <a:moveTo>
                    <a:pt x="45915" y="252974"/>
                  </a:moveTo>
                  <a:cubicBezTo>
                    <a:pt x="32849" y="283343"/>
                    <a:pt x="3893" y="308415"/>
                    <a:pt x="48034" y="464851"/>
                  </a:cubicBezTo>
                  <a:cubicBezTo>
                    <a:pt x="295930" y="534417"/>
                    <a:pt x="423055" y="596567"/>
                    <a:pt x="829859" y="654480"/>
                  </a:cubicBezTo>
                  <a:cubicBezTo>
                    <a:pt x="878944" y="520998"/>
                    <a:pt x="849634" y="439426"/>
                    <a:pt x="830918" y="374803"/>
                  </a:cubicBezTo>
                  <a:close/>
                  <a:moveTo>
                    <a:pt x="715305" y="1"/>
                  </a:moveTo>
                  <a:cubicBezTo>
                    <a:pt x="821303" y="21"/>
                    <a:pt x="1051248" y="-2078"/>
                    <a:pt x="1448577" y="113415"/>
                  </a:cubicBezTo>
                  <a:cubicBezTo>
                    <a:pt x="1461110" y="145337"/>
                    <a:pt x="1487415" y="214337"/>
                    <a:pt x="1454394" y="285455"/>
                  </a:cubicBezTo>
                  <a:lnTo>
                    <a:pt x="845748" y="678846"/>
                  </a:lnTo>
                  <a:lnTo>
                    <a:pt x="838373" y="681404"/>
                  </a:lnTo>
                  <a:cubicBezTo>
                    <a:pt x="562313" y="641807"/>
                    <a:pt x="255532" y="558776"/>
                    <a:pt x="32442" y="489516"/>
                  </a:cubicBezTo>
                  <a:cubicBezTo>
                    <a:pt x="25646" y="456335"/>
                    <a:pt x="-32000" y="403026"/>
                    <a:pt x="24767" y="224710"/>
                  </a:cubicBez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68" fontAlgn="base">
                <a:spcBef>
                  <a:spcPct val="0"/>
                </a:spcBef>
                <a:spcAft>
                  <a:spcPct val="0"/>
                </a:spcAft>
              </a:pPr>
              <a:endParaRPr lang="en-US" sz="1867" b="1" spc="-67" dirty="0" err="1">
                <a:gradFill>
                  <a:gsLst>
                    <a:gs pos="0">
                      <a:srgbClr val="FFFFFF"/>
                    </a:gs>
                    <a:gs pos="100000">
                      <a:srgbClr val="FFFFFF"/>
                    </a:gs>
                  </a:gsLst>
                  <a:lin ang="5400000" scaled="0"/>
                </a:gradFill>
                <a:ea typeface="Segoe UI" pitchFamily="34" charset="0"/>
                <a:cs typeface="Segoe UI" pitchFamily="34" charset="0"/>
              </a:endParaRPr>
            </a:p>
          </p:txBody>
        </p:sp>
        <p:sp>
          <p:nvSpPr>
            <p:cNvPr id="163" name="TextBox 162"/>
            <p:cNvSpPr txBox="1"/>
            <p:nvPr/>
          </p:nvSpPr>
          <p:spPr>
            <a:xfrm>
              <a:off x="7000439" y="2615085"/>
              <a:ext cx="1025913" cy="284742"/>
            </a:xfrm>
            <a:prstGeom prst="rect">
              <a:avLst/>
            </a:prstGeom>
            <a:noFill/>
          </p:spPr>
          <p:txBody>
            <a:bodyPr wrap="square" rtlCol="0">
              <a:spAutoFit/>
            </a:bodyPr>
            <a:lstStyle/>
            <a:p>
              <a:r>
                <a:rPr lang="en-US" sz="1867" b="1" dirty="0">
                  <a:ln>
                    <a:solidFill>
                      <a:srgbClr val="FFFFFF">
                        <a:alpha val="0"/>
                      </a:srgbClr>
                    </a:solidFill>
                  </a:ln>
                  <a:solidFill>
                    <a:srgbClr val="595959"/>
                  </a:solidFill>
                </a:rPr>
                <a:t>Backups</a:t>
              </a:r>
            </a:p>
          </p:txBody>
        </p:sp>
      </p:grpSp>
      <p:grpSp>
        <p:nvGrpSpPr>
          <p:cNvPr id="89088" name="Group 89087"/>
          <p:cNvGrpSpPr/>
          <p:nvPr>
            <p:custDataLst>
              <p:tags r:id="rId17"/>
            </p:custDataLst>
          </p:nvPr>
        </p:nvGrpSpPr>
        <p:grpSpPr>
          <a:xfrm>
            <a:off x="9244161" y="5606682"/>
            <a:ext cx="2442324" cy="584775"/>
            <a:chOff x="7267650" y="4205009"/>
            <a:chExt cx="1831743" cy="438581"/>
          </a:xfrm>
        </p:grpSpPr>
        <p:sp>
          <p:nvSpPr>
            <p:cNvPr id="165" name="TextBox 164"/>
            <p:cNvSpPr txBox="1"/>
            <p:nvPr/>
          </p:nvSpPr>
          <p:spPr>
            <a:xfrm>
              <a:off x="7824131" y="4205009"/>
              <a:ext cx="1275262" cy="438581"/>
            </a:xfrm>
            <a:prstGeom prst="rect">
              <a:avLst/>
            </a:prstGeom>
            <a:noFill/>
          </p:spPr>
          <p:txBody>
            <a:bodyPr wrap="square" rtlCol="0">
              <a:spAutoFit/>
            </a:bodyPr>
            <a:lstStyle/>
            <a:p>
              <a:r>
                <a:rPr lang="en-US" sz="1600" dirty="0" err="1">
                  <a:ln>
                    <a:solidFill>
                      <a:srgbClr val="FFFFFF">
                        <a:alpha val="0"/>
                      </a:srgbClr>
                    </a:solidFill>
                  </a:ln>
                  <a:solidFill>
                    <a:srgbClr val="595959"/>
                  </a:solidFill>
                </a:rPr>
                <a:t>Async</a:t>
              </a:r>
              <a:r>
                <a:rPr lang="en-US" sz="1600" dirty="0">
                  <a:ln>
                    <a:solidFill>
                      <a:srgbClr val="FFFFFF">
                        <a:alpha val="0"/>
                      </a:srgbClr>
                    </a:solidFill>
                  </a:ln>
                  <a:solidFill>
                    <a:srgbClr val="595959"/>
                  </a:solidFill>
                </a:rPr>
                <a:t> Log Synchronization</a:t>
              </a:r>
            </a:p>
          </p:txBody>
        </p:sp>
        <p:sp>
          <p:nvSpPr>
            <p:cNvPr id="166" name="Arc 165"/>
            <p:cNvSpPr/>
            <p:nvPr/>
          </p:nvSpPr>
          <p:spPr>
            <a:xfrm rot="21421783">
              <a:off x="7267650" y="4243041"/>
              <a:ext cx="557375" cy="385600"/>
            </a:xfrm>
            <a:prstGeom prst="arc">
              <a:avLst>
                <a:gd name="adj1" fmla="val 12455832"/>
                <a:gd name="adj2" fmla="val 21168092"/>
              </a:avLst>
            </a:prstGeom>
            <a:ln w="25400">
              <a:solidFill>
                <a:schemeClr val="accent3"/>
              </a:solidFill>
              <a:prstDash val="sysDot"/>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a:solidFill>
                  <a:srgbClr val="595959"/>
                </a:solidFill>
              </a:endParaRPr>
            </a:p>
          </p:txBody>
        </p:sp>
      </p:grpSp>
      <p:grpSp>
        <p:nvGrpSpPr>
          <p:cNvPr id="89089" name="Group 89088"/>
          <p:cNvGrpSpPr/>
          <p:nvPr>
            <p:custDataLst>
              <p:tags r:id="rId18"/>
            </p:custDataLst>
          </p:nvPr>
        </p:nvGrpSpPr>
        <p:grpSpPr>
          <a:xfrm>
            <a:off x="7143429" y="5606682"/>
            <a:ext cx="2472312" cy="584775"/>
            <a:chOff x="5692102" y="4205009"/>
            <a:chExt cx="1854234" cy="438581"/>
          </a:xfrm>
        </p:grpSpPr>
        <p:sp>
          <p:nvSpPr>
            <p:cNvPr id="164" name="TextBox 163"/>
            <p:cNvSpPr txBox="1"/>
            <p:nvPr/>
          </p:nvSpPr>
          <p:spPr>
            <a:xfrm>
              <a:off x="6259093" y="4205009"/>
              <a:ext cx="1287243" cy="438581"/>
            </a:xfrm>
            <a:prstGeom prst="rect">
              <a:avLst/>
            </a:prstGeom>
            <a:noFill/>
          </p:spPr>
          <p:txBody>
            <a:bodyPr wrap="square" rtlCol="0">
              <a:spAutoFit/>
            </a:bodyPr>
            <a:lstStyle/>
            <a:p>
              <a:r>
                <a:rPr lang="en-US" sz="1600" dirty="0">
                  <a:ln>
                    <a:solidFill>
                      <a:srgbClr val="FFFFFF">
                        <a:alpha val="0"/>
                      </a:srgbClr>
                    </a:solidFill>
                  </a:ln>
                  <a:solidFill>
                    <a:srgbClr val="595959"/>
                  </a:solidFill>
                </a:rPr>
                <a:t>Sync Log</a:t>
              </a:r>
            </a:p>
            <a:p>
              <a:r>
                <a:rPr lang="en-US" sz="1600" dirty="0">
                  <a:ln>
                    <a:solidFill>
                      <a:srgbClr val="FFFFFF">
                        <a:alpha val="0"/>
                      </a:srgbClr>
                    </a:solidFill>
                  </a:ln>
                  <a:solidFill>
                    <a:srgbClr val="595959"/>
                  </a:solidFill>
                </a:rPr>
                <a:t>Synchronization</a:t>
              </a:r>
            </a:p>
          </p:txBody>
        </p:sp>
        <p:sp>
          <p:nvSpPr>
            <p:cNvPr id="167" name="Arc 166"/>
            <p:cNvSpPr/>
            <p:nvPr/>
          </p:nvSpPr>
          <p:spPr>
            <a:xfrm rot="21421783">
              <a:off x="5692102" y="4243041"/>
              <a:ext cx="557375" cy="385600"/>
            </a:xfrm>
            <a:prstGeom prst="arc">
              <a:avLst>
                <a:gd name="adj1" fmla="val 12455832"/>
                <a:gd name="adj2" fmla="val 21168092"/>
              </a:avLst>
            </a:prstGeom>
            <a:ln w="19050">
              <a:solidFill>
                <a:schemeClr val="accent2"/>
              </a:solidFill>
              <a:prstDash val="solid"/>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a:solidFill>
                  <a:srgbClr val="595959"/>
                </a:solidFill>
              </a:endParaRPr>
            </a:p>
          </p:txBody>
        </p:sp>
      </p:grpSp>
      <p:sp>
        <p:nvSpPr>
          <p:cNvPr id="4" name="Flowchart: Punched Tape 3"/>
          <p:cNvSpPr/>
          <p:nvPr>
            <p:custDataLst>
              <p:tags r:id="rId19"/>
            </p:custDataLst>
          </p:nvPr>
        </p:nvSpPr>
        <p:spPr>
          <a:xfrm>
            <a:off x="1017355" y="2706108"/>
            <a:ext cx="627464" cy="552168"/>
          </a:xfrm>
          <a:prstGeom prst="flowChartPunchedTape">
            <a:avLst/>
          </a:prstGeom>
          <a:solidFill>
            <a:schemeClr val="bg1">
              <a:lumMod val="75000"/>
              <a:alpha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ln>
                  <a:solidFill>
                    <a:srgbClr val="FFFFFF">
                      <a:alpha val="0"/>
                    </a:srgbClr>
                  </a:solidFill>
                </a:ln>
                <a:solidFill>
                  <a:srgbClr val="595959"/>
                </a:solidFill>
              </a:rPr>
              <a:t>A</a:t>
            </a:r>
          </a:p>
        </p:txBody>
      </p:sp>
      <p:sp>
        <p:nvSpPr>
          <p:cNvPr id="45" name="Flowchart: Punched Tape 44"/>
          <p:cNvSpPr/>
          <p:nvPr>
            <p:custDataLst>
              <p:tags r:id="rId20"/>
            </p:custDataLst>
          </p:nvPr>
        </p:nvSpPr>
        <p:spPr>
          <a:xfrm>
            <a:off x="4847271" y="3465789"/>
            <a:ext cx="627464" cy="552168"/>
          </a:xfrm>
          <a:prstGeom prst="flowChartPunchedTape">
            <a:avLst/>
          </a:prstGeom>
          <a:solidFill>
            <a:schemeClr val="bg1">
              <a:lumMod val="75000"/>
              <a:alpha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ln>
                  <a:solidFill>
                    <a:srgbClr val="FFFFFF">
                      <a:alpha val="0"/>
                    </a:srgbClr>
                  </a:solidFill>
                </a:ln>
                <a:solidFill>
                  <a:srgbClr val="595959"/>
                </a:solidFill>
              </a:rPr>
              <a:t>A</a:t>
            </a:r>
          </a:p>
        </p:txBody>
      </p:sp>
      <p:sp>
        <p:nvSpPr>
          <p:cNvPr id="46" name="Flowchart: Punched Tape 45"/>
          <p:cNvSpPr/>
          <p:nvPr>
            <p:custDataLst>
              <p:tags r:id="rId21"/>
            </p:custDataLst>
          </p:nvPr>
        </p:nvSpPr>
        <p:spPr>
          <a:xfrm>
            <a:off x="6139924" y="3421185"/>
            <a:ext cx="627464" cy="552168"/>
          </a:xfrm>
          <a:prstGeom prst="flowChartPunchedTape">
            <a:avLst/>
          </a:prstGeom>
          <a:solidFill>
            <a:schemeClr val="bg1">
              <a:lumMod val="75000"/>
              <a:alpha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ln>
                  <a:solidFill>
                    <a:srgbClr val="FFFFFF">
                      <a:alpha val="0"/>
                    </a:srgbClr>
                  </a:solidFill>
                </a:ln>
                <a:solidFill>
                  <a:srgbClr val="595959"/>
                </a:solidFill>
              </a:rPr>
              <a:t>A</a:t>
            </a:r>
          </a:p>
        </p:txBody>
      </p:sp>
      <p:sp>
        <p:nvSpPr>
          <p:cNvPr id="47" name="Flowchart: Punched Tape 46"/>
          <p:cNvSpPr/>
          <p:nvPr>
            <p:custDataLst>
              <p:tags r:id="rId22"/>
            </p:custDataLst>
          </p:nvPr>
        </p:nvSpPr>
        <p:spPr>
          <a:xfrm>
            <a:off x="6819567" y="3421185"/>
            <a:ext cx="627464" cy="552168"/>
          </a:xfrm>
          <a:prstGeom prst="flowChartPunchedTape">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ln>
                  <a:solidFill>
                    <a:srgbClr val="FFFFFF">
                      <a:alpha val="0"/>
                    </a:srgbClr>
                  </a:solidFill>
                </a:ln>
                <a:solidFill>
                  <a:srgbClr val="FFFFFF"/>
                </a:solidFill>
              </a:rPr>
              <a:t>A</a:t>
            </a:r>
          </a:p>
        </p:txBody>
      </p:sp>
      <p:grpSp>
        <p:nvGrpSpPr>
          <p:cNvPr id="11" name="Group 10"/>
          <p:cNvGrpSpPr/>
          <p:nvPr>
            <p:custDataLst>
              <p:tags r:id="rId23"/>
            </p:custDataLst>
          </p:nvPr>
        </p:nvGrpSpPr>
        <p:grpSpPr>
          <a:xfrm>
            <a:off x="1460425" y="5027777"/>
            <a:ext cx="1780632" cy="982659"/>
            <a:chOff x="1095319" y="3770833"/>
            <a:chExt cx="1335474" cy="736994"/>
          </a:xfrm>
        </p:grpSpPr>
        <p:sp>
          <p:nvSpPr>
            <p:cNvPr id="55" name="TextBox 54"/>
            <p:cNvSpPr txBox="1"/>
            <p:nvPr/>
          </p:nvSpPr>
          <p:spPr>
            <a:xfrm>
              <a:off x="1404880" y="3770833"/>
              <a:ext cx="1025913" cy="284742"/>
            </a:xfrm>
            <a:prstGeom prst="rect">
              <a:avLst/>
            </a:prstGeom>
            <a:noFill/>
          </p:spPr>
          <p:txBody>
            <a:bodyPr wrap="square" rtlCol="0">
              <a:spAutoFit/>
            </a:bodyPr>
            <a:lstStyle/>
            <a:p>
              <a:r>
                <a:rPr lang="en-US" sz="1867" b="1" dirty="0">
                  <a:ln>
                    <a:solidFill>
                      <a:srgbClr val="FFFFFF">
                        <a:alpha val="0"/>
                      </a:srgbClr>
                    </a:solidFill>
                  </a:ln>
                  <a:solidFill>
                    <a:srgbClr val="595959"/>
                  </a:solidFill>
                </a:rPr>
                <a:t>Reports</a:t>
              </a:r>
            </a:p>
          </p:txBody>
        </p:sp>
        <p:pic>
          <p:nvPicPr>
            <p:cNvPr id="56" name="Picture 2" descr="\\MAGNUM\Projects\Microsoft\Cloud Power FY12\Design\ICONS_PNG\Pie.png"/>
            <p:cNvPicPr>
              <a:picLocks noChangeAspect="1" noChangeArrowheads="1"/>
            </p:cNvPicPr>
            <p:nvPr/>
          </p:nvPicPr>
          <p:blipFill rotWithShape="1">
            <a:blip r:embed="rId39" cstate="print">
              <a:grayscl/>
              <a:extLst>
                <a:ext uri="{BEBA8EAE-BF5A-486C-A8C5-ECC9F3942E4B}">
                  <a14:imgProps xmlns:a14="http://schemas.microsoft.com/office/drawing/2010/main">
                    <a14:imgLayer r:embed="rId40">
                      <a14:imgEffect>
                        <a14:brightnessContrast bright="-35000" contrast="40000"/>
                      </a14:imgEffect>
                    </a14:imgLayer>
                  </a14:imgProps>
                </a:ext>
              </a:extLst>
            </a:blip>
            <a:srcRect l="11037" t="19735" r="10026" b="19063"/>
            <a:stretch/>
          </p:blipFill>
          <p:spPr bwMode="auto">
            <a:xfrm>
              <a:off x="1095319" y="3975939"/>
              <a:ext cx="686026" cy="531888"/>
            </a:xfrm>
            <a:prstGeom prst="rect">
              <a:avLst/>
            </a:prstGeom>
            <a:noFill/>
            <a:scene3d>
              <a:camera prst="perspectiveRelaxed"/>
              <a:lightRig rig="threePt" dir="t"/>
            </a:scene3d>
          </p:spPr>
        </p:pic>
      </p:grpSp>
      <p:sp>
        <p:nvSpPr>
          <p:cNvPr id="63" name="TextBox 62"/>
          <p:cNvSpPr txBox="1"/>
          <p:nvPr>
            <p:custDataLst>
              <p:tags r:id="rId24"/>
            </p:custDataLst>
          </p:nvPr>
        </p:nvSpPr>
        <p:spPr>
          <a:xfrm>
            <a:off x="618067" y="3765359"/>
            <a:ext cx="1962851" cy="318100"/>
          </a:xfrm>
          <a:prstGeom prst="rect">
            <a:avLst/>
          </a:prstGeom>
          <a:noFill/>
        </p:spPr>
        <p:txBody>
          <a:bodyPr wrap="square" rtlCol="0">
            <a:spAutoFit/>
          </a:bodyPr>
          <a:lstStyle/>
          <a:p>
            <a:r>
              <a:rPr lang="en-US" sz="1467" b="1" dirty="0">
                <a:ln>
                  <a:solidFill>
                    <a:srgbClr val="FFFFFF">
                      <a:alpha val="0"/>
                    </a:srgbClr>
                  </a:solidFill>
                </a:ln>
                <a:solidFill>
                  <a:srgbClr val="595959"/>
                </a:solidFill>
              </a:rPr>
              <a:t>AlwaysOn-SRV4</a:t>
            </a:r>
          </a:p>
        </p:txBody>
      </p:sp>
      <p:sp>
        <p:nvSpPr>
          <p:cNvPr id="64" name="TextBox 63"/>
          <p:cNvSpPr txBox="1"/>
          <p:nvPr>
            <p:custDataLst>
              <p:tags r:id="rId25"/>
            </p:custDataLst>
          </p:nvPr>
        </p:nvSpPr>
        <p:spPr>
          <a:xfrm>
            <a:off x="3640237" y="4548181"/>
            <a:ext cx="1962851" cy="318100"/>
          </a:xfrm>
          <a:prstGeom prst="rect">
            <a:avLst/>
          </a:prstGeom>
          <a:noFill/>
        </p:spPr>
        <p:txBody>
          <a:bodyPr wrap="square" rtlCol="0">
            <a:spAutoFit/>
          </a:bodyPr>
          <a:lstStyle/>
          <a:p>
            <a:pPr algn="ctr"/>
            <a:r>
              <a:rPr lang="en-US" sz="1467" b="1" dirty="0">
                <a:ln>
                  <a:solidFill>
                    <a:srgbClr val="FFFFFF">
                      <a:alpha val="0"/>
                    </a:srgbClr>
                  </a:solidFill>
                </a:ln>
                <a:solidFill>
                  <a:srgbClr val="595959"/>
                </a:solidFill>
              </a:rPr>
              <a:t>AlwaysOn-SRV3</a:t>
            </a:r>
          </a:p>
        </p:txBody>
      </p:sp>
      <p:sp>
        <p:nvSpPr>
          <p:cNvPr id="65" name="TextBox 64"/>
          <p:cNvSpPr txBox="1"/>
          <p:nvPr>
            <p:custDataLst>
              <p:tags r:id="rId26"/>
            </p:custDataLst>
          </p:nvPr>
        </p:nvSpPr>
        <p:spPr>
          <a:xfrm>
            <a:off x="5536179" y="4481683"/>
            <a:ext cx="1962851" cy="318100"/>
          </a:xfrm>
          <a:prstGeom prst="rect">
            <a:avLst/>
          </a:prstGeom>
          <a:noFill/>
        </p:spPr>
        <p:txBody>
          <a:bodyPr wrap="square" rtlCol="0">
            <a:spAutoFit/>
          </a:bodyPr>
          <a:lstStyle/>
          <a:p>
            <a:pPr algn="ctr"/>
            <a:r>
              <a:rPr lang="en-US" sz="1467" b="1" dirty="0">
                <a:ln>
                  <a:solidFill>
                    <a:srgbClr val="FFFFFF">
                      <a:alpha val="0"/>
                    </a:srgbClr>
                  </a:solidFill>
                </a:ln>
                <a:solidFill>
                  <a:srgbClr val="595959"/>
                </a:solidFill>
              </a:rPr>
              <a:t>AlwaysOn-SRV2</a:t>
            </a:r>
          </a:p>
        </p:txBody>
      </p:sp>
      <p:sp>
        <p:nvSpPr>
          <p:cNvPr id="66" name="TextBox 65"/>
          <p:cNvSpPr txBox="1"/>
          <p:nvPr>
            <p:custDataLst>
              <p:tags r:id="rId27"/>
            </p:custDataLst>
          </p:nvPr>
        </p:nvSpPr>
        <p:spPr>
          <a:xfrm>
            <a:off x="7186929" y="4481683"/>
            <a:ext cx="1962851" cy="318100"/>
          </a:xfrm>
          <a:prstGeom prst="rect">
            <a:avLst/>
          </a:prstGeom>
          <a:noFill/>
        </p:spPr>
        <p:txBody>
          <a:bodyPr wrap="square" rtlCol="0">
            <a:spAutoFit/>
          </a:bodyPr>
          <a:lstStyle/>
          <a:p>
            <a:pPr algn="ctr"/>
            <a:r>
              <a:rPr lang="en-US" sz="1467" b="1" dirty="0">
                <a:ln>
                  <a:solidFill>
                    <a:srgbClr val="FFFFFF">
                      <a:alpha val="0"/>
                    </a:srgbClr>
                  </a:solidFill>
                </a:ln>
                <a:solidFill>
                  <a:srgbClr val="595959"/>
                </a:solidFill>
              </a:rPr>
              <a:t>AlwaysOn-SRV1</a:t>
            </a:r>
          </a:p>
        </p:txBody>
      </p:sp>
      <p:sp>
        <p:nvSpPr>
          <p:cNvPr id="70" name="TextBox 69"/>
          <p:cNvSpPr txBox="1"/>
          <p:nvPr>
            <p:custDataLst>
              <p:tags r:id="rId28"/>
            </p:custDataLst>
          </p:nvPr>
        </p:nvSpPr>
        <p:spPr>
          <a:xfrm>
            <a:off x="6354580" y="2527811"/>
            <a:ext cx="795304" cy="502766"/>
          </a:xfrm>
          <a:prstGeom prst="rect">
            <a:avLst/>
          </a:prstGeom>
          <a:noFill/>
        </p:spPr>
        <p:txBody>
          <a:bodyPr wrap="square" rtlCol="0">
            <a:spAutoFit/>
          </a:bodyPr>
          <a:lstStyle/>
          <a:p>
            <a:pPr algn="ctr"/>
            <a:r>
              <a:rPr lang="en-US" sz="2667" b="1" dirty="0">
                <a:ln>
                  <a:solidFill>
                    <a:srgbClr val="FFFFFF">
                      <a:alpha val="0"/>
                    </a:srgbClr>
                  </a:solidFill>
                </a:ln>
                <a:solidFill>
                  <a:srgbClr val="595959"/>
                </a:solidFill>
              </a:rPr>
              <a:t>HA</a:t>
            </a:r>
          </a:p>
        </p:txBody>
      </p:sp>
      <p:sp>
        <p:nvSpPr>
          <p:cNvPr id="139" name="Magnetic Disk 6"/>
          <p:cNvSpPr/>
          <p:nvPr>
            <p:custDataLst>
              <p:tags r:id="rId29"/>
            </p:custDataLst>
          </p:nvPr>
        </p:nvSpPr>
        <p:spPr bwMode="auto">
          <a:xfrm>
            <a:off x="6453656" y="3991224"/>
            <a:ext cx="605885" cy="517421"/>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7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42" name="Magnetic Disk 6"/>
          <p:cNvSpPr/>
          <p:nvPr>
            <p:custDataLst>
              <p:tags r:id="rId30"/>
            </p:custDataLst>
          </p:nvPr>
        </p:nvSpPr>
        <p:spPr bwMode="auto">
          <a:xfrm>
            <a:off x="7128831" y="3991224"/>
            <a:ext cx="605885" cy="517421"/>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7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151" name="Magnetic Disk 6"/>
          <p:cNvSpPr/>
          <p:nvPr>
            <p:custDataLst>
              <p:tags r:id="rId31"/>
            </p:custDataLst>
          </p:nvPr>
        </p:nvSpPr>
        <p:spPr bwMode="auto">
          <a:xfrm>
            <a:off x="5161003" y="4060559"/>
            <a:ext cx="605885" cy="517421"/>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7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gradFill>
                <a:gsLst>
                  <a:gs pos="0">
                    <a:srgbClr val="FFFFFF"/>
                  </a:gs>
                  <a:gs pos="100000">
                    <a:srgbClr val="FFFFFF"/>
                  </a:gs>
                </a:gsLst>
                <a:lin ang="5400000" scaled="0"/>
              </a:gradFill>
            </a:endParaRPr>
          </a:p>
        </p:txBody>
      </p:sp>
      <p:sp>
        <p:nvSpPr>
          <p:cNvPr id="7" name="Slide Number Placeholder 6"/>
          <p:cNvSpPr>
            <a:spLocks noGrp="1"/>
          </p:cNvSpPr>
          <p:nvPr>
            <p:ph type="sldNum" sz="quarter" idx="12"/>
            <p:custDataLst>
              <p:tags r:id="rId32"/>
            </p:custDataLst>
          </p:nvPr>
        </p:nvSpPr>
        <p:spPr/>
        <p:txBody>
          <a:bodyPr/>
          <a:lstStyle/>
          <a:p>
            <a:fld id="{BD271169-D5A2-4E26-9D3F-58E320BF9E89}" type="slidenum">
              <a:rPr lang="en-US" smtClean="0">
                <a:solidFill>
                  <a:srgbClr val="595959">
                    <a:tint val="75000"/>
                  </a:srgbClr>
                </a:solidFill>
              </a:rPr>
              <a:pPr/>
              <a:t>4</a:t>
            </a:fld>
            <a:endParaRPr lang="en-US">
              <a:solidFill>
                <a:srgbClr val="595959">
                  <a:tint val="75000"/>
                </a:srgbClr>
              </a:solidFill>
            </a:endParaRPr>
          </a:p>
        </p:txBody>
      </p:sp>
      <p:sp>
        <p:nvSpPr>
          <p:cNvPr id="41" name="TextBox 40"/>
          <p:cNvSpPr txBox="1"/>
          <p:nvPr>
            <p:custDataLst>
              <p:tags r:id="rId33"/>
            </p:custDataLst>
          </p:nvPr>
        </p:nvSpPr>
        <p:spPr>
          <a:xfrm>
            <a:off x="4314424" y="2836903"/>
            <a:ext cx="795304" cy="502766"/>
          </a:xfrm>
          <a:prstGeom prst="rect">
            <a:avLst/>
          </a:prstGeom>
          <a:noFill/>
        </p:spPr>
        <p:txBody>
          <a:bodyPr wrap="square" rtlCol="0">
            <a:spAutoFit/>
          </a:bodyPr>
          <a:lstStyle/>
          <a:p>
            <a:pPr algn="ctr"/>
            <a:r>
              <a:rPr lang="en-US" sz="2667" b="1" dirty="0">
                <a:ln>
                  <a:solidFill>
                    <a:srgbClr val="FFFFFF">
                      <a:alpha val="0"/>
                    </a:srgbClr>
                  </a:solidFill>
                </a:ln>
                <a:solidFill>
                  <a:srgbClr val="595959"/>
                </a:solidFill>
              </a:rPr>
              <a:t>DR</a:t>
            </a:r>
          </a:p>
        </p:txBody>
      </p:sp>
    </p:spTree>
    <p:extLst>
      <p:ext uri="{BB962C8B-B14F-4D97-AF65-F5344CB8AC3E}">
        <p14:creationId xmlns:p14="http://schemas.microsoft.com/office/powerpoint/2010/main" val="3593868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333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2118" y="2118"/>
                        <a:ext cx="2116" cy="2116"/>
                      </a:xfrm>
                      <a:prstGeom prst="rect">
                        <a:avLst/>
                      </a:prstGeom>
                    </p:spPr>
                  </p:pic>
                </p:oleObj>
              </mc:Fallback>
            </mc:AlternateContent>
          </a:graphicData>
        </a:graphic>
      </p:graphicFrame>
      <p:sp>
        <p:nvSpPr>
          <p:cNvPr id="4" name="Title 3"/>
          <p:cNvSpPr>
            <a:spLocks noGrp="1"/>
          </p:cNvSpPr>
          <p:nvPr>
            <p:ph type="title"/>
            <p:custDataLst>
              <p:tags r:id="rId3"/>
            </p:custDataLst>
          </p:nvPr>
        </p:nvSpPr>
        <p:spPr>
          <a:xfrm>
            <a:off x="609599" y="-33133"/>
            <a:ext cx="10960100" cy="707886"/>
          </a:xfrm>
        </p:spPr>
        <p:txBody>
          <a:bodyPr/>
          <a:lstStyle/>
          <a:p>
            <a:r>
              <a:rPr lang="en-US" dirty="0"/>
              <a:t>Benefits</a:t>
            </a:r>
          </a:p>
        </p:txBody>
      </p:sp>
      <p:sp>
        <p:nvSpPr>
          <p:cNvPr id="5" name="Content Placeholder 4"/>
          <p:cNvSpPr>
            <a:spLocks noGrp="1"/>
          </p:cNvSpPr>
          <p:nvPr>
            <p:ph idx="1"/>
            <p:custDataLst>
              <p:tags r:id="rId4"/>
            </p:custDataLst>
          </p:nvPr>
        </p:nvSpPr>
        <p:spPr>
          <a:xfrm>
            <a:off x="609599" y="682829"/>
            <a:ext cx="10960100" cy="5181600"/>
          </a:xfrm>
        </p:spPr>
        <p:txBody>
          <a:bodyPr>
            <a:noAutofit/>
          </a:bodyPr>
          <a:lstStyle/>
          <a:p>
            <a:pPr marL="0" indent="0">
              <a:spcBef>
                <a:spcPts val="800"/>
              </a:spcBef>
              <a:buNone/>
            </a:pPr>
            <a:r>
              <a:rPr lang="en-US" sz="2400" b="1" spc="-93" dirty="0">
                <a:ln>
                  <a:solidFill>
                    <a:schemeClr val="bg1">
                      <a:alpha val="0"/>
                    </a:schemeClr>
                  </a:solidFill>
                </a:ln>
                <a:solidFill>
                  <a:srgbClr val="FF0000"/>
                </a:solidFill>
                <a:latin typeface="+mj-lt"/>
              </a:rPr>
              <a:t>Better Data Protection</a:t>
            </a:r>
          </a:p>
          <a:p>
            <a:pPr marL="2117" indent="0">
              <a:spcBef>
                <a:spcPts val="0"/>
              </a:spcBef>
              <a:spcAft>
                <a:spcPts val="400"/>
              </a:spcAft>
              <a:buNone/>
            </a:pPr>
            <a:r>
              <a:rPr lang="en-US" sz="1800" dirty="0">
                <a:ln>
                  <a:solidFill>
                    <a:schemeClr val="bg1">
                      <a:alpha val="0"/>
                    </a:schemeClr>
                  </a:solidFill>
                </a:ln>
              </a:rPr>
              <a:t>Multiple sync (no data loss) secondaries</a:t>
            </a:r>
          </a:p>
          <a:p>
            <a:pPr marL="2117" indent="0">
              <a:spcBef>
                <a:spcPts val="0"/>
              </a:spcBef>
              <a:spcAft>
                <a:spcPts val="400"/>
              </a:spcAft>
              <a:buNone/>
            </a:pPr>
            <a:r>
              <a:rPr lang="en-US" sz="1800" dirty="0">
                <a:ln>
                  <a:solidFill>
                    <a:schemeClr val="bg1">
                      <a:alpha val="0"/>
                    </a:schemeClr>
                  </a:solidFill>
                </a:ln>
              </a:rPr>
              <a:t>Automatic Page Repair</a:t>
            </a:r>
          </a:p>
          <a:p>
            <a:pPr marL="2117" indent="0">
              <a:spcBef>
                <a:spcPts val="0"/>
              </a:spcBef>
              <a:spcAft>
                <a:spcPts val="400"/>
              </a:spcAft>
              <a:buNone/>
            </a:pPr>
            <a:r>
              <a:rPr lang="en-US" sz="1800" dirty="0">
                <a:ln>
                  <a:solidFill>
                    <a:schemeClr val="bg1">
                      <a:alpha val="0"/>
                    </a:schemeClr>
                  </a:solidFill>
                </a:ln>
              </a:rPr>
              <a:t>Lower Recovery Point Objective (RPO) for DR secondaries through </a:t>
            </a:r>
            <a:r>
              <a:rPr lang="en-US" sz="1800" b="1" dirty="0">
                <a:ln>
                  <a:solidFill>
                    <a:schemeClr val="bg1">
                      <a:alpha val="0"/>
                    </a:schemeClr>
                  </a:solidFill>
                </a:ln>
                <a:solidFill>
                  <a:schemeClr val="tx1"/>
                </a:solidFill>
              </a:rPr>
              <a:t>continuous</a:t>
            </a:r>
            <a:r>
              <a:rPr lang="en-US" sz="1800" dirty="0">
                <a:ln>
                  <a:solidFill>
                    <a:schemeClr val="bg1">
                      <a:alpha val="0"/>
                    </a:schemeClr>
                  </a:solidFill>
                </a:ln>
              </a:rPr>
              <a:t> log synchronization (w/ compression)</a:t>
            </a:r>
          </a:p>
          <a:p>
            <a:pPr marL="0" indent="0">
              <a:spcBef>
                <a:spcPts val="800"/>
              </a:spcBef>
              <a:buNone/>
            </a:pPr>
            <a:r>
              <a:rPr lang="en-US" sz="2400" b="1" spc="-93" dirty="0">
                <a:ln>
                  <a:solidFill>
                    <a:schemeClr val="bg1">
                      <a:alpha val="0"/>
                    </a:schemeClr>
                  </a:solidFill>
                </a:ln>
                <a:solidFill>
                  <a:srgbClr val="FF0000"/>
                </a:solidFill>
                <a:latin typeface="+mj-lt"/>
              </a:rPr>
              <a:t>Higher Availability</a:t>
            </a:r>
          </a:p>
          <a:p>
            <a:pPr marL="2117" indent="0">
              <a:spcBef>
                <a:spcPts val="0"/>
              </a:spcBef>
              <a:spcAft>
                <a:spcPts val="400"/>
              </a:spcAft>
              <a:buNone/>
            </a:pPr>
            <a:r>
              <a:rPr lang="en-US" sz="1800" dirty="0">
                <a:ln>
                  <a:solidFill>
                    <a:schemeClr val="bg1">
                      <a:alpha val="0"/>
                    </a:schemeClr>
                  </a:solidFill>
                </a:ln>
              </a:rPr>
              <a:t>Fast app failover to any secondary through Listener</a:t>
            </a:r>
          </a:p>
          <a:p>
            <a:pPr marL="0" indent="0">
              <a:spcBef>
                <a:spcPts val="800"/>
              </a:spcBef>
              <a:buNone/>
            </a:pPr>
            <a:r>
              <a:rPr lang="en-US" sz="2400" b="1" spc="-93" dirty="0">
                <a:ln>
                  <a:solidFill>
                    <a:schemeClr val="bg1">
                      <a:alpha val="0"/>
                    </a:schemeClr>
                  </a:solidFill>
                </a:ln>
                <a:solidFill>
                  <a:srgbClr val="FF0000"/>
                </a:solidFill>
                <a:latin typeface="+mj-lt"/>
              </a:rPr>
              <a:t>Full Hardware Usage Including Secondaries</a:t>
            </a:r>
          </a:p>
          <a:p>
            <a:pPr marL="2117" indent="0">
              <a:spcBef>
                <a:spcPts val="0"/>
              </a:spcBef>
              <a:spcAft>
                <a:spcPts val="400"/>
              </a:spcAft>
              <a:buNone/>
            </a:pPr>
            <a:r>
              <a:rPr lang="en-US" sz="1800" dirty="0">
                <a:ln>
                  <a:solidFill>
                    <a:schemeClr val="bg1">
                      <a:alpha val="0"/>
                    </a:schemeClr>
                  </a:solidFill>
                </a:ln>
              </a:rPr>
              <a:t>Active Secondaries: Read Workloads &amp; Backups*</a:t>
            </a:r>
          </a:p>
          <a:p>
            <a:pPr marL="461422" indent="0">
              <a:spcBef>
                <a:spcPts val="0"/>
              </a:spcBef>
              <a:spcAft>
                <a:spcPts val="267"/>
              </a:spcAft>
              <a:buNone/>
            </a:pPr>
            <a:r>
              <a:rPr lang="en-US" sz="1400" dirty="0">
                <a:ln>
                  <a:solidFill>
                    <a:schemeClr val="bg1">
                      <a:alpha val="0"/>
                    </a:schemeClr>
                  </a:solidFill>
                </a:ln>
              </a:rPr>
              <a:t>Near real-time data through continuous log synchronization</a:t>
            </a:r>
          </a:p>
          <a:p>
            <a:pPr marL="0" indent="0">
              <a:spcBef>
                <a:spcPts val="800"/>
              </a:spcBef>
              <a:buNone/>
            </a:pPr>
            <a:r>
              <a:rPr lang="en-US" sz="2400" b="1" spc="-93" dirty="0">
                <a:ln>
                  <a:solidFill>
                    <a:schemeClr val="bg1">
                      <a:alpha val="0"/>
                    </a:schemeClr>
                  </a:solidFill>
                </a:ln>
                <a:solidFill>
                  <a:srgbClr val="FF0000"/>
                </a:solidFill>
                <a:latin typeface="+mj-lt"/>
              </a:rPr>
              <a:t>Easier Configuration, Management, and Monitoring</a:t>
            </a:r>
          </a:p>
          <a:p>
            <a:pPr marL="2117" indent="0">
              <a:spcBef>
                <a:spcPts val="0"/>
              </a:spcBef>
              <a:spcAft>
                <a:spcPts val="400"/>
              </a:spcAft>
              <a:buNone/>
            </a:pPr>
            <a:r>
              <a:rPr lang="en-US" sz="1800" dirty="0">
                <a:ln>
                  <a:solidFill>
                    <a:schemeClr val="bg1">
                      <a:alpha val="0"/>
                    </a:schemeClr>
                  </a:solidFill>
                </a:ln>
              </a:rPr>
              <a:t>Single solution</a:t>
            </a:r>
          </a:p>
          <a:p>
            <a:pPr marL="461422" indent="0">
              <a:spcBef>
                <a:spcPts val="0"/>
              </a:spcBef>
              <a:spcAft>
                <a:spcPts val="267"/>
              </a:spcAft>
              <a:buNone/>
            </a:pPr>
            <a:r>
              <a:rPr lang="en-US" sz="1400" dirty="0">
                <a:ln>
                  <a:solidFill>
                    <a:schemeClr val="bg1">
                      <a:alpha val="0"/>
                    </a:schemeClr>
                  </a:solidFill>
                </a:ln>
              </a:rPr>
              <a:t>Multiple databases</a:t>
            </a:r>
          </a:p>
          <a:p>
            <a:pPr marL="461422" indent="0">
              <a:spcBef>
                <a:spcPts val="0"/>
              </a:spcBef>
              <a:spcAft>
                <a:spcPts val="267"/>
              </a:spcAft>
              <a:buNone/>
            </a:pPr>
            <a:r>
              <a:rPr lang="en-US" sz="1400" dirty="0">
                <a:ln>
                  <a:solidFill>
                    <a:schemeClr val="bg1">
                      <a:alpha val="0"/>
                    </a:schemeClr>
                  </a:solidFill>
                </a:ln>
              </a:rPr>
              <a:t>Multiple replicas</a:t>
            </a:r>
          </a:p>
          <a:p>
            <a:pPr marL="2117" indent="0">
              <a:spcBef>
                <a:spcPts val="0"/>
              </a:spcBef>
              <a:spcAft>
                <a:spcPts val="400"/>
              </a:spcAft>
              <a:buNone/>
            </a:pPr>
            <a:r>
              <a:rPr lang="en-US" sz="1800" dirty="0">
                <a:ln>
                  <a:solidFill>
                    <a:schemeClr val="bg1">
                      <a:alpha val="0"/>
                    </a:schemeClr>
                  </a:solidFill>
                </a:ln>
              </a:rPr>
              <a:t>Unified configuration, management, and monitoring</a:t>
            </a:r>
          </a:p>
          <a:p>
            <a:pPr marL="2117" indent="0">
              <a:spcBef>
                <a:spcPts val="0"/>
              </a:spcBef>
              <a:spcAft>
                <a:spcPts val="400"/>
              </a:spcAft>
              <a:buNone/>
            </a:pPr>
            <a:r>
              <a:rPr lang="en-US" sz="1800" dirty="0">
                <a:ln>
                  <a:solidFill>
                    <a:schemeClr val="bg1">
                      <a:alpha val="0"/>
                    </a:schemeClr>
                  </a:solidFill>
                </a:ln>
              </a:rPr>
              <a:t>SCOM pack available</a:t>
            </a:r>
          </a:p>
        </p:txBody>
      </p:sp>
      <p:sp>
        <p:nvSpPr>
          <p:cNvPr id="2" name="Slide Number Placeholder 1"/>
          <p:cNvSpPr>
            <a:spLocks noGrp="1"/>
          </p:cNvSpPr>
          <p:nvPr>
            <p:ph type="sldNum" sz="quarter" idx="12"/>
            <p:custDataLst>
              <p:tags r:id="rId5"/>
            </p:custDataLst>
          </p:nvPr>
        </p:nvSpPr>
        <p:spPr/>
        <p:txBody>
          <a:bodyPr/>
          <a:lstStyle/>
          <a:p>
            <a:fld id="{BD271169-D5A2-4E26-9D3F-58E320BF9E89}" type="slidenum">
              <a:rPr lang="en-US" smtClean="0">
                <a:solidFill>
                  <a:srgbClr val="595959">
                    <a:tint val="75000"/>
                  </a:srgbClr>
                </a:solidFill>
              </a:rPr>
              <a:pPr/>
              <a:t>5</a:t>
            </a:fld>
            <a:endParaRPr lang="en-US">
              <a:solidFill>
                <a:srgbClr val="595959">
                  <a:tint val="75000"/>
                </a:srgbClr>
              </a:solidFill>
            </a:endParaRPr>
          </a:p>
        </p:txBody>
      </p:sp>
      <p:sp>
        <p:nvSpPr>
          <p:cNvPr id="6" name="Rectangle 5"/>
          <p:cNvSpPr/>
          <p:nvPr/>
        </p:nvSpPr>
        <p:spPr>
          <a:xfrm>
            <a:off x="609599" y="6441725"/>
            <a:ext cx="10173811" cy="297454"/>
          </a:xfrm>
          <a:prstGeom prst="rect">
            <a:avLst/>
          </a:prstGeom>
        </p:spPr>
        <p:txBody>
          <a:bodyPr wrap="square">
            <a:spAutoFit/>
          </a:bodyPr>
          <a:lstStyle/>
          <a:p>
            <a:r>
              <a:rPr lang="en-US" sz="1333" dirty="0">
                <a:solidFill>
                  <a:srgbClr val="595959"/>
                </a:solidFill>
              </a:rPr>
              <a:t>*Database backup is copy-only type, Log backup is regular. See http://msdn.microsoft.com/en-us/library/hh245119.aspx</a:t>
            </a:r>
          </a:p>
        </p:txBody>
      </p:sp>
    </p:spTree>
    <p:extLst>
      <p:ext uri="{BB962C8B-B14F-4D97-AF65-F5344CB8AC3E}">
        <p14:creationId xmlns:p14="http://schemas.microsoft.com/office/powerpoint/2010/main" val="1422651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4355"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ln>
                  <a:solidFill>
                    <a:schemeClr val="bg1">
                      <a:alpha val="0"/>
                    </a:schemeClr>
                  </a:solidFill>
                </a:ln>
              </a:rPr>
              <a:t>Availability Group Concepts</a:t>
            </a:r>
          </a:p>
        </p:txBody>
      </p:sp>
      <p:sp>
        <p:nvSpPr>
          <p:cNvPr id="4" name="Rectangle 3"/>
          <p:cNvSpPr/>
          <p:nvPr>
            <p:custDataLst>
              <p:tags r:id="rId4"/>
            </p:custDataLst>
          </p:nvPr>
        </p:nvSpPr>
        <p:spPr>
          <a:xfrm>
            <a:off x="618066" y="1112615"/>
            <a:ext cx="10951633" cy="4924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tIns="60960" bIns="60960" rtlCol="0" anchor="ctr">
            <a:spAutoFit/>
          </a:bodyPr>
          <a:lstStyle/>
          <a:p>
            <a:r>
              <a:rPr lang="en-US" sz="2400" b="1" dirty="0">
                <a:ln>
                  <a:solidFill>
                    <a:srgbClr val="FFFFFF">
                      <a:alpha val="0"/>
                    </a:srgbClr>
                  </a:solidFill>
                </a:ln>
                <a:solidFill>
                  <a:srgbClr val="FFFFFF"/>
                </a:solidFill>
                <a:latin typeface="Segoe UI Light"/>
              </a:rPr>
              <a:t>Availability Group</a:t>
            </a:r>
          </a:p>
        </p:txBody>
      </p:sp>
      <p:sp>
        <p:nvSpPr>
          <p:cNvPr id="6" name="Rectangle 5"/>
          <p:cNvSpPr/>
          <p:nvPr>
            <p:custDataLst>
              <p:tags r:id="rId5"/>
            </p:custDataLst>
          </p:nvPr>
        </p:nvSpPr>
        <p:spPr bwMode="auto">
          <a:xfrm>
            <a:off x="618066" y="1666760"/>
            <a:ext cx="3953935"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Databases:</a:t>
            </a:r>
          </a:p>
        </p:txBody>
      </p:sp>
      <p:sp>
        <p:nvSpPr>
          <p:cNvPr id="13" name="Rectangle 12"/>
          <p:cNvSpPr/>
          <p:nvPr>
            <p:custDataLst>
              <p:tags r:id="rId6"/>
            </p:custDataLst>
          </p:nvPr>
        </p:nvSpPr>
        <p:spPr bwMode="auto">
          <a:xfrm>
            <a:off x="4648200" y="1666760"/>
            <a:ext cx="6921499"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No limit (recommended: max 100 DBs in AGs, max 10AGs)</a:t>
            </a:r>
          </a:p>
        </p:txBody>
      </p:sp>
      <p:sp>
        <p:nvSpPr>
          <p:cNvPr id="14" name="Rectangle 13"/>
          <p:cNvSpPr/>
          <p:nvPr>
            <p:custDataLst>
              <p:tags r:id="rId7"/>
            </p:custDataLst>
          </p:nvPr>
        </p:nvSpPr>
        <p:spPr bwMode="auto">
          <a:xfrm>
            <a:off x="618066" y="2178841"/>
            <a:ext cx="3953935"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Availability Replicas:</a:t>
            </a:r>
          </a:p>
        </p:txBody>
      </p:sp>
      <p:sp>
        <p:nvSpPr>
          <p:cNvPr id="15" name="Rectangle 14"/>
          <p:cNvSpPr/>
          <p:nvPr>
            <p:custDataLst>
              <p:tags r:id="rId8"/>
            </p:custDataLst>
          </p:nvPr>
        </p:nvSpPr>
        <p:spPr bwMode="auto">
          <a:xfrm>
            <a:off x="4648200" y="2178841"/>
            <a:ext cx="6921499"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5 (including primary</a:t>
            </a:r>
            <a:r>
              <a:rPr lang="en-IN" sz="1600" kern="0" dirty="0" smtClean="0">
                <a:ln>
                  <a:solidFill>
                    <a:srgbClr val="FFFFFF">
                      <a:alpha val="0"/>
                    </a:srgbClr>
                  </a:solidFill>
                </a:ln>
                <a:solidFill>
                  <a:srgbClr val="595959"/>
                </a:solidFill>
                <a:ea typeface="Segoe UI" pitchFamily="34" charset="0"/>
                <a:cs typeface="Segoe UI" pitchFamily="34" charset="0"/>
              </a:rPr>
              <a:t>) (9 in SQL 2014)</a:t>
            </a:r>
            <a:endParaRPr lang="en-IN" sz="1600" kern="0" dirty="0">
              <a:ln>
                <a:solidFill>
                  <a:srgbClr val="FFFFFF">
                    <a:alpha val="0"/>
                  </a:srgbClr>
                </a:solidFill>
              </a:ln>
              <a:solidFill>
                <a:srgbClr val="595959"/>
              </a:solidFill>
              <a:ea typeface="Segoe UI" pitchFamily="34" charset="0"/>
              <a:cs typeface="Segoe UI" pitchFamily="34" charset="0"/>
            </a:endParaRPr>
          </a:p>
        </p:txBody>
      </p:sp>
      <p:sp>
        <p:nvSpPr>
          <p:cNvPr id="16" name="Rectangle 15"/>
          <p:cNvSpPr/>
          <p:nvPr>
            <p:custDataLst>
              <p:tags r:id="rId9"/>
            </p:custDataLst>
          </p:nvPr>
        </p:nvSpPr>
        <p:spPr bwMode="auto">
          <a:xfrm>
            <a:off x="618066" y="2690923"/>
            <a:ext cx="3953935"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Failure Condition Level: </a:t>
            </a:r>
          </a:p>
        </p:txBody>
      </p:sp>
      <p:sp>
        <p:nvSpPr>
          <p:cNvPr id="17" name="Rectangle 16"/>
          <p:cNvSpPr/>
          <p:nvPr>
            <p:custDataLst>
              <p:tags r:id="rId10"/>
            </p:custDataLst>
          </p:nvPr>
        </p:nvSpPr>
        <p:spPr bwMode="auto">
          <a:xfrm>
            <a:off x="4648200" y="2690923"/>
            <a:ext cx="6921499"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1 (simple failures) to 5 (simple &amp; complex failures)</a:t>
            </a:r>
          </a:p>
        </p:txBody>
      </p:sp>
      <p:sp>
        <p:nvSpPr>
          <p:cNvPr id="18" name="Rectangle 17"/>
          <p:cNvSpPr/>
          <p:nvPr>
            <p:custDataLst>
              <p:tags r:id="rId11"/>
            </p:custDataLst>
          </p:nvPr>
        </p:nvSpPr>
        <p:spPr bwMode="auto">
          <a:xfrm>
            <a:off x="618066" y="3203003"/>
            <a:ext cx="3953935"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Listener: </a:t>
            </a:r>
          </a:p>
        </p:txBody>
      </p:sp>
      <p:sp>
        <p:nvSpPr>
          <p:cNvPr id="19" name="Rectangle 18"/>
          <p:cNvSpPr/>
          <p:nvPr>
            <p:custDataLst>
              <p:tags r:id="rId12"/>
            </p:custDataLst>
          </p:nvPr>
        </p:nvSpPr>
        <p:spPr bwMode="auto">
          <a:xfrm>
            <a:off x="4648200" y="3203003"/>
            <a:ext cx="6921499"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Virtual Network Name</a:t>
            </a:r>
          </a:p>
        </p:txBody>
      </p:sp>
      <p:sp>
        <p:nvSpPr>
          <p:cNvPr id="47" name="Rectangle 46"/>
          <p:cNvSpPr/>
          <p:nvPr>
            <p:custDataLst>
              <p:tags r:id="rId13"/>
            </p:custDataLst>
          </p:nvPr>
        </p:nvSpPr>
        <p:spPr>
          <a:xfrm>
            <a:off x="618066" y="3713052"/>
            <a:ext cx="10951633" cy="4924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tIns="60960" bIns="60960" rtlCol="0" anchor="ctr">
            <a:spAutoFit/>
          </a:bodyPr>
          <a:lstStyle/>
          <a:p>
            <a:r>
              <a:rPr lang="en-US" sz="2400" b="1" dirty="0">
                <a:ln>
                  <a:solidFill>
                    <a:srgbClr val="FFFFFF">
                      <a:alpha val="0"/>
                    </a:srgbClr>
                  </a:solidFill>
                </a:ln>
                <a:solidFill>
                  <a:srgbClr val="FFFFFF"/>
                </a:solidFill>
                <a:latin typeface="Segoe UI Light"/>
              </a:rPr>
              <a:t>Availability Replica</a:t>
            </a:r>
          </a:p>
        </p:txBody>
      </p:sp>
      <p:sp>
        <p:nvSpPr>
          <p:cNvPr id="48" name="Rectangle 47"/>
          <p:cNvSpPr/>
          <p:nvPr>
            <p:custDataLst>
              <p:tags r:id="rId14"/>
            </p:custDataLst>
          </p:nvPr>
        </p:nvSpPr>
        <p:spPr bwMode="auto">
          <a:xfrm>
            <a:off x="618066" y="4267197"/>
            <a:ext cx="3953935"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Role: </a:t>
            </a:r>
          </a:p>
        </p:txBody>
      </p:sp>
      <p:sp>
        <p:nvSpPr>
          <p:cNvPr id="49" name="Rectangle 48"/>
          <p:cNvSpPr/>
          <p:nvPr>
            <p:custDataLst>
              <p:tags r:id="rId15"/>
            </p:custDataLst>
          </p:nvPr>
        </p:nvSpPr>
        <p:spPr bwMode="auto">
          <a:xfrm>
            <a:off x="4648200" y="4267197"/>
            <a:ext cx="6921499"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Primary / Secondary</a:t>
            </a:r>
          </a:p>
        </p:txBody>
      </p:sp>
      <p:sp>
        <p:nvSpPr>
          <p:cNvPr id="50" name="Rectangle 49"/>
          <p:cNvSpPr/>
          <p:nvPr>
            <p:custDataLst>
              <p:tags r:id="rId16"/>
            </p:custDataLst>
          </p:nvPr>
        </p:nvSpPr>
        <p:spPr bwMode="auto">
          <a:xfrm>
            <a:off x="618066" y="4779279"/>
            <a:ext cx="3953935"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Availability Mode: 	</a:t>
            </a:r>
          </a:p>
        </p:txBody>
      </p:sp>
      <p:sp>
        <p:nvSpPr>
          <p:cNvPr id="51" name="Rectangle 50"/>
          <p:cNvSpPr/>
          <p:nvPr>
            <p:custDataLst>
              <p:tags r:id="rId17"/>
            </p:custDataLst>
          </p:nvPr>
        </p:nvSpPr>
        <p:spPr bwMode="auto">
          <a:xfrm>
            <a:off x="4648200" y="4779279"/>
            <a:ext cx="6921499"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Sync / </a:t>
            </a:r>
            <a:r>
              <a:rPr lang="en-IN" sz="1600" kern="0" dirty="0" err="1">
                <a:ln>
                  <a:solidFill>
                    <a:srgbClr val="FFFFFF">
                      <a:alpha val="0"/>
                    </a:srgbClr>
                  </a:solidFill>
                </a:ln>
                <a:solidFill>
                  <a:srgbClr val="595959"/>
                </a:solidFill>
                <a:ea typeface="Segoe UI" pitchFamily="34" charset="0"/>
                <a:cs typeface="Segoe UI" pitchFamily="34" charset="0"/>
              </a:rPr>
              <a:t>Async</a:t>
            </a:r>
            <a:endParaRPr lang="en-IN" sz="1600" kern="0" dirty="0">
              <a:ln>
                <a:solidFill>
                  <a:srgbClr val="FFFFFF">
                    <a:alpha val="0"/>
                  </a:srgbClr>
                </a:solidFill>
              </a:ln>
              <a:solidFill>
                <a:srgbClr val="595959"/>
              </a:solidFill>
              <a:ea typeface="Segoe UI" pitchFamily="34" charset="0"/>
              <a:cs typeface="Segoe UI" pitchFamily="34" charset="0"/>
            </a:endParaRPr>
          </a:p>
        </p:txBody>
      </p:sp>
      <p:sp>
        <p:nvSpPr>
          <p:cNvPr id="52" name="Rectangle 51"/>
          <p:cNvSpPr/>
          <p:nvPr>
            <p:custDataLst>
              <p:tags r:id="rId18"/>
            </p:custDataLst>
          </p:nvPr>
        </p:nvSpPr>
        <p:spPr bwMode="auto">
          <a:xfrm>
            <a:off x="618066" y="5291360"/>
            <a:ext cx="3953935"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Failover Mode: </a:t>
            </a:r>
          </a:p>
        </p:txBody>
      </p:sp>
      <p:sp>
        <p:nvSpPr>
          <p:cNvPr id="53" name="Rectangle 52"/>
          <p:cNvSpPr/>
          <p:nvPr>
            <p:custDataLst>
              <p:tags r:id="rId19"/>
            </p:custDataLst>
          </p:nvPr>
        </p:nvSpPr>
        <p:spPr bwMode="auto">
          <a:xfrm>
            <a:off x="4648200" y="5291360"/>
            <a:ext cx="6921499"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Automatic / Manual / Force</a:t>
            </a:r>
          </a:p>
        </p:txBody>
      </p:sp>
      <p:sp>
        <p:nvSpPr>
          <p:cNvPr id="54" name="Rectangle 53"/>
          <p:cNvSpPr/>
          <p:nvPr>
            <p:custDataLst>
              <p:tags r:id="rId20"/>
            </p:custDataLst>
          </p:nvPr>
        </p:nvSpPr>
        <p:spPr bwMode="auto">
          <a:xfrm>
            <a:off x="618066" y="5803440"/>
            <a:ext cx="3953935"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a:ln>
                  <a:solidFill>
                    <a:srgbClr val="FFFFFF">
                      <a:alpha val="0"/>
                    </a:srgbClr>
                  </a:solidFill>
                </a:ln>
                <a:solidFill>
                  <a:srgbClr val="595959"/>
                </a:solidFill>
                <a:ea typeface="Segoe UI" pitchFamily="34" charset="0"/>
                <a:cs typeface="Segoe UI" pitchFamily="34" charset="0"/>
              </a:rPr>
              <a:t>Allow Connections: </a:t>
            </a:r>
          </a:p>
        </p:txBody>
      </p:sp>
      <p:sp>
        <p:nvSpPr>
          <p:cNvPr id="55" name="Rectangle 54"/>
          <p:cNvSpPr/>
          <p:nvPr>
            <p:custDataLst>
              <p:tags r:id="rId21"/>
            </p:custDataLst>
          </p:nvPr>
        </p:nvSpPr>
        <p:spPr bwMode="auto">
          <a:xfrm>
            <a:off x="4648200" y="5803440"/>
            <a:ext cx="6921499" cy="42672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04" tIns="121920" rIns="121904" bIns="121920" numCol="1" spcCol="0" rtlCol="0" fromWordArt="0" anchor="ctr" anchorCtr="0" forceAA="0" compatLnSpc="1">
            <a:prstTxWarp prst="textNoShape">
              <a:avLst/>
            </a:prstTxWarp>
            <a:noAutofit/>
          </a:bodyPr>
          <a:lstStyle/>
          <a:p>
            <a:pPr defTabSz="1218464" fontAlgn="base">
              <a:spcBef>
                <a:spcPts val="3200"/>
              </a:spcBef>
              <a:spcAft>
                <a:spcPct val="0"/>
              </a:spcAft>
            </a:pPr>
            <a:r>
              <a:rPr lang="en-IN" sz="1600" kern="0" dirty="0" err="1">
                <a:ln>
                  <a:solidFill>
                    <a:srgbClr val="FFFFFF">
                      <a:alpha val="0"/>
                    </a:srgbClr>
                  </a:solidFill>
                </a:ln>
                <a:solidFill>
                  <a:srgbClr val="595959"/>
                </a:solidFill>
                <a:ea typeface="Segoe UI" pitchFamily="34" charset="0"/>
                <a:cs typeface="Segoe UI" pitchFamily="34" charset="0"/>
              </a:rPr>
              <a:t>Read_Write</a:t>
            </a:r>
            <a:r>
              <a:rPr lang="en-IN" sz="1600" kern="0" dirty="0">
                <a:ln>
                  <a:solidFill>
                    <a:srgbClr val="FFFFFF">
                      <a:alpha val="0"/>
                    </a:srgbClr>
                  </a:solidFill>
                </a:ln>
                <a:solidFill>
                  <a:srgbClr val="595959"/>
                </a:solidFill>
                <a:ea typeface="Segoe UI" pitchFamily="34" charset="0"/>
                <a:cs typeface="Segoe UI" pitchFamily="34" charset="0"/>
              </a:rPr>
              <a:t>, </a:t>
            </a:r>
            <a:r>
              <a:rPr lang="en-IN" sz="1600" kern="0" dirty="0" err="1">
                <a:ln>
                  <a:solidFill>
                    <a:srgbClr val="FFFFFF">
                      <a:alpha val="0"/>
                    </a:srgbClr>
                  </a:solidFill>
                </a:ln>
                <a:solidFill>
                  <a:srgbClr val="595959"/>
                </a:solidFill>
                <a:ea typeface="Segoe UI" pitchFamily="34" charset="0"/>
                <a:cs typeface="Segoe UI" pitchFamily="34" charset="0"/>
              </a:rPr>
              <a:t>Read_Only</a:t>
            </a:r>
            <a:r>
              <a:rPr lang="en-IN" sz="1600" kern="0" dirty="0">
                <a:ln>
                  <a:solidFill>
                    <a:srgbClr val="FFFFFF">
                      <a:alpha val="0"/>
                    </a:srgbClr>
                  </a:solidFill>
                </a:ln>
                <a:solidFill>
                  <a:srgbClr val="595959"/>
                </a:solidFill>
                <a:ea typeface="Segoe UI" pitchFamily="34" charset="0"/>
                <a:cs typeface="Segoe UI" pitchFamily="34" charset="0"/>
              </a:rPr>
              <a:t>, No</a:t>
            </a:r>
          </a:p>
        </p:txBody>
      </p:sp>
      <p:sp>
        <p:nvSpPr>
          <p:cNvPr id="5" name="Slide Number Placeholder 4"/>
          <p:cNvSpPr>
            <a:spLocks noGrp="1"/>
          </p:cNvSpPr>
          <p:nvPr>
            <p:ph type="sldNum" sz="quarter" idx="12"/>
            <p:custDataLst>
              <p:tags r:id="rId22"/>
            </p:custDataLst>
          </p:nvPr>
        </p:nvSpPr>
        <p:spPr/>
        <p:txBody>
          <a:bodyPr/>
          <a:lstStyle/>
          <a:p>
            <a:fld id="{BD271169-D5A2-4E26-9D3F-58E320BF9E89}" type="slidenum">
              <a:rPr lang="en-US" smtClean="0">
                <a:solidFill>
                  <a:srgbClr val="595959">
                    <a:tint val="75000"/>
                  </a:srgbClr>
                </a:solidFill>
              </a:rPr>
              <a:pPr/>
              <a:t>6</a:t>
            </a:fld>
            <a:endParaRPr lang="en-US">
              <a:solidFill>
                <a:srgbClr val="595959">
                  <a:tint val="75000"/>
                </a:srgbClr>
              </a:solidFill>
            </a:endParaRPr>
          </a:p>
        </p:txBody>
      </p:sp>
    </p:spTree>
    <p:extLst>
      <p:ext uri="{BB962C8B-B14F-4D97-AF65-F5344CB8AC3E}">
        <p14:creationId xmlns:p14="http://schemas.microsoft.com/office/powerpoint/2010/main" val="1123565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p:cNvGraphicFramePr>
          <p:nvPr>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15378"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211667" cy="211667"/>
                      </a:xfrm>
                      <a:prstGeom prst="rect">
                        <a:avLst/>
                      </a:prstGeom>
                    </p:spPr>
                  </p:pic>
                </p:oleObj>
              </mc:Fallback>
            </mc:AlternateContent>
          </a:graphicData>
        </a:graphic>
      </p:graphicFrame>
      <p:cxnSp>
        <p:nvCxnSpPr>
          <p:cNvPr id="23" name="Straight Arrow Connector 22"/>
          <p:cNvCxnSpPr>
            <a:stCxn id="10" idx="1"/>
            <a:endCxn id="6" idx="3"/>
          </p:cNvCxnSpPr>
          <p:nvPr>
            <p:custDataLst>
              <p:tags r:id="rId3"/>
            </p:custDataLst>
          </p:nvPr>
        </p:nvCxnSpPr>
        <p:spPr>
          <a:xfrm flipH="1">
            <a:off x="4024963" y="3158997"/>
            <a:ext cx="1831268" cy="0"/>
          </a:xfrm>
          <a:prstGeom prst="straightConnector1">
            <a:avLst/>
          </a:prstGeom>
          <a:noFill/>
          <a:ln w="22225" cap="flat" cmpd="sng" algn="ctr">
            <a:solidFill>
              <a:srgbClr val="FF0000"/>
            </a:solidFill>
            <a:prstDash val="sysDot"/>
            <a:tailEnd type="stealth" w="lg" len="lg"/>
          </a:ln>
          <a:effectLst/>
        </p:spPr>
      </p:cxnSp>
      <p:cxnSp>
        <p:nvCxnSpPr>
          <p:cNvPr id="24" name="Straight Arrow Connector 23"/>
          <p:cNvCxnSpPr>
            <a:endCxn id="12" idx="1"/>
          </p:cNvCxnSpPr>
          <p:nvPr>
            <p:custDataLst>
              <p:tags r:id="rId4"/>
            </p:custDataLst>
          </p:nvPr>
        </p:nvCxnSpPr>
        <p:spPr>
          <a:xfrm>
            <a:off x="6244683" y="3158997"/>
            <a:ext cx="1922356" cy="0"/>
          </a:xfrm>
          <a:prstGeom prst="straightConnector1">
            <a:avLst/>
          </a:prstGeom>
          <a:noFill/>
          <a:ln w="22225" cap="flat" cmpd="sng" algn="ctr">
            <a:solidFill>
              <a:srgbClr val="FF0000"/>
            </a:solidFill>
            <a:prstDash val="sysDot"/>
            <a:tailEnd type="stealth" w="lg" len="lg"/>
          </a:ln>
          <a:effectLst/>
        </p:spPr>
      </p:cxnSp>
      <p:cxnSp>
        <p:nvCxnSpPr>
          <p:cNvPr id="20" name="Straight Connector 19"/>
          <p:cNvCxnSpPr/>
          <p:nvPr>
            <p:custDataLst>
              <p:tags r:id="rId5"/>
            </p:custDataLst>
          </p:nvPr>
        </p:nvCxnSpPr>
        <p:spPr>
          <a:xfrm>
            <a:off x="6096593" y="2414664"/>
            <a:ext cx="0" cy="507963"/>
          </a:xfrm>
          <a:prstGeom prst="line">
            <a:avLst/>
          </a:prstGeom>
          <a:noFill/>
          <a:ln w="15875" cap="flat" cmpd="sng" algn="ctr">
            <a:solidFill>
              <a:schemeClr val="bg1">
                <a:lumMod val="65000"/>
              </a:schemeClr>
            </a:solidFill>
            <a:prstDash val="solid"/>
          </a:ln>
          <a:effectLst/>
        </p:spPr>
      </p:cxnSp>
      <p:cxnSp>
        <p:nvCxnSpPr>
          <p:cNvPr id="21" name="Straight Connector 20"/>
          <p:cNvCxnSpPr/>
          <p:nvPr>
            <p:custDataLst>
              <p:tags r:id="rId6"/>
            </p:custDataLst>
          </p:nvPr>
        </p:nvCxnSpPr>
        <p:spPr>
          <a:xfrm>
            <a:off x="8406808" y="2414664"/>
            <a:ext cx="0" cy="507963"/>
          </a:xfrm>
          <a:prstGeom prst="line">
            <a:avLst/>
          </a:prstGeom>
          <a:noFill/>
          <a:ln w="15875" cap="flat" cmpd="sng" algn="ctr">
            <a:solidFill>
              <a:schemeClr val="bg1">
                <a:lumMod val="65000"/>
              </a:schemeClr>
            </a:solidFill>
            <a:prstDash val="solid"/>
          </a:ln>
          <a:effectLst/>
        </p:spPr>
      </p:cxnSp>
      <p:cxnSp>
        <p:nvCxnSpPr>
          <p:cNvPr id="14" name="Straight Connector 13"/>
          <p:cNvCxnSpPr>
            <a:endCxn id="6" idx="0"/>
          </p:cNvCxnSpPr>
          <p:nvPr>
            <p:custDataLst>
              <p:tags r:id="rId7"/>
            </p:custDataLst>
          </p:nvPr>
        </p:nvCxnSpPr>
        <p:spPr>
          <a:xfrm>
            <a:off x="3785193" y="2310587"/>
            <a:ext cx="0" cy="593208"/>
          </a:xfrm>
          <a:prstGeom prst="line">
            <a:avLst/>
          </a:prstGeom>
          <a:noFill/>
          <a:ln w="15875" cap="flat" cmpd="sng" algn="ctr">
            <a:solidFill>
              <a:schemeClr val="bg1">
                <a:lumMod val="65000"/>
              </a:schemeClr>
            </a:solidFill>
            <a:prstDash val="solid"/>
          </a:ln>
          <a:effectLst/>
        </p:spPr>
      </p:cxnSp>
      <p:sp>
        <p:nvSpPr>
          <p:cNvPr id="2" name="Title 1"/>
          <p:cNvSpPr>
            <a:spLocks noGrp="1"/>
          </p:cNvSpPr>
          <p:nvPr>
            <p:ph type="title"/>
            <p:custDataLst>
              <p:tags r:id="rId8"/>
            </p:custDataLst>
          </p:nvPr>
        </p:nvSpPr>
        <p:spPr/>
        <p:txBody>
          <a:bodyPr/>
          <a:lstStyle/>
          <a:p>
            <a:r>
              <a:rPr lang="en-US" dirty="0" smtClean="0">
                <a:ln>
                  <a:solidFill>
                    <a:schemeClr val="bg1">
                      <a:alpha val="0"/>
                    </a:schemeClr>
                  </a:solidFill>
                </a:ln>
              </a:rPr>
              <a:t>Physical Architecture</a:t>
            </a:r>
            <a:endParaRPr lang="en-US" dirty="0">
              <a:ln>
                <a:solidFill>
                  <a:schemeClr val="bg1">
                    <a:alpha val="0"/>
                  </a:schemeClr>
                </a:solidFill>
              </a:ln>
            </a:endParaRPr>
          </a:p>
        </p:txBody>
      </p:sp>
      <p:sp>
        <p:nvSpPr>
          <p:cNvPr id="4" name="TextBox 3"/>
          <p:cNvSpPr txBox="1"/>
          <p:nvPr>
            <p:custDataLst>
              <p:tags r:id="rId9"/>
            </p:custDataLst>
          </p:nvPr>
        </p:nvSpPr>
        <p:spPr>
          <a:xfrm>
            <a:off x="2565350" y="1035522"/>
            <a:ext cx="7061301" cy="492443"/>
          </a:xfrm>
          <a:prstGeom prst="rect">
            <a:avLst/>
          </a:prstGeom>
        </p:spPr>
        <p:txBody>
          <a:bodyPr vert="horz" wrap="square" lIns="121920" tIns="60960" rIns="121920" bIns="60960" rtlCol="0">
            <a:spAutoFit/>
          </a:bodyPr>
          <a:lstStyle>
            <a:defPPr>
              <a:defRPr lang="en-US"/>
            </a:defPPr>
            <a:lvl1pPr indent="0" algn="ctr">
              <a:spcBef>
                <a:spcPct val="0"/>
              </a:spcBef>
              <a:buFont typeface="Arial" pitchFamily="34" charset="0"/>
              <a:buNone/>
              <a:defRPr b="1" spc="-70">
                <a:ln>
                  <a:noFill/>
                </a:ln>
                <a:solidFill>
                  <a:schemeClr val="accent1">
                    <a:lumMod val="75000"/>
                  </a:schemeClr>
                </a:solidFill>
                <a:ea typeface="+mj-ea"/>
                <a:cs typeface="+mj-cs"/>
              </a:defRPr>
            </a:lvl1pPr>
            <a:lvl2pPr indent="-182880">
              <a:spcBef>
                <a:spcPct val="20000"/>
              </a:spcBef>
              <a:buFont typeface="Arial" pitchFamily="34" charset="0"/>
              <a:buChar char="•"/>
              <a:defRPr sz="1700">
                <a:ln>
                  <a:noFill/>
                </a:ln>
                <a:solidFill>
                  <a:srgbClr val="595959"/>
                </a:solidFill>
              </a:defRPr>
            </a:lvl2pPr>
            <a:lvl3pPr marL="685800" indent="-182880">
              <a:spcBef>
                <a:spcPct val="20000"/>
              </a:spcBef>
              <a:buFont typeface="Courier New" pitchFamily="49" charset="0"/>
              <a:buChar char="o"/>
              <a:defRPr sz="1400">
                <a:ln>
                  <a:noFill/>
                </a:ln>
                <a:solidFill>
                  <a:srgbClr val="595959"/>
                </a:solidFill>
              </a:defRPr>
            </a:lvl3pPr>
            <a:lvl4pPr marL="914400" indent="-182880">
              <a:spcBef>
                <a:spcPct val="20000"/>
              </a:spcBef>
              <a:buFont typeface="Arial" pitchFamily="34" charset="0"/>
              <a:buChar char="–"/>
              <a:defRPr sz="1200">
                <a:ln>
                  <a:noFill/>
                </a:ln>
                <a:solidFill>
                  <a:srgbClr val="595959"/>
                </a:solidFill>
              </a:defRPr>
            </a:lvl4pPr>
            <a:lvl5pPr marL="1143000" indent="-182880">
              <a:spcBef>
                <a:spcPct val="20000"/>
              </a:spcBef>
              <a:buFont typeface="Arial" pitchFamily="34" charset="0"/>
              <a:buChar char="»"/>
              <a:defRPr sz="1200">
                <a:ln>
                  <a:noFill/>
                </a:ln>
                <a:solidFill>
                  <a:srgbClr val="595959"/>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400" b="0" dirty="0">
                <a:ln>
                  <a:solidFill>
                    <a:srgbClr val="FFFFFF">
                      <a:alpha val="0"/>
                    </a:srgbClr>
                  </a:solidFill>
                </a:ln>
                <a:solidFill>
                  <a:srgbClr val="FF0000"/>
                </a:solidFill>
              </a:rPr>
              <a:t>Windows Server Failover Clustering (WSFC)</a:t>
            </a:r>
          </a:p>
        </p:txBody>
      </p:sp>
      <p:pic>
        <p:nvPicPr>
          <p:cNvPr id="5" name="Picture 2"/>
          <p:cNvPicPr>
            <a:picLocks noChangeAspect="1" noChangeArrowheads="1"/>
          </p:cNvPicPr>
          <p:nvPr>
            <p:custDataLst>
              <p:tags r:id="rId10"/>
            </p:custDataLst>
          </p:nvPr>
        </p:nvPicPr>
        <p:blipFill>
          <a:blip r:embed="rId30">
            <a:extLst>
              <a:ext uri="{BEBA8EAE-BF5A-486C-A8C5-ECC9F3942E4B}">
                <a14:imgProps xmlns:a14="http://schemas.microsoft.com/office/drawing/2010/main">
                  <a14:imgLayer r:embed="rId3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465336" y="1570597"/>
            <a:ext cx="639715" cy="91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8"/>
          <p:cNvPicPr>
            <a:picLocks noChangeAspect="1" noChangeArrowheads="1"/>
          </p:cNvPicPr>
          <p:nvPr>
            <p:custDataLst>
              <p:tags r:id="rId11"/>
            </p:custDataLst>
          </p:nvPr>
        </p:nvPicPr>
        <p:blipFill>
          <a:blip r:embed="rId32" cstate="print">
            <a:extLst>
              <a:ext uri="{BEBA8EAE-BF5A-486C-A8C5-ECC9F3942E4B}">
                <a14:imgProps xmlns:a14="http://schemas.microsoft.com/office/drawing/2010/main">
                  <a14:imgLayer r:embed="rId3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45424" y="2903795"/>
            <a:ext cx="479539" cy="51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custDataLst>
              <p:tags r:id="rId12"/>
            </p:custDataLst>
          </p:nvPr>
        </p:nvPicPr>
        <p:blipFill>
          <a:blip r:embed="rId30">
            <a:extLst>
              <a:ext uri="{BEBA8EAE-BF5A-486C-A8C5-ECC9F3942E4B}">
                <a14:imgProps xmlns:a14="http://schemas.microsoft.com/office/drawing/2010/main">
                  <a14:imgLayer r:embed="rId3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6143" y="1570597"/>
            <a:ext cx="639715" cy="91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8"/>
          <p:cNvPicPr>
            <a:picLocks noChangeAspect="1" noChangeArrowheads="1"/>
          </p:cNvPicPr>
          <p:nvPr>
            <p:custDataLst>
              <p:tags r:id="rId13"/>
            </p:custDataLst>
          </p:nvPr>
        </p:nvPicPr>
        <p:blipFill>
          <a:blip r:embed="rId32" cstate="print">
            <a:extLst>
              <a:ext uri="{BEBA8EAE-BF5A-486C-A8C5-ECC9F3942E4B}">
                <a14:imgProps xmlns:a14="http://schemas.microsoft.com/office/drawing/2010/main">
                  <a14:imgLayer r:embed="rId3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56231" y="2903795"/>
            <a:ext cx="479539" cy="51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custDataLst>
              <p:tags r:id="rId14"/>
            </p:custDataLst>
          </p:nvPr>
        </p:nvPicPr>
        <p:blipFill>
          <a:blip r:embed="rId30">
            <a:extLst>
              <a:ext uri="{BEBA8EAE-BF5A-486C-A8C5-ECC9F3942E4B}">
                <a14:imgProps xmlns:a14="http://schemas.microsoft.com/office/drawing/2010/main">
                  <a14:imgLayer r:embed="rId3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086951" y="1570597"/>
            <a:ext cx="639715" cy="91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88"/>
          <p:cNvPicPr>
            <a:picLocks noChangeAspect="1" noChangeArrowheads="1"/>
          </p:cNvPicPr>
          <p:nvPr>
            <p:custDataLst>
              <p:tags r:id="rId15"/>
            </p:custDataLst>
          </p:nvPr>
        </p:nvPicPr>
        <p:blipFill>
          <a:blip r:embed="rId32" cstate="print">
            <a:extLst>
              <a:ext uri="{BEBA8EAE-BF5A-486C-A8C5-ECC9F3942E4B}">
                <a14:imgProps xmlns:a14="http://schemas.microsoft.com/office/drawing/2010/main">
                  <a14:imgLayer r:embed="rId3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67039" y="2903795"/>
            <a:ext cx="479539" cy="51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custDataLst>
              <p:tags r:id="rId16"/>
            </p:custDataLst>
          </p:nvPr>
        </p:nvSpPr>
        <p:spPr>
          <a:xfrm>
            <a:off x="4105051" y="2310586"/>
            <a:ext cx="1671093" cy="769634"/>
          </a:xfrm>
          <a:prstGeom prst="rect">
            <a:avLst/>
          </a:prstGeom>
          <a:noFill/>
        </p:spPr>
        <p:txBody>
          <a:bodyPr wrap="square" rtlCol="0">
            <a:spAutoFit/>
          </a:bodyPr>
          <a:lstStyle/>
          <a:p>
            <a:pPr algn="ctr"/>
            <a:r>
              <a:rPr lang="en-US" sz="1467" dirty="0">
                <a:ln>
                  <a:solidFill>
                    <a:srgbClr val="FFFFFF">
                      <a:alpha val="0"/>
                    </a:srgbClr>
                  </a:solidFill>
                </a:ln>
                <a:solidFill>
                  <a:srgbClr val="595959"/>
                </a:solidFill>
              </a:rPr>
              <a:t>Database</a:t>
            </a:r>
          </a:p>
          <a:p>
            <a:pPr algn="ctr"/>
            <a:r>
              <a:rPr lang="en-US" sz="1467" dirty="0">
                <a:ln>
                  <a:solidFill>
                    <a:srgbClr val="FFFFFF">
                      <a:alpha val="0"/>
                    </a:srgbClr>
                  </a:solidFill>
                </a:ln>
                <a:solidFill>
                  <a:srgbClr val="595959"/>
                </a:solidFill>
              </a:rPr>
              <a:t>Active Log </a:t>
            </a:r>
          </a:p>
          <a:p>
            <a:pPr algn="ctr"/>
            <a:r>
              <a:rPr lang="en-US" sz="1467" dirty="0">
                <a:ln>
                  <a:solidFill>
                    <a:srgbClr val="FFFFFF">
                      <a:alpha val="0"/>
                    </a:srgbClr>
                  </a:solidFill>
                </a:ln>
                <a:solidFill>
                  <a:srgbClr val="595959"/>
                </a:solidFill>
              </a:rPr>
              <a:t>Synchronization </a:t>
            </a:r>
          </a:p>
        </p:txBody>
      </p:sp>
      <p:sp>
        <p:nvSpPr>
          <p:cNvPr id="28" name="TextBox 27"/>
          <p:cNvSpPr txBox="1"/>
          <p:nvPr>
            <p:custDataLst>
              <p:tags r:id="rId17"/>
            </p:custDataLst>
          </p:nvPr>
        </p:nvSpPr>
        <p:spPr>
          <a:xfrm>
            <a:off x="6415858" y="2310586"/>
            <a:ext cx="1671093" cy="769634"/>
          </a:xfrm>
          <a:prstGeom prst="rect">
            <a:avLst/>
          </a:prstGeom>
          <a:noFill/>
        </p:spPr>
        <p:txBody>
          <a:bodyPr wrap="square" rtlCol="0">
            <a:spAutoFit/>
          </a:bodyPr>
          <a:lstStyle/>
          <a:p>
            <a:pPr algn="ctr"/>
            <a:r>
              <a:rPr lang="en-US" sz="1467" dirty="0">
                <a:ln>
                  <a:solidFill>
                    <a:srgbClr val="FFFFFF">
                      <a:alpha val="0"/>
                    </a:srgbClr>
                  </a:solidFill>
                </a:ln>
                <a:solidFill>
                  <a:srgbClr val="595959"/>
                </a:solidFill>
              </a:rPr>
              <a:t>Database</a:t>
            </a:r>
          </a:p>
          <a:p>
            <a:pPr algn="ctr"/>
            <a:r>
              <a:rPr lang="en-US" sz="1467" dirty="0">
                <a:ln>
                  <a:solidFill>
                    <a:srgbClr val="FFFFFF">
                      <a:alpha val="0"/>
                    </a:srgbClr>
                  </a:solidFill>
                </a:ln>
                <a:solidFill>
                  <a:srgbClr val="595959"/>
                </a:solidFill>
              </a:rPr>
              <a:t>Active Log </a:t>
            </a:r>
          </a:p>
          <a:p>
            <a:pPr algn="ctr"/>
            <a:r>
              <a:rPr lang="en-US" sz="1467" dirty="0">
                <a:ln>
                  <a:solidFill>
                    <a:srgbClr val="FFFFFF">
                      <a:alpha val="0"/>
                    </a:srgbClr>
                  </a:solidFill>
                </a:ln>
                <a:solidFill>
                  <a:srgbClr val="595959"/>
                </a:solidFill>
              </a:rPr>
              <a:t>Synchronization </a:t>
            </a:r>
          </a:p>
        </p:txBody>
      </p:sp>
      <p:sp>
        <p:nvSpPr>
          <p:cNvPr id="29" name="Rectangle 28"/>
          <p:cNvSpPr/>
          <p:nvPr>
            <p:custDataLst>
              <p:tags r:id="rId18"/>
            </p:custDataLst>
          </p:nvPr>
        </p:nvSpPr>
        <p:spPr>
          <a:xfrm>
            <a:off x="618067" y="3527596"/>
            <a:ext cx="5425440" cy="6976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ctr" anchorCtr="0">
            <a:noAutofit/>
          </a:bodyPr>
          <a:lstStyle/>
          <a:p>
            <a:r>
              <a:rPr lang="en-US" sz="1867" dirty="0">
                <a:ln>
                  <a:solidFill>
                    <a:srgbClr val="FFFFFF">
                      <a:alpha val="0"/>
                    </a:srgbClr>
                  </a:solidFill>
                </a:ln>
                <a:solidFill>
                  <a:srgbClr val="FFFFFF"/>
                </a:solidFill>
              </a:rPr>
              <a:t>Availability Group uses WSFC for</a:t>
            </a:r>
          </a:p>
        </p:txBody>
      </p:sp>
      <p:sp>
        <p:nvSpPr>
          <p:cNvPr id="30" name="Rectangle 29"/>
          <p:cNvSpPr/>
          <p:nvPr>
            <p:custDataLst>
              <p:tags r:id="rId19"/>
            </p:custDataLst>
          </p:nvPr>
        </p:nvSpPr>
        <p:spPr bwMode="auto">
          <a:xfrm>
            <a:off x="618067" y="4299560"/>
            <a:ext cx="5425440" cy="2010808"/>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Inter-node health detection </a:t>
            </a:r>
          </a:p>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Failover coordination </a:t>
            </a:r>
          </a:p>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Primary health detection</a:t>
            </a:r>
          </a:p>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Distributed data store for settings and state</a:t>
            </a:r>
          </a:p>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Distributed change notifications</a:t>
            </a:r>
          </a:p>
        </p:txBody>
      </p:sp>
      <p:sp>
        <p:nvSpPr>
          <p:cNvPr id="31" name="Rectangle 30"/>
          <p:cNvSpPr/>
          <p:nvPr>
            <p:custDataLst>
              <p:tags r:id="rId20"/>
            </p:custDataLst>
          </p:nvPr>
        </p:nvSpPr>
        <p:spPr>
          <a:xfrm>
            <a:off x="6144260" y="3527533"/>
            <a:ext cx="5425440" cy="6977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ctr" anchorCtr="0">
            <a:spAutoFit/>
          </a:bodyPr>
          <a:lstStyle/>
          <a:p>
            <a:r>
              <a:rPr lang="en-US" sz="1867" dirty="0">
                <a:ln>
                  <a:solidFill>
                    <a:srgbClr val="FFFFFF">
                      <a:alpha val="0"/>
                    </a:srgbClr>
                  </a:solidFill>
                </a:ln>
                <a:solidFill>
                  <a:srgbClr val="FFFFFF"/>
                </a:solidFill>
              </a:rPr>
              <a:t>WSFC is a Common Microsoft Availability Platform</a:t>
            </a:r>
          </a:p>
        </p:txBody>
      </p:sp>
      <p:sp>
        <p:nvSpPr>
          <p:cNvPr id="32" name="Rectangle 31"/>
          <p:cNvSpPr/>
          <p:nvPr>
            <p:custDataLst>
              <p:tags r:id="rId21"/>
            </p:custDataLst>
          </p:nvPr>
        </p:nvSpPr>
        <p:spPr bwMode="auto">
          <a:xfrm>
            <a:off x="6144260" y="4299561"/>
            <a:ext cx="5425440" cy="2011192"/>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spAutoFit/>
          </a:bodyPr>
          <a:lstStyle/>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SQL Server AlwaysOn Failover Cluster Instances</a:t>
            </a:r>
          </a:p>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SQL Server AlwaysOn Availability Group</a:t>
            </a:r>
          </a:p>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Microsoft Hyper-V</a:t>
            </a:r>
          </a:p>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Microsoft Exchange</a:t>
            </a:r>
          </a:p>
          <a:p>
            <a:pPr defTabSz="1218464" fontAlgn="base">
              <a:spcBef>
                <a:spcPts val="800"/>
              </a:spcBef>
              <a:spcAft>
                <a:spcPct val="0"/>
              </a:spcAft>
            </a:pPr>
            <a:r>
              <a:rPr lang="en-US" sz="1467" kern="0" dirty="0">
                <a:ln>
                  <a:solidFill>
                    <a:srgbClr val="FFFFFF">
                      <a:alpha val="0"/>
                    </a:srgbClr>
                  </a:solidFill>
                </a:ln>
                <a:solidFill>
                  <a:srgbClr val="595959"/>
                </a:solidFill>
                <a:ea typeface="Segoe UI" pitchFamily="34" charset="0"/>
                <a:cs typeface="Segoe UI" pitchFamily="34" charset="0"/>
              </a:rPr>
              <a:t>Built-in WSFC workloads (e.g. file share, NLB, etc.) and third party workloads</a:t>
            </a:r>
          </a:p>
        </p:txBody>
      </p:sp>
      <p:sp>
        <p:nvSpPr>
          <p:cNvPr id="7" name="Slide Number Placeholder 6"/>
          <p:cNvSpPr>
            <a:spLocks noGrp="1"/>
          </p:cNvSpPr>
          <p:nvPr>
            <p:ph type="sldNum" sz="quarter" idx="12"/>
            <p:custDataLst>
              <p:tags r:id="rId22"/>
            </p:custDataLst>
          </p:nvPr>
        </p:nvSpPr>
        <p:spPr/>
        <p:txBody>
          <a:bodyPr/>
          <a:lstStyle/>
          <a:p>
            <a:fld id="{BD271169-D5A2-4E26-9D3F-58E320BF9E89}" type="slidenum">
              <a:rPr lang="en-US" smtClean="0">
                <a:solidFill>
                  <a:srgbClr val="595959">
                    <a:tint val="75000"/>
                  </a:srgbClr>
                </a:solidFill>
              </a:rPr>
              <a:pPr/>
              <a:t>7</a:t>
            </a:fld>
            <a:endParaRPr lang="en-US">
              <a:solidFill>
                <a:srgbClr val="595959">
                  <a:tint val="75000"/>
                </a:srgbClr>
              </a:solidFill>
            </a:endParaRPr>
          </a:p>
        </p:txBody>
      </p:sp>
      <p:sp>
        <p:nvSpPr>
          <p:cNvPr id="25" name="TextBox 24"/>
          <p:cNvSpPr txBox="1"/>
          <p:nvPr>
            <p:custDataLst>
              <p:tags r:id="rId23"/>
            </p:custDataLst>
          </p:nvPr>
        </p:nvSpPr>
        <p:spPr>
          <a:xfrm>
            <a:off x="2565350" y="1645030"/>
            <a:ext cx="948975" cy="318100"/>
          </a:xfrm>
          <a:prstGeom prst="rect">
            <a:avLst/>
          </a:prstGeom>
          <a:noFill/>
        </p:spPr>
        <p:txBody>
          <a:bodyPr wrap="square" rtlCol="0">
            <a:spAutoFit/>
          </a:bodyPr>
          <a:lstStyle/>
          <a:p>
            <a:pPr algn="ctr"/>
            <a:r>
              <a:rPr lang="en-US" sz="1467" dirty="0" smtClean="0">
                <a:ln>
                  <a:solidFill>
                    <a:srgbClr val="FFFFFF">
                      <a:alpha val="0"/>
                    </a:srgbClr>
                  </a:solidFill>
                </a:ln>
                <a:solidFill>
                  <a:srgbClr val="595959"/>
                </a:solidFill>
              </a:rPr>
              <a:t>SQL1</a:t>
            </a:r>
            <a:endParaRPr lang="en-US" sz="1467" dirty="0">
              <a:ln>
                <a:solidFill>
                  <a:srgbClr val="FFFFFF">
                    <a:alpha val="0"/>
                  </a:srgbClr>
                </a:solidFill>
              </a:ln>
              <a:solidFill>
                <a:srgbClr val="595959"/>
              </a:solidFill>
            </a:endParaRPr>
          </a:p>
        </p:txBody>
      </p:sp>
      <p:sp>
        <p:nvSpPr>
          <p:cNvPr id="26" name="TextBox 25"/>
          <p:cNvSpPr txBox="1"/>
          <p:nvPr>
            <p:custDataLst>
              <p:tags r:id="rId24"/>
            </p:custDataLst>
          </p:nvPr>
        </p:nvSpPr>
        <p:spPr>
          <a:xfrm>
            <a:off x="4539916" y="1652545"/>
            <a:ext cx="1444893" cy="318100"/>
          </a:xfrm>
          <a:prstGeom prst="rect">
            <a:avLst/>
          </a:prstGeom>
          <a:noFill/>
        </p:spPr>
        <p:txBody>
          <a:bodyPr wrap="square" rtlCol="0">
            <a:spAutoFit/>
          </a:bodyPr>
          <a:lstStyle/>
          <a:p>
            <a:pPr algn="ctr"/>
            <a:r>
              <a:rPr lang="en-US" sz="1467" dirty="0" smtClean="0">
                <a:ln>
                  <a:solidFill>
                    <a:srgbClr val="FFFFFF">
                      <a:alpha val="0"/>
                    </a:srgbClr>
                  </a:solidFill>
                </a:ln>
                <a:solidFill>
                  <a:srgbClr val="595959"/>
                </a:solidFill>
              </a:rPr>
              <a:t>SQL2</a:t>
            </a:r>
            <a:endParaRPr lang="en-US" sz="1467" dirty="0">
              <a:ln>
                <a:solidFill>
                  <a:srgbClr val="FFFFFF">
                    <a:alpha val="0"/>
                  </a:srgbClr>
                </a:solidFill>
              </a:ln>
              <a:solidFill>
                <a:srgbClr val="595959"/>
              </a:solidFill>
            </a:endParaRPr>
          </a:p>
        </p:txBody>
      </p:sp>
      <p:sp>
        <p:nvSpPr>
          <p:cNvPr id="33" name="TextBox 32"/>
          <p:cNvSpPr txBox="1"/>
          <p:nvPr>
            <p:custDataLst>
              <p:tags r:id="rId25"/>
            </p:custDataLst>
          </p:nvPr>
        </p:nvSpPr>
        <p:spPr>
          <a:xfrm>
            <a:off x="6735715" y="1614701"/>
            <a:ext cx="1671093" cy="318100"/>
          </a:xfrm>
          <a:prstGeom prst="rect">
            <a:avLst/>
          </a:prstGeom>
          <a:noFill/>
        </p:spPr>
        <p:txBody>
          <a:bodyPr wrap="square" rtlCol="0">
            <a:spAutoFit/>
          </a:bodyPr>
          <a:lstStyle/>
          <a:p>
            <a:pPr algn="ctr"/>
            <a:r>
              <a:rPr lang="en-US" sz="1467" dirty="0" smtClean="0">
                <a:ln>
                  <a:solidFill>
                    <a:srgbClr val="FFFFFF">
                      <a:alpha val="0"/>
                    </a:srgbClr>
                  </a:solidFill>
                </a:ln>
                <a:solidFill>
                  <a:srgbClr val="595959"/>
                </a:solidFill>
              </a:rPr>
              <a:t>SQL3</a:t>
            </a:r>
            <a:endParaRPr lang="en-US" sz="1467" dirty="0">
              <a:ln>
                <a:solidFill>
                  <a:srgbClr val="FFFFFF">
                    <a:alpha val="0"/>
                  </a:srgbClr>
                </a:solidFill>
              </a:ln>
              <a:solidFill>
                <a:srgbClr val="595959"/>
              </a:solidFill>
            </a:endParaRPr>
          </a:p>
        </p:txBody>
      </p:sp>
    </p:spTree>
    <p:extLst>
      <p:ext uri="{BB962C8B-B14F-4D97-AF65-F5344CB8AC3E}">
        <p14:creationId xmlns:p14="http://schemas.microsoft.com/office/powerpoint/2010/main" val="202461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6403"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2118" y="2118"/>
                        <a:ext cx="2116" cy="2116"/>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ln>
                  <a:solidFill>
                    <a:schemeClr val="bg1">
                      <a:alpha val="0"/>
                    </a:schemeClr>
                  </a:solidFill>
                </a:ln>
              </a:rPr>
              <a:t>Logical Architecture</a:t>
            </a:r>
            <a:endParaRPr lang="en-US" dirty="0">
              <a:ln>
                <a:solidFill>
                  <a:schemeClr val="bg1">
                    <a:alpha val="0"/>
                  </a:schemeClr>
                </a:solidFill>
              </a:ln>
            </a:endParaRPr>
          </a:p>
        </p:txBody>
      </p:sp>
      <p:sp>
        <p:nvSpPr>
          <p:cNvPr id="2" name="Rectangle 1"/>
          <p:cNvSpPr/>
          <p:nvPr>
            <p:custDataLst>
              <p:tags r:id="rId4"/>
            </p:custDataLst>
          </p:nvPr>
        </p:nvSpPr>
        <p:spPr>
          <a:xfrm>
            <a:off x="618067" y="981261"/>
            <a:ext cx="4367005" cy="48917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33" dirty="0">
                <a:ln>
                  <a:solidFill>
                    <a:srgbClr val="FFFFFF">
                      <a:alpha val="0"/>
                    </a:srgbClr>
                  </a:solidFill>
                </a:ln>
                <a:solidFill>
                  <a:srgbClr val="595959"/>
                </a:solidFill>
              </a:rPr>
              <a:t>Network subnet</a:t>
            </a:r>
          </a:p>
        </p:txBody>
      </p:sp>
      <p:sp>
        <p:nvSpPr>
          <p:cNvPr id="6" name="Rectangle 5"/>
          <p:cNvSpPr/>
          <p:nvPr>
            <p:custDataLst>
              <p:tags r:id="rId5"/>
            </p:custDataLst>
          </p:nvPr>
        </p:nvSpPr>
        <p:spPr>
          <a:xfrm>
            <a:off x="5089149" y="981261"/>
            <a:ext cx="6498336" cy="48917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33" dirty="0">
                <a:ln>
                  <a:solidFill>
                    <a:srgbClr val="FFFFFF">
                      <a:alpha val="0"/>
                    </a:srgbClr>
                  </a:solidFill>
                </a:ln>
                <a:solidFill>
                  <a:srgbClr val="595959"/>
                </a:solidFill>
              </a:rPr>
              <a:t>Network subnet</a:t>
            </a:r>
          </a:p>
        </p:txBody>
      </p:sp>
      <p:sp>
        <p:nvSpPr>
          <p:cNvPr id="10" name="Rectangle 9"/>
          <p:cNvSpPr/>
          <p:nvPr>
            <p:custDataLst>
              <p:tags r:id="rId6"/>
            </p:custDataLst>
          </p:nvPr>
        </p:nvSpPr>
        <p:spPr>
          <a:xfrm>
            <a:off x="2851691" y="1443029"/>
            <a:ext cx="2036064" cy="4351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Node</a:t>
            </a:r>
          </a:p>
        </p:txBody>
      </p:sp>
      <p:sp>
        <p:nvSpPr>
          <p:cNvPr id="11" name="Rectangle 10"/>
          <p:cNvSpPr/>
          <p:nvPr>
            <p:custDataLst>
              <p:tags r:id="rId7"/>
            </p:custDataLst>
          </p:nvPr>
        </p:nvSpPr>
        <p:spPr>
          <a:xfrm>
            <a:off x="715385" y="1443029"/>
            <a:ext cx="2036064" cy="4351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Node</a:t>
            </a:r>
          </a:p>
        </p:txBody>
      </p:sp>
      <p:sp>
        <p:nvSpPr>
          <p:cNvPr id="12" name="Rectangle 11"/>
          <p:cNvSpPr/>
          <p:nvPr>
            <p:custDataLst>
              <p:tags r:id="rId8"/>
            </p:custDataLst>
          </p:nvPr>
        </p:nvSpPr>
        <p:spPr>
          <a:xfrm>
            <a:off x="7320285" y="1443029"/>
            <a:ext cx="2036064" cy="4351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Node</a:t>
            </a:r>
          </a:p>
        </p:txBody>
      </p:sp>
      <p:sp>
        <p:nvSpPr>
          <p:cNvPr id="13" name="Rectangle 12"/>
          <p:cNvSpPr/>
          <p:nvPr>
            <p:custDataLst>
              <p:tags r:id="rId9"/>
            </p:custDataLst>
          </p:nvPr>
        </p:nvSpPr>
        <p:spPr>
          <a:xfrm>
            <a:off x="5180701" y="1443029"/>
            <a:ext cx="2036064" cy="4351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Node</a:t>
            </a:r>
          </a:p>
        </p:txBody>
      </p:sp>
      <p:sp>
        <p:nvSpPr>
          <p:cNvPr id="14" name="Rectangle 13"/>
          <p:cNvSpPr/>
          <p:nvPr>
            <p:custDataLst>
              <p:tags r:id="rId10"/>
            </p:custDataLst>
          </p:nvPr>
        </p:nvSpPr>
        <p:spPr>
          <a:xfrm>
            <a:off x="9459869" y="1443029"/>
            <a:ext cx="2036064" cy="4351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Node</a:t>
            </a:r>
          </a:p>
        </p:txBody>
      </p:sp>
      <p:sp>
        <p:nvSpPr>
          <p:cNvPr id="17" name="Rectangle 16"/>
          <p:cNvSpPr/>
          <p:nvPr>
            <p:custDataLst>
              <p:tags r:id="rId11"/>
            </p:custDataLst>
          </p:nvPr>
        </p:nvSpPr>
        <p:spPr>
          <a:xfrm>
            <a:off x="897597" y="1811060"/>
            <a:ext cx="1671640" cy="477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WSFC </a:t>
            </a:r>
            <a:br>
              <a:rPr lang="en-US" sz="1400" dirty="0">
                <a:ln>
                  <a:solidFill>
                    <a:srgbClr val="FFFFFF">
                      <a:alpha val="0"/>
                    </a:srgbClr>
                  </a:solidFill>
                </a:ln>
                <a:solidFill>
                  <a:srgbClr val="595959"/>
                </a:solidFill>
              </a:rPr>
            </a:br>
            <a:r>
              <a:rPr lang="en-US" sz="1400" dirty="0">
                <a:ln>
                  <a:solidFill>
                    <a:srgbClr val="FFFFFF">
                      <a:alpha val="0"/>
                    </a:srgbClr>
                  </a:solidFill>
                </a:ln>
                <a:solidFill>
                  <a:srgbClr val="595959"/>
                </a:solidFill>
              </a:rPr>
              <a:t>Configuration</a:t>
            </a:r>
          </a:p>
        </p:txBody>
      </p:sp>
      <p:sp>
        <p:nvSpPr>
          <p:cNvPr id="19" name="Rectangle 18"/>
          <p:cNvSpPr/>
          <p:nvPr>
            <p:custDataLst>
              <p:tags r:id="rId12"/>
            </p:custDataLst>
          </p:nvPr>
        </p:nvSpPr>
        <p:spPr>
          <a:xfrm>
            <a:off x="3033903" y="1811060"/>
            <a:ext cx="1671640" cy="477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WSFC </a:t>
            </a:r>
            <a:br>
              <a:rPr lang="en-US" sz="1400" dirty="0">
                <a:ln>
                  <a:solidFill>
                    <a:srgbClr val="FFFFFF">
                      <a:alpha val="0"/>
                    </a:srgbClr>
                  </a:solidFill>
                </a:ln>
                <a:solidFill>
                  <a:srgbClr val="595959"/>
                </a:solidFill>
              </a:rPr>
            </a:br>
            <a:r>
              <a:rPr lang="en-US" sz="1400" dirty="0">
                <a:ln>
                  <a:solidFill>
                    <a:srgbClr val="FFFFFF">
                      <a:alpha val="0"/>
                    </a:srgbClr>
                  </a:solidFill>
                </a:ln>
                <a:solidFill>
                  <a:srgbClr val="595959"/>
                </a:solidFill>
              </a:rPr>
              <a:t>Configuration</a:t>
            </a:r>
          </a:p>
        </p:txBody>
      </p:sp>
      <p:sp>
        <p:nvSpPr>
          <p:cNvPr id="20" name="Rectangle 19"/>
          <p:cNvSpPr/>
          <p:nvPr>
            <p:custDataLst>
              <p:tags r:id="rId13"/>
            </p:custDataLst>
          </p:nvPr>
        </p:nvSpPr>
        <p:spPr>
          <a:xfrm>
            <a:off x="5362913" y="1811060"/>
            <a:ext cx="1671640" cy="477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WSFC </a:t>
            </a:r>
            <a:br>
              <a:rPr lang="en-US" sz="1400" dirty="0">
                <a:ln>
                  <a:solidFill>
                    <a:srgbClr val="FFFFFF">
                      <a:alpha val="0"/>
                    </a:srgbClr>
                  </a:solidFill>
                </a:ln>
                <a:solidFill>
                  <a:srgbClr val="595959"/>
                </a:solidFill>
              </a:rPr>
            </a:br>
            <a:r>
              <a:rPr lang="en-US" sz="1400" dirty="0">
                <a:ln>
                  <a:solidFill>
                    <a:srgbClr val="FFFFFF">
                      <a:alpha val="0"/>
                    </a:srgbClr>
                  </a:solidFill>
                </a:ln>
                <a:solidFill>
                  <a:srgbClr val="595959"/>
                </a:solidFill>
              </a:rPr>
              <a:t>Configuration</a:t>
            </a:r>
          </a:p>
        </p:txBody>
      </p:sp>
      <p:sp>
        <p:nvSpPr>
          <p:cNvPr id="22" name="Rectangle 21"/>
          <p:cNvSpPr/>
          <p:nvPr>
            <p:custDataLst>
              <p:tags r:id="rId14"/>
            </p:custDataLst>
          </p:nvPr>
        </p:nvSpPr>
        <p:spPr>
          <a:xfrm>
            <a:off x="7502497" y="1811060"/>
            <a:ext cx="1671640" cy="477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WSFC </a:t>
            </a:r>
            <a:br>
              <a:rPr lang="en-US" sz="1400" dirty="0">
                <a:ln>
                  <a:solidFill>
                    <a:srgbClr val="FFFFFF">
                      <a:alpha val="0"/>
                    </a:srgbClr>
                  </a:solidFill>
                </a:ln>
                <a:solidFill>
                  <a:srgbClr val="595959"/>
                </a:solidFill>
              </a:rPr>
            </a:br>
            <a:r>
              <a:rPr lang="en-US" sz="1400" dirty="0">
                <a:ln>
                  <a:solidFill>
                    <a:srgbClr val="FFFFFF">
                      <a:alpha val="0"/>
                    </a:srgbClr>
                  </a:solidFill>
                </a:ln>
                <a:solidFill>
                  <a:srgbClr val="595959"/>
                </a:solidFill>
              </a:rPr>
              <a:t>Configuration</a:t>
            </a:r>
          </a:p>
        </p:txBody>
      </p:sp>
      <p:sp>
        <p:nvSpPr>
          <p:cNvPr id="23" name="Rectangle 22"/>
          <p:cNvSpPr/>
          <p:nvPr>
            <p:custDataLst>
              <p:tags r:id="rId15"/>
            </p:custDataLst>
          </p:nvPr>
        </p:nvSpPr>
        <p:spPr>
          <a:xfrm>
            <a:off x="9642081" y="1811060"/>
            <a:ext cx="1671640" cy="477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WSFC </a:t>
            </a:r>
            <a:br>
              <a:rPr lang="en-US" sz="1400" dirty="0">
                <a:ln>
                  <a:solidFill>
                    <a:srgbClr val="FFFFFF">
                      <a:alpha val="0"/>
                    </a:srgbClr>
                  </a:solidFill>
                </a:ln>
                <a:solidFill>
                  <a:srgbClr val="595959"/>
                </a:solidFill>
              </a:rPr>
            </a:br>
            <a:r>
              <a:rPr lang="en-US" sz="1400" dirty="0">
                <a:ln>
                  <a:solidFill>
                    <a:srgbClr val="FFFFFF">
                      <a:alpha val="0"/>
                    </a:srgbClr>
                  </a:solidFill>
                </a:ln>
                <a:solidFill>
                  <a:srgbClr val="595959"/>
                </a:solidFill>
              </a:rPr>
              <a:t>Configuration</a:t>
            </a:r>
          </a:p>
        </p:txBody>
      </p:sp>
      <p:sp>
        <p:nvSpPr>
          <p:cNvPr id="24" name="Rectangle 23"/>
          <p:cNvSpPr/>
          <p:nvPr>
            <p:custDataLst>
              <p:tags r:id="rId16"/>
            </p:custDataLst>
          </p:nvPr>
        </p:nvSpPr>
        <p:spPr>
          <a:xfrm>
            <a:off x="2912651" y="2379069"/>
            <a:ext cx="1914144" cy="2865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SQL Server Instance</a:t>
            </a:r>
          </a:p>
        </p:txBody>
      </p:sp>
      <p:sp>
        <p:nvSpPr>
          <p:cNvPr id="25" name="Rectangle 24"/>
          <p:cNvSpPr/>
          <p:nvPr>
            <p:custDataLst>
              <p:tags r:id="rId17"/>
            </p:custDataLst>
          </p:nvPr>
        </p:nvSpPr>
        <p:spPr>
          <a:xfrm>
            <a:off x="776345" y="2379069"/>
            <a:ext cx="1914144" cy="2865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SQL Server Instance</a:t>
            </a:r>
          </a:p>
        </p:txBody>
      </p:sp>
      <p:sp>
        <p:nvSpPr>
          <p:cNvPr id="27" name="Rectangle 26"/>
          <p:cNvSpPr/>
          <p:nvPr>
            <p:custDataLst>
              <p:tags r:id="rId18"/>
            </p:custDataLst>
          </p:nvPr>
        </p:nvSpPr>
        <p:spPr>
          <a:xfrm>
            <a:off x="5241661" y="2379069"/>
            <a:ext cx="1914144" cy="2865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SQL Server Instance</a:t>
            </a:r>
          </a:p>
        </p:txBody>
      </p:sp>
      <p:sp>
        <p:nvSpPr>
          <p:cNvPr id="29" name="Rectangle 28"/>
          <p:cNvSpPr/>
          <p:nvPr>
            <p:custDataLst>
              <p:tags r:id="rId19"/>
            </p:custDataLst>
          </p:nvPr>
        </p:nvSpPr>
        <p:spPr>
          <a:xfrm>
            <a:off x="3033903" y="5334863"/>
            <a:ext cx="1671640" cy="357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Storage</a:t>
            </a:r>
          </a:p>
        </p:txBody>
      </p:sp>
      <p:sp>
        <p:nvSpPr>
          <p:cNvPr id="30" name="Rectangle 29"/>
          <p:cNvSpPr/>
          <p:nvPr>
            <p:custDataLst>
              <p:tags r:id="rId20"/>
            </p:custDataLst>
          </p:nvPr>
        </p:nvSpPr>
        <p:spPr>
          <a:xfrm>
            <a:off x="897597" y="5334863"/>
            <a:ext cx="1671640" cy="357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Storage</a:t>
            </a:r>
          </a:p>
        </p:txBody>
      </p:sp>
      <p:sp>
        <p:nvSpPr>
          <p:cNvPr id="31" name="Rectangle 30"/>
          <p:cNvSpPr/>
          <p:nvPr>
            <p:custDataLst>
              <p:tags r:id="rId21"/>
            </p:custDataLst>
          </p:nvPr>
        </p:nvSpPr>
        <p:spPr>
          <a:xfrm>
            <a:off x="5362913" y="5334863"/>
            <a:ext cx="1671640" cy="357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Storage</a:t>
            </a:r>
          </a:p>
        </p:txBody>
      </p:sp>
      <p:sp>
        <p:nvSpPr>
          <p:cNvPr id="32" name="Rectangle 31"/>
          <p:cNvSpPr/>
          <p:nvPr>
            <p:custDataLst>
              <p:tags r:id="rId22"/>
            </p:custDataLst>
          </p:nvPr>
        </p:nvSpPr>
        <p:spPr>
          <a:xfrm>
            <a:off x="8572289" y="5334863"/>
            <a:ext cx="1671640" cy="357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Storage</a:t>
            </a:r>
          </a:p>
        </p:txBody>
      </p:sp>
      <p:sp>
        <p:nvSpPr>
          <p:cNvPr id="34" name="Rectangle 33"/>
          <p:cNvSpPr/>
          <p:nvPr>
            <p:custDataLst>
              <p:tags r:id="rId23"/>
            </p:custDataLst>
          </p:nvPr>
        </p:nvSpPr>
        <p:spPr>
          <a:xfrm>
            <a:off x="897597" y="2997648"/>
            <a:ext cx="1671640" cy="5964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Instance</a:t>
            </a:r>
            <a:br>
              <a:rPr lang="en-US" sz="1400" dirty="0">
                <a:ln>
                  <a:solidFill>
                    <a:srgbClr val="FFFFFF">
                      <a:alpha val="0"/>
                    </a:srgbClr>
                  </a:solidFill>
                </a:ln>
                <a:solidFill>
                  <a:srgbClr val="595959"/>
                </a:solidFill>
              </a:rPr>
            </a:br>
            <a:r>
              <a:rPr lang="en-US" sz="1400" dirty="0">
                <a:ln>
                  <a:solidFill>
                    <a:srgbClr val="FFFFFF">
                      <a:alpha val="0"/>
                    </a:srgbClr>
                  </a:solidFill>
                </a:ln>
                <a:solidFill>
                  <a:srgbClr val="595959"/>
                </a:solidFill>
              </a:rPr>
              <a:t>Network Name</a:t>
            </a:r>
          </a:p>
        </p:txBody>
      </p:sp>
      <p:sp>
        <p:nvSpPr>
          <p:cNvPr id="35" name="Rectangle 34"/>
          <p:cNvSpPr/>
          <p:nvPr>
            <p:custDataLst>
              <p:tags r:id="rId24"/>
            </p:custDataLst>
          </p:nvPr>
        </p:nvSpPr>
        <p:spPr>
          <a:xfrm>
            <a:off x="3033903" y="2997648"/>
            <a:ext cx="1671640" cy="5964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Instance</a:t>
            </a:r>
            <a:br>
              <a:rPr lang="en-US" sz="1400" dirty="0">
                <a:ln>
                  <a:solidFill>
                    <a:srgbClr val="FFFFFF">
                      <a:alpha val="0"/>
                    </a:srgbClr>
                  </a:solidFill>
                </a:ln>
                <a:solidFill>
                  <a:srgbClr val="595959"/>
                </a:solidFill>
              </a:rPr>
            </a:br>
            <a:r>
              <a:rPr lang="en-US" sz="1400" dirty="0">
                <a:ln>
                  <a:solidFill>
                    <a:srgbClr val="FFFFFF">
                      <a:alpha val="0"/>
                    </a:srgbClr>
                  </a:solidFill>
                </a:ln>
                <a:solidFill>
                  <a:srgbClr val="595959"/>
                </a:solidFill>
              </a:rPr>
              <a:t>Network Name</a:t>
            </a:r>
          </a:p>
        </p:txBody>
      </p:sp>
      <p:sp>
        <p:nvSpPr>
          <p:cNvPr id="36" name="Rectangle 35"/>
          <p:cNvSpPr/>
          <p:nvPr>
            <p:custDataLst>
              <p:tags r:id="rId25"/>
            </p:custDataLst>
          </p:nvPr>
        </p:nvSpPr>
        <p:spPr>
          <a:xfrm>
            <a:off x="5362913" y="2997648"/>
            <a:ext cx="1671640" cy="5964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Instance</a:t>
            </a:r>
            <a:br>
              <a:rPr lang="en-US" sz="1400" dirty="0">
                <a:ln>
                  <a:solidFill>
                    <a:srgbClr val="FFFFFF">
                      <a:alpha val="0"/>
                    </a:srgbClr>
                  </a:solidFill>
                </a:ln>
                <a:solidFill>
                  <a:srgbClr val="595959"/>
                </a:solidFill>
              </a:rPr>
            </a:br>
            <a:r>
              <a:rPr lang="en-US" sz="1400" dirty="0">
                <a:ln>
                  <a:solidFill>
                    <a:srgbClr val="FFFFFF">
                      <a:alpha val="0"/>
                    </a:srgbClr>
                  </a:solidFill>
                </a:ln>
                <a:solidFill>
                  <a:srgbClr val="595959"/>
                </a:solidFill>
              </a:rPr>
              <a:t>Network Name</a:t>
            </a:r>
          </a:p>
        </p:txBody>
      </p:sp>
      <p:sp>
        <p:nvSpPr>
          <p:cNvPr id="39" name="Rectangle 38"/>
          <p:cNvSpPr/>
          <p:nvPr>
            <p:custDataLst>
              <p:tags r:id="rId26"/>
            </p:custDataLst>
          </p:nvPr>
        </p:nvSpPr>
        <p:spPr>
          <a:xfrm>
            <a:off x="7381245" y="2379069"/>
            <a:ext cx="4053728" cy="2865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ln>
                  <a:solidFill>
                    <a:srgbClr val="FFFFFF">
                      <a:alpha val="0"/>
                    </a:srgbClr>
                  </a:solidFill>
                </a:ln>
                <a:solidFill>
                  <a:srgbClr val="595959"/>
                </a:solidFill>
              </a:rPr>
              <a:t>Always On SQL Server </a:t>
            </a:r>
            <a:br>
              <a:rPr lang="en-US" sz="1600" b="1" dirty="0">
                <a:ln>
                  <a:solidFill>
                    <a:srgbClr val="FFFFFF">
                      <a:alpha val="0"/>
                    </a:srgbClr>
                  </a:solidFill>
                </a:ln>
                <a:solidFill>
                  <a:srgbClr val="595959"/>
                </a:solidFill>
              </a:rPr>
            </a:br>
            <a:r>
              <a:rPr lang="en-US" sz="1600" b="1" dirty="0">
                <a:ln>
                  <a:solidFill>
                    <a:srgbClr val="FFFFFF">
                      <a:alpha val="0"/>
                    </a:srgbClr>
                  </a:solidFill>
                </a:ln>
                <a:solidFill>
                  <a:srgbClr val="595959"/>
                </a:solidFill>
              </a:rPr>
              <a:t>Failover Cluster Instance</a:t>
            </a:r>
          </a:p>
        </p:txBody>
      </p:sp>
      <p:sp>
        <p:nvSpPr>
          <p:cNvPr id="37" name="Rectangle 36"/>
          <p:cNvSpPr/>
          <p:nvPr>
            <p:custDataLst>
              <p:tags r:id="rId27"/>
            </p:custDataLst>
          </p:nvPr>
        </p:nvSpPr>
        <p:spPr>
          <a:xfrm>
            <a:off x="8572289" y="2997648"/>
            <a:ext cx="1671640" cy="5964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rgbClr val="595959"/>
                </a:solidFill>
              </a:rPr>
              <a:t>Instance</a:t>
            </a:r>
            <a:br>
              <a:rPr lang="en-US" sz="1400" dirty="0">
                <a:ln>
                  <a:solidFill>
                    <a:srgbClr val="FFFFFF">
                      <a:alpha val="0"/>
                    </a:srgbClr>
                  </a:solidFill>
                </a:ln>
                <a:solidFill>
                  <a:srgbClr val="595959"/>
                </a:solidFill>
              </a:rPr>
            </a:br>
            <a:r>
              <a:rPr lang="en-US" sz="1400" dirty="0">
                <a:ln>
                  <a:solidFill>
                    <a:srgbClr val="FFFFFF">
                      <a:alpha val="0"/>
                    </a:srgbClr>
                  </a:solidFill>
                </a:ln>
                <a:solidFill>
                  <a:srgbClr val="595959"/>
                </a:solidFill>
              </a:rPr>
              <a:t>Network Name</a:t>
            </a:r>
          </a:p>
        </p:txBody>
      </p:sp>
      <p:sp>
        <p:nvSpPr>
          <p:cNvPr id="42" name="Rectangle 41"/>
          <p:cNvSpPr/>
          <p:nvPr>
            <p:custDataLst>
              <p:tags r:id="rId28"/>
            </p:custDataLst>
          </p:nvPr>
        </p:nvSpPr>
        <p:spPr>
          <a:xfrm>
            <a:off x="867861" y="3678267"/>
            <a:ext cx="10475596" cy="149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b="1" dirty="0">
                <a:ln>
                  <a:solidFill>
                    <a:srgbClr val="FFFFFF">
                      <a:alpha val="0"/>
                    </a:srgbClr>
                  </a:solidFill>
                </a:ln>
                <a:solidFill>
                  <a:srgbClr val="595959"/>
                </a:solidFill>
              </a:rPr>
              <a:t>Always On Availability Group</a:t>
            </a:r>
          </a:p>
        </p:txBody>
      </p:sp>
      <p:sp>
        <p:nvSpPr>
          <p:cNvPr id="43" name="Rectangle 42"/>
          <p:cNvSpPr/>
          <p:nvPr>
            <p:custDataLst>
              <p:tags r:id="rId29"/>
            </p:custDataLst>
          </p:nvPr>
        </p:nvSpPr>
        <p:spPr>
          <a:xfrm>
            <a:off x="1047716" y="4072097"/>
            <a:ext cx="9798205" cy="3217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rgbClr val="FFFFFF">
                      <a:alpha val="0"/>
                    </a:srgbClr>
                  </a:solidFill>
                </a:ln>
                <a:solidFill>
                  <a:schemeClr val="bg1"/>
                </a:solidFill>
              </a:rPr>
              <a:t>Availability Group Listener Virtual Network Name</a:t>
            </a:r>
          </a:p>
        </p:txBody>
      </p:sp>
      <p:sp>
        <p:nvSpPr>
          <p:cNvPr id="66" name="Rectangle 65"/>
          <p:cNvSpPr/>
          <p:nvPr>
            <p:custDataLst>
              <p:tags r:id="rId30"/>
            </p:custDataLst>
          </p:nvPr>
        </p:nvSpPr>
        <p:spPr>
          <a:xfrm>
            <a:off x="618066" y="5905415"/>
            <a:ext cx="10951633" cy="321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b="1" dirty="0">
                <a:ln>
                  <a:solidFill>
                    <a:srgbClr val="FFFFFF">
                      <a:alpha val="0"/>
                    </a:srgbClr>
                  </a:solidFill>
                </a:ln>
                <a:solidFill>
                  <a:srgbClr val="595959"/>
                </a:solidFill>
              </a:rPr>
              <a:t>Windows Server Failover Clustering (WSFC)</a:t>
            </a:r>
          </a:p>
        </p:txBody>
      </p:sp>
      <p:grpSp>
        <p:nvGrpSpPr>
          <p:cNvPr id="7" name="Group 6"/>
          <p:cNvGrpSpPr/>
          <p:nvPr/>
        </p:nvGrpSpPr>
        <p:grpSpPr>
          <a:xfrm>
            <a:off x="897598" y="4401635"/>
            <a:ext cx="9506791" cy="728959"/>
            <a:chOff x="698775" y="2971894"/>
            <a:chExt cx="7130093" cy="546719"/>
          </a:xfrm>
        </p:grpSpPr>
        <p:sp>
          <p:nvSpPr>
            <p:cNvPr id="58" name="Rectangle 57"/>
            <p:cNvSpPr/>
            <p:nvPr>
              <p:custDataLst>
                <p:tags r:id="rId32"/>
              </p:custDataLst>
            </p:nvPr>
          </p:nvSpPr>
          <p:spPr>
            <a:xfrm>
              <a:off x="698775" y="2971894"/>
              <a:ext cx="1253730" cy="223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Primary Replica</a:t>
              </a:r>
            </a:p>
          </p:txBody>
        </p:sp>
        <p:grpSp>
          <p:nvGrpSpPr>
            <p:cNvPr id="54" name="Group 53"/>
            <p:cNvGrpSpPr/>
            <p:nvPr>
              <p:custDataLst>
                <p:tags r:id="rId33"/>
              </p:custDataLst>
            </p:nvPr>
          </p:nvGrpSpPr>
          <p:grpSpPr>
            <a:xfrm>
              <a:off x="2738933" y="3234731"/>
              <a:ext cx="326718" cy="283882"/>
              <a:chOff x="2684480" y="3066746"/>
              <a:chExt cx="326718" cy="283882"/>
            </a:xfrm>
          </p:grpSpPr>
          <p:sp>
            <p:nvSpPr>
              <p:cNvPr id="47" name="Magnetic Disk 6"/>
              <p:cNvSpPr/>
              <p:nvPr/>
            </p:nvSpPr>
            <p:spPr bwMode="auto">
              <a:xfrm>
                <a:off x="2684480" y="3066746"/>
                <a:ext cx="217812" cy="186010"/>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65000"/>
                </a:schemeClr>
              </a:solidFill>
              <a:ln w="9525" cap="flat" cmpd="sng" algn="ctr">
                <a:noFill/>
                <a:prstDash val="solid"/>
                <a:headEnd type="none" w="med" len="med"/>
                <a:tailEnd type="none" w="med" len="me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sp>
            <p:nvSpPr>
              <p:cNvPr id="48" name="Magnetic Disk 6"/>
              <p:cNvSpPr/>
              <p:nvPr/>
            </p:nvSpPr>
            <p:spPr bwMode="auto">
              <a:xfrm>
                <a:off x="2793386" y="3164618"/>
                <a:ext cx="217812" cy="186010"/>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6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grpSp>
        <p:sp>
          <p:nvSpPr>
            <p:cNvPr id="59" name="Rectangle 58"/>
            <p:cNvSpPr/>
            <p:nvPr>
              <p:custDataLst>
                <p:tags r:id="rId34"/>
              </p:custDataLst>
            </p:nvPr>
          </p:nvSpPr>
          <p:spPr>
            <a:xfrm>
              <a:off x="2210065" y="2971894"/>
              <a:ext cx="1435608" cy="223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Secondary Replica</a:t>
              </a:r>
            </a:p>
          </p:txBody>
        </p:sp>
        <p:grpSp>
          <p:nvGrpSpPr>
            <p:cNvPr id="63" name="Group 62"/>
            <p:cNvGrpSpPr/>
            <p:nvPr>
              <p:custDataLst>
                <p:tags r:id="rId35"/>
              </p:custDataLst>
            </p:nvPr>
          </p:nvGrpSpPr>
          <p:grpSpPr>
            <a:xfrm>
              <a:off x="3956822" y="2971894"/>
              <a:ext cx="1435608" cy="546719"/>
              <a:chOff x="4011274" y="2971894"/>
              <a:chExt cx="1435608" cy="546719"/>
            </a:xfrm>
          </p:grpSpPr>
          <p:grpSp>
            <p:nvGrpSpPr>
              <p:cNvPr id="56" name="Group 55"/>
              <p:cNvGrpSpPr/>
              <p:nvPr/>
            </p:nvGrpSpPr>
            <p:grpSpPr>
              <a:xfrm>
                <a:off x="4540143" y="3234731"/>
                <a:ext cx="326718" cy="283882"/>
                <a:chOff x="4649050" y="3066746"/>
                <a:chExt cx="326718" cy="283882"/>
              </a:xfrm>
            </p:grpSpPr>
            <p:sp>
              <p:nvSpPr>
                <p:cNvPr id="49" name="Magnetic Disk 6"/>
                <p:cNvSpPr/>
                <p:nvPr/>
              </p:nvSpPr>
              <p:spPr bwMode="auto">
                <a:xfrm>
                  <a:off x="4649050" y="3066746"/>
                  <a:ext cx="217812" cy="186010"/>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65000"/>
                  </a:schemeClr>
                </a:solidFill>
                <a:ln w="9525" cap="flat" cmpd="sng" algn="ctr">
                  <a:noFill/>
                  <a:prstDash val="solid"/>
                  <a:headEnd type="none" w="med" len="med"/>
                  <a:tailEnd type="none" w="med" len="me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sp>
              <p:nvSpPr>
                <p:cNvPr id="50" name="Magnetic Disk 6"/>
                <p:cNvSpPr/>
                <p:nvPr/>
              </p:nvSpPr>
              <p:spPr bwMode="auto">
                <a:xfrm>
                  <a:off x="4757956" y="3164618"/>
                  <a:ext cx="217812" cy="186010"/>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6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grpSp>
          <p:sp>
            <p:nvSpPr>
              <p:cNvPr id="60" name="Rectangle 59"/>
              <p:cNvSpPr/>
              <p:nvPr/>
            </p:nvSpPr>
            <p:spPr>
              <a:xfrm>
                <a:off x="4011274" y="2971894"/>
                <a:ext cx="1435608" cy="223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Secondary Replica</a:t>
                </a:r>
              </a:p>
            </p:txBody>
          </p:sp>
        </p:grpSp>
        <p:grpSp>
          <p:nvGrpSpPr>
            <p:cNvPr id="64" name="Group 63"/>
            <p:cNvGrpSpPr/>
            <p:nvPr>
              <p:custDataLst>
                <p:tags r:id="rId36"/>
              </p:custDataLst>
            </p:nvPr>
          </p:nvGrpSpPr>
          <p:grpSpPr>
            <a:xfrm>
              <a:off x="6262649" y="2971894"/>
              <a:ext cx="1566219" cy="546719"/>
              <a:chOff x="6208195" y="2971894"/>
              <a:chExt cx="1566219" cy="546719"/>
            </a:xfrm>
          </p:grpSpPr>
          <p:grpSp>
            <p:nvGrpSpPr>
              <p:cNvPr id="57" name="Group 56"/>
              <p:cNvGrpSpPr/>
              <p:nvPr/>
            </p:nvGrpSpPr>
            <p:grpSpPr>
              <a:xfrm>
                <a:off x="6838269" y="3234731"/>
                <a:ext cx="326718" cy="283882"/>
                <a:chOff x="7330312" y="3066746"/>
                <a:chExt cx="326718" cy="283882"/>
              </a:xfrm>
            </p:grpSpPr>
            <p:sp>
              <p:nvSpPr>
                <p:cNvPr id="51" name="Magnetic Disk 6"/>
                <p:cNvSpPr/>
                <p:nvPr/>
              </p:nvSpPr>
              <p:spPr bwMode="auto">
                <a:xfrm>
                  <a:off x="7330312" y="3066746"/>
                  <a:ext cx="217812" cy="186010"/>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65000"/>
                  </a:schemeClr>
                </a:solidFill>
                <a:ln w="9525" cap="flat" cmpd="sng" algn="ctr">
                  <a:noFill/>
                  <a:prstDash val="solid"/>
                  <a:headEnd type="none" w="med" len="med"/>
                  <a:tailEnd type="none" w="med" len="me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sp>
              <p:nvSpPr>
                <p:cNvPr id="52" name="Magnetic Disk 6"/>
                <p:cNvSpPr/>
                <p:nvPr/>
              </p:nvSpPr>
              <p:spPr bwMode="auto">
                <a:xfrm>
                  <a:off x="7439218" y="3164618"/>
                  <a:ext cx="217812" cy="186010"/>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6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grpSp>
          <p:sp>
            <p:nvSpPr>
              <p:cNvPr id="61" name="Rectangle 60"/>
              <p:cNvSpPr/>
              <p:nvPr/>
            </p:nvSpPr>
            <p:spPr>
              <a:xfrm>
                <a:off x="6208195" y="2971894"/>
                <a:ext cx="1566219" cy="223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FFFFFF">
                          <a:alpha val="0"/>
                        </a:srgbClr>
                      </a:solidFill>
                    </a:ln>
                    <a:solidFill>
                      <a:srgbClr val="595959"/>
                    </a:solidFill>
                  </a:rPr>
                  <a:t>Secondary</a:t>
                </a:r>
                <a:r>
                  <a:rPr lang="en-US" sz="1200" dirty="0">
                    <a:ln>
                      <a:solidFill>
                        <a:srgbClr val="FFFFFF">
                          <a:alpha val="0"/>
                        </a:srgbClr>
                      </a:solidFill>
                    </a:ln>
                    <a:solidFill>
                      <a:srgbClr val="595959"/>
                    </a:solidFill>
                  </a:rPr>
                  <a:t> </a:t>
                </a:r>
                <a:r>
                  <a:rPr lang="en-US" sz="1600" dirty="0">
                    <a:ln>
                      <a:solidFill>
                        <a:srgbClr val="FFFFFF">
                          <a:alpha val="0"/>
                        </a:srgbClr>
                      </a:solidFill>
                    </a:ln>
                    <a:solidFill>
                      <a:srgbClr val="595959"/>
                    </a:solidFill>
                  </a:rPr>
                  <a:t>Replica</a:t>
                </a:r>
              </a:p>
            </p:txBody>
          </p:sp>
        </p:grpSp>
        <p:grpSp>
          <p:nvGrpSpPr>
            <p:cNvPr id="67" name="Group 66"/>
            <p:cNvGrpSpPr/>
            <p:nvPr>
              <p:custDataLst>
                <p:tags r:id="rId37"/>
              </p:custDataLst>
            </p:nvPr>
          </p:nvGrpSpPr>
          <p:grpSpPr>
            <a:xfrm>
              <a:off x="1136704" y="3234731"/>
              <a:ext cx="326718" cy="283882"/>
              <a:chOff x="2684480" y="3066746"/>
              <a:chExt cx="326718" cy="283882"/>
            </a:xfrm>
          </p:grpSpPr>
          <p:sp>
            <p:nvSpPr>
              <p:cNvPr id="68" name="Magnetic Disk 6"/>
              <p:cNvSpPr/>
              <p:nvPr/>
            </p:nvSpPr>
            <p:spPr bwMode="auto">
              <a:xfrm>
                <a:off x="2684480" y="3066746"/>
                <a:ext cx="217812" cy="186010"/>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65000"/>
                </a:schemeClr>
              </a:solidFill>
              <a:ln w="9525" cap="flat" cmpd="sng" algn="ctr">
                <a:noFill/>
                <a:prstDash val="solid"/>
                <a:headEnd type="none" w="med" len="med"/>
                <a:tailEnd type="none" w="med" len="med"/>
              </a:ln>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sp>
            <p:nvSpPr>
              <p:cNvPr id="69" name="Magnetic Disk 6"/>
              <p:cNvSpPr/>
              <p:nvPr/>
            </p:nvSpPr>
            <p:spPr bwMode="auto">
              <a:xfrm>
                <a:off x="2793386" y="3164618"/>
                <a:ext cx="217812" cy="186010"/>
              </a:xfrm>
              <a:custGeom>
                <a:avLst/>
                <a:gdLst/>
                <a:ahLst/>
                <a:cxnLst/>
                <a:rect l="l" t="t" r="r" b="b"/>
                <a:pathLst>
                  <a:path w="1072527" h="915931">
                    <a:moveTo>
                      <a:pt x="24173" y="242036"/>
                    </a:moveTo>
                    <a:lnTo>
                      <a:pt x="24173" y="754390"/>
                    </a:lnTo>
                    <a:cubicBezTo>
                      <a:pt x="128833" y="955829"/>
                      <a:pt x="988229" y="907000"/>
                      <a:pt x="1059390" y="767527"/>
                    </a:cubicBezTo>
                    <a:cubicBezTo>
                      <a:pt x="965677" y="872407"/>
                      <a:pt x="142846" y="933932"/>
                      <a:pt x="45192" y="733370"/>
                    </a:cubicBezTo>
                    <a:close/>
                    <a:moveTo>
                      <a:pt x="1061360" y="207222"/>
                    </a:moveTo>
                    <a:cubicBezTo>
                      <a:pt x="1004212" y="289988"/>
                      <a:pt x="474124" y="394429"/>
                      <a:pt x="83947" y="246635"/>
                    </a:cubicBezTo>
                    <a:cubicBezTo>
                      <a:pt x="308594" y="356331"/>
                      <a:pt x="828829" y="373410"/>
                      <a:pt x="1061360" y="240723"/>
                    </a:cubicBezTo>
                    <a:close/>
                    <a:moveTo>
                      <a:pt x="1004077" y="78152"/>
                    </a:moveTo>
                    <a:lnTo>
                      <a:pt x="1007794" y="79894"/>
                    </a:lnTo>
                    <a:lnTo>
                      <a:pt x="1030379" y="93242"/>
                    </a:lnTo>
                    <a:lnTo>
                      <a:pt x="1048414" y="107272"/>
                    </a:lnTo>
                    <a:lnTo>
                      <a:pt x="1061630" y="121907"/>
                    </a:lnTo>
                    <a:lnTo>
                      <a:pt x="1069758" y="137071"/>
                    </a:lnTo>
                    <a:lnTo>
                      <a:pt x="1072527" y="152687"/>
                    </a:lnTo>
                    <a:lnTo>
                      <a:pt x="1072527" y="763246"/>
                    </a:lnTo>
                    <a:lnTo>
                      <a:pt x="1069758" y="778863"/>
                    </a:lnTo>
                    <a:lnTo>
                      <a:pt x="1061630" y="794027"/>
                    </a:lnTo>
                    <a:lnTo>
                      <a:pt x="1048414" y="808662"/>
                    </a:lnTo>
                    <a:lnTo>
                      <a:pt x="1030379" y="822691"/>
                    </a:lnTo>
                    <a:lnTo>
                      <a:pt x="1007794" y="836038"/>
                    </a:lnTo>
                    <a:lnTo>
                      <a:pt x="980930" y="848628"/>
                    </a:lnTo>
                    <a:lnTo>
                      <a:pt x="950056" y="860381"/>
                    </a:lnTo>
                    <a:lnTo>
                      <a:pt x="915443" y="871222"/>
                    </a:lnTo>
                    <a:lnTo>
                      <a:pt x="877358" y="881076"/>
                    </a:lnTo>
                    <a:lnTo>
                      <a:pt x="836074" y="889864"/>
                    </a:lnTo>
                    <a:lnTo>
                      <a:pt x="791859" y="897509"/>
                    </a:lnTo>
                    <a:lnTo>
                      <a:pt x="744982" y="903937"/>
                    </a:lnTo>
                    <a:lnTo>
                      <a:pt x="695715" y="909070"/>
                    </a:lnTo>
                    <a:lnTo>
                      <a:pt x="644326" y="912831"/>
                    </a:lnTo>
                    <a:cubicBezTo>
                      <a:pt x="609420" y="914864"/>
                      <a:pt x="573279" y="915931"/>
                      <a:pt x="536263" y="915931"/>
                    </a:cubicBezTo>
                    <a:cubicBezTo>
                      <a:pt x="480740" y="915931"/>
                      <a:pt x="427185" y="913530"/>
                      <a:pt x="376812" y="909070"/>
                    </a:cubicBezTo>
                    <a:cubicBezTo>
                      <a:pt x="360021" y="907583"/>
                      <a:pt x="343583" y="905868"/>
                      <a:pt x="327545" y="903937"/>
                    </a:cubicBezTo>
                    <a:cubicBezTo>
                      <a:pt x="311506" y="902006"/>
                      <a:pt x="295865" y="899859"/>
                      <a:pt x="280668" y="897509"/>
                    </a:cubicBezTo>
                    <a:cubicBezTo>
                      <a:pt x="265471" y="895160"/>
                      <a:pt x="250719" y="892607"/>
                      <a:pt x="236454" y="889864"/>
                    </a:cubicBezTo>
                    <a:cubicBezTo>
                      <a:pt x="222188" y="887120"/>
                      <a:pt x="208412" y="884187"/>
                      <a:pt x="195169" y="881076"/>
                    </a:cubicBezTo>
                    <a:cubicBezTo>
                      <a:pt x="181926" y="877964"/>
                      <a:pt x="169216" y="874676"/>
                      <a:pt x="157085" y="871222"/>
                    </a:cubicBezTo>
                    <a:cubicBezTo>
                      <a:pt x="144954" y="867769"/>
                      <a:pt x="133401" y="864151"/>
                      <a:pt x="122471" y="860381"/>
                    </a:cubicBezTo>
                    <a:cubicBezTo>
                      <a:pt x="111541" y="856611"/>
                      <a:pt x="101235" y="852689"/>
                      <a:pt x="91598" y="848628"/>
                    </a:cubicBezTo>
                    <a:cubicBezTo>
                      <a:pt x="81959" y="844566"/>
                      <a:pt x="72989" y="840366"/>
                      <a:pt x="64733" y="836038"/>
                    </a:cubicBezTo>
                    <a:cubicBezTo>
                      <a:pt x="56477" y="831712"/>
                      <a:pt x="48934" y="827258"/>
                      <a:pt x="42149" y="822691"/>
                    </a:cubicBezTo>
                    <a:cubicBezTo>
                      <a:pt x="35363" y="818125"/>
                      <a:pt x="29337" y="813443"/>
                      <a:pt x="24113" y="808662"/>
                    </a:cubicBezTo>
                    <a:cubicBezTo>
                      <a:pt x="18890" y="803880"/>
                      <a:pt x="14469" y="798998"/>
                      <a:pt x="10897" y="794027"/>
                    </a:cubicBezTo>
                    <a:cubicBezTo>
                      <a:pt x="7325" y="789055"/>
                      <a:pt x="4600" y="783997"/>
                      <a:pt x="2769" y="778863"/>
                    </a:cubicBezTo>
                    <a:cubicBezTo>
                      <a:pt x="938" y="773729"/>
                      <a:pt x="0" y="768518"/>
                      <a:pt x="0" y="763246"/>
                    </a:cubicBezTo>
                    <a:lnTo>
                      <a:pt x="0" y="152687"/>
                    </a:lnTo>
                    <a:cubicBezTo>
                      <a:pt x="0" y="142142"/>
                      <a:pt x="3752" y="131848"/>
                      <a:pt x="10897" y="121907"/>
                    </a:cubicBezTo>
                    <a:cubicBezTo>
                      <a:pt x="14469" y="116936"/>
                      <a:pt x="18890" y="112053"/>
                      <a:pt x="24113" y="107272"/>
                    </a:cubicBezTo>
                    <a:cubicBezTo>
                      <a:pt x="29337" y="102489"/>
                      <a:pt x="35363" y="97809"/>
                      <a:pt x="42149" y="93242"/>
                    </a:cubicBezTo>
                    <a:lnTo>
                      <a:pt x="48545" y="89461"/>
                    </a:lnTo>
                    <a:cubicBezTo>
                      <a:pt x="24475" y="106227"/>
                      <a:pt x="11327" y="124762"/>
                      <a:pt x="11327" y="144167"/>
                    </a:cubicBezTo>
                    <a:cubicBezTo>
                      <a:pt x="11327" y="226134"/>
                      <a:pt x="245919" y="292580"/>
                      <a:pt x="535302" y="292580"/>
                    </a:cubicBezTo>
                    <a:cubicBezTo>
                      <a:pt x="824685" y="292580"/>
                      <a:pt x="1059276" y="226134"/>
                      <a:pt x="1059276" y="144167"/>
                    </a:cubicBezTo>
                    <a:cubicBezTo>
                      <a:pt x="1059276" y="120342"/>
                      <a:pt x="1039457" y="97829"/>
                      <a:pt x="1004077" y="78152"/>
                    </a:cubicBezTo>
                    <a:close/>
                    <a:moveTo>
                      <a:pt x="536264" y="0"/>
                    </a:moveTo>
                    <a:cubicBezTo>
                      <a:pt x="817365" y="0"/>
                      <a:pt x="1045242" y="60960"/>
                      <a:pt x="1045242" y="136159"/>
                    </a:cubicBezTo>
                    <a:cubicBezTo>
                      <a:pt x="1045242" y="211358"/>
                      <a:pt x="817365" y="272318"/>
                      <a:pt x="536264" y="272318"/>
                    </a:cubicBezTo>
                    <a:cubicBezTo>
                      <a:pt x="255163" y="272318"/>
                      <a:pt x="27286" y="211358"/>
                      <a:pt x="27286" y="136159"/>
                    </a:cubicBezTo>
                    <a:cubicBezTo>
                      <a:pt x="27286" y="60960"/>
                      <a:pt x="255163" y="0"/>
                      <a:pt x="536264" y="0"/>
                    </a:cubicBezTo>
                    <a:close/>
                  </a:path>
                </a:pathLst>
              </a:custGeom>
              <a:solidFill>
                <a:schemeClr val="bg1">
                  <a:lumMod val="65000"/>
                </a:schemeClr>
              </a:solidFill>
              <a:ln w="9525" cap="flat" cmpd="sng" algn="ctr">
                <a:noFill/>
                <a:prstDash val="solid"/>
                <a:headEnd type="none" w="med" len="med"/>
                <a:tailEnd type="none" w="med" len="med"/>
              </a:ln>
              <a:effectLst>
                <a:outerShdw blurRad="50800" dist="38100" dir="8100000" algn="tr" rotWithShape="0">
                  <a:prstClr val="black">
                    <a:alpha val="40000"/>
                  </a:prst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933" kern="0" dirty="0">
                  <a:ln>
                    <a:solidFill>
                      <a:srgbClr val="FFFFFF">
                        <a:alpha val="0"/>
                      </a:srgbClr>
                    </a:solidFill>
                  </a:ln>
                  <a:gradFill>
                    <a:gsLst>
                      <a:gs pos="0">
                        <a:srgbClr val="FFFFFF"/>
                      </a:gs>
                      <a:gs pos="100000">
                        <a:srgbClr val="FFFFFF"/>
                      </a:gs>
                    </a:gsLst>
                    <a:lin ang="5400000" scaled="0"/>
                  </a:gradFill>
                </a:endParaRPr>
              </a:p>
            </p:txBody>
          </p:sp>
        </p:grpSp>
      </p:grpSp>
      <p:sp>
        <p:nvSpPr>
          <p:cNvPr id="3" name="Slide Number Placeholder 2"/>
          <p:cNvSpPr>
            <a:spLocks noGrp="1"/>
          </p:cNvSpPr>
          <p:nvPr>
            <p:ph type="sldNum" sz="quarter" idx="12"/>
            <p:custDataLst>
              <p:tags r:id="rId31"/>
            </p:custDataLst>
          </p:nvPr>
        </p:nvSpPr>
        <p:spPr/>
        <p:txBody>
          <a:bodyPr/>
          <a:lstStyle/>
          <a:p>
            <a:fld id="{BD271169-D5A2-4E26-9D3F-58E320BF9E89}" type="slidenum">
              <a:rPr lang="en-US" smtClean="0">
                <a:solidFill>
                  <a:srgbClr val="595959">
                    <a:tint val="75000"/>
                  </a:srgbClr>
                </a:solidFill>
              </a:rPr>
              <a:pPr/>
              <a:t>8</a:t>
            </a:fld>
            <a:endParaRPr lang="en-US">
              <a:solidFill>
                <a:srgbClr val="595959">
                  <a:tint val="75000"/>
                </a:srgbClr>
              </a:solidFill>
            </a:endParaRPr>
          </a:p>
        </p:txBody>
      </p:sp>
    </p:spTree>
    <p:extLst>
      <p:ext uri="{BB962C8B-B14F-4D97-AF65-F5344CB8AC3E}">
        <p14:creationId xmlns:p14="http://schemas.microsoft.com/office/powerpoint/2010/main" val="359460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7426"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609599" y="274638"/>
            <a:ext cx="10960100" cy="451342"/>
          </a:xfrm>
        </p:spPr>
        <p:txBody>
          <a:bodyPr vert="horz" wrap="square" lIns="0" tIns="0" rIns="0" bIns="0" rtlCol="0" anchor="t" anchorCtr="0">
            <a:spAutoFit/>
          </a:bodyPr>
          <a:lstStyle/>
          <a:p>
            <a:r>
              <a:rPr lang="en-US" sz="2933" dirty="0">
                <a:ln>
                  <a:solidFill>
                    <a:schemeClr val="bg1">
                      <a:alpha val="0"/>
                    </a:schemeClr>
                  </a:solidFill>
                </a:ln>
              </a:rPr>
              <a:t>Availability Groups use Windows Server Failover Cluster</a:t>
            </a:r>
          </a:p>
        </p:txBody>
      </p:sp>
      <p:sp>
        <p:nvSpPr>
          <p:cNvPr id="7" name="Rectangle 6"/>
          <p:cNvSpPr/>
          <p:nvPr>
            <p:custDataLst>
              <p:tags r:id="rId4"/>
            </p:custDataLst>
          </p:nvPr>
        </p:nvSpPr>
        <p:spPr>
          <a:xfrm>
            <a:off x="618066" y="1487455"/>
            <a:ext cx="10951633" cy="6976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ctr" anchorCtr="0">
            <a:noAutofit/>
          </a:bodyPr>
          <a:lstStyle/>
          <a:p>
            <a:r>
              <a:rPr lang="en-IN" sz="2667" spc="-93" dirty="0">
                <a:ln>
                  <a:solidFill>
                    <a:srgbClr val="FFFFFF">
                      <a:alpha val="0"/>
                    </a:srgbClr>
                  </a:solidFill>
                </a:ln>
                <a:solidFill>
                  <a:srgbClr val="FFFFFF"/>
                </a:solidFill>
              </a:rPr>
              <a:t>WSFC is Microsoft’s Availability Platform</a:t>
            </a:r>
          </a:p>
        </p:txBody>
      </p:sp>
      <p:sp>
        <p:nvSpPr>
          <p:cNvPr id="8" name="Rectangle 7"/>
          <p:cNvSpPr/>
          <p:nvPr>
            <p:custDataLst>
              <p:tags r:id="rId5"/>
            </p:custDataLst>
          </p:nvPr>
        </p:nvSpPr>
        <p:spPr bwMode="auto">
          <a:xfrm>
            <a:off x="618066" y="2259419"/>
            <a:ext cx="10951633" cy="10717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defTabSz="1218464" fontAlgn="base">
              <a:spcBef>
                <a:spcPts val="800"/>
              </a:spcBef>
              <a:spcAft>
                <a:spcPct val="0"/>
              </a:spcAft>
            </a:pPr>
            <a:r>
              <a:rPr lang="en-IN" sz="1867" kern="0" dirty="0">
                <a:ln>
                  <a:solidFill>
                    <a:srgbClr val="FFFFFF">
                      <a:alpha val="0"/>
                    </a:srgbClr>
                  </a:solidFill>
                </a:ln>
                <a:solidFill>
                  <a:srgbClr val="595959"/>
                </a:solidFill>
                <a:ea typeface="Segoe UI" pitchFamily="34" charset="0"/>
                <a:cs typeface="Segoe UI" pitchFamily="34" charset="0"/>
              </a:rPr>
              <a:t>Hyper-V, Exchange, MSMQ, SQL Server Always On, 3</a:t>
            </a:r>
            <a:r>
              <a:rPr lang="en-IN" sz="1867" kern="0" baseline="30000" dirty="0">
                <a:ln>
                  <a:solidFill>
                    <a:srgbClr val="FFFFFF">
                      <a:alpha val="0"/>
                    </a:srgbClr>
                  </a:solidFill>
                </a:ln>
                <a:solidFill>
                  <a:srgbClr val="595959"/>
                </a:solidFill>
                <a:ea typeface="Segoe UI" pitchFamily="34" charset="0"/>
                <a:cs typeface="Segoe UI" pitchFamily="34" charset="0"/>
              </a:rPr>
              <a:t>rd</a:t>
            </a:r>
            <a:r>
              <a:rPr lang="en-IN" sz="1867" kern="0" dirty="0">
                <a:ln>
                  <a:solidFill>
                    <a:srgbClr val="FFFFFF">
                      <a:alpha val="0"/>
                    </a:srgbClr>
                  </a:solidFill>
                </a:ln>
                <a:solidFill>
                  <a:srgbClr val="595959"/>
                </a:solidFill>
                <a:ea typeface="Segoe UI" pitchFamily="34" charset="0"/>
                <a:cs typeface="Segoe UI" pitchFamily="34" charset="0"/>
              </a:rPr>
              <a:t> party apps</a:t>
            </a:r>
          </a:p>
        </p:txBody>
      </p:sp>
      <p:sp>
        <p:nvSpPr>
          <p:cNvPr id="9" name="Rectangle 8"/>
          <p:cNvSpPr/>
          <p:nvPr>
            <p:custDataLst>
              <p:tags r:id="rId6"/>
            </p:custDataLst>
          </p:nvPr>
        </p:nvSpPr>
        <p:spPr>
          <a:xfrm>
            <a:off x="618065" y="3435201"/>
            <a:ext cx="5425440" cy="6976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ctr" anchorCtr="0">
            <a:noAutofit/>
          </a:bodyPr>
          <a:lstStyle/>
          <a:p>
            <a:r>
              <a:rPr lang="en-IN" sz="2667" spc="-93" dirty="0">
                <a:ln>
                  <a:solidFill>
                    <a:srgbClr val="FFFFFF">
                      <a:alpha val="0"/>
                    </a:srgbClr>
                  </a:solidFill>
                </a:ln>
                <a:solidFill>
                  <a:srgbClr val="FFFFFF"/>
                </a:solidFill>
              </a:rPr>
              <a:t>What for?</a:t>
            </a:r>
          </a:p>
        </p:txBody>
      </p:sp>
      <p:sp>
        <p:nvSpPr>
          <p:cNvPr id="10" name="Rectangle 9"/>
          <p:cNvSpPr/>
          <p:nvPr>
            <p:custDataLst>
              <p:tags r:id="rId7"/>
            </p:custDataLst>
          </p:nvPr>
        </p:nvSpPr>
        <p:spPr bwMode="auto">
          <a:xfrm>
            <a:off x="618065" y="4207165"/>
            <a:ext cx="5425440" cy="2026419"/>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defTabSz="1218464" fontAlgn="base">
              <a:spcBef>
                <a:spcPts val="800"/>
              </a:spcBef>
              <a:spcAft>
                <a:spcPct val="0"/>
              </a:spcAft>
            </a:pPr>
            <a:r>
              <a:rPr lang="en-IN" sz="1867" kern="0" dirty="0">
                <a:ln>
                  <a:solidFill>
                    <a:srgbClr val="FFFFFF">
                      <a:alpha val="0"/>
                    </a:srgbClr>
                  </a:solidFill>
                </a:ln>
                <a:solidFill>
                  <a:srgbClr val="595959"/>
                </a:solidFill>
                <a:ea typeface="Segoe UI" pitchFamily="34" charset="0"/>
                <a:cs typeface="Segoe UI" pitchFamily="34" charset="0"/>
              </a:rPr>
              <a:t>Inter-node health detection</a:t>
            </a:r>
          </a:p>
          <a:p>
            <a:pPr defTabSz="1218464" fontAlgn="base">
              <a:spcBef>
                <a:spcPts val="800"/>
              </a:spcBef>
              <a:spcAft>
                <a:spcPct val="0"/>
              </a:spcAft>
            </a:pPr>
            <a:r>
              <a:rPr lang="en-IN" sz="1867" kern="0" dirty="0">
                <a:ln>
                  <a:solidFill>
                    <a:srgbClr val="FFFFFF">
                      <a:alpha val="0"/>
                    </a:srgbClr>
                  </a:solidFill>
                </a:ln>
                <a:solidFill>
                  <a:srgbClr val="595959"/>
                </a:solidFill>
                <a:ea typeface="Segoe UI" pitchFamily="34" charset="0"/>
                <a:cs typeface="Segoe UI" pitchFamily="34" charset="0"/>
              </a:rPr>
              <a:t>Distributed store for settings</a:t>
            </a:r>
          </a:p>
          <a:p>
            <a:pPr defTabSz="1218464" fontAlgn="base">
              <a:spcBef>
                <a:spcPts val="800"/>
              </a:spcBef>
              <a:spcAft>
                <a:spcPct val="0"/>
              </a:spcAft>
            </a:pPr>
            <a:r>
              <a:rPr lang="en-IN" sz="1867" kern="0" dirty="0">
                <a:ln>
                  <a:solidFill>
                    <a:srgbClr val="FFFFFF">
                      <a:alpha val="0"/>
                    </a:srgbClr>
                  </a:solidFill>
                </a:ln>
                <a:solidFill>
                  <a:srgbClr val="595959"/>
                </a:solidFill>
                <a:ea typeface="Segoe UI" pitchFamily="34" charset="0"/>
                <a:cs typeface="Segoe UI" pitchFamily="34" charset="0"/>
              </a:rPr>
              <a:t>State change notifications</a:t>
            </a:r>
          </a:p>
          <a:p>
            <a:pPr defTabSz="1218464" fontAlgn="base">
              <a:spcBef>
                <a:spcPts val="800"/>
              </a:spcBef>
              <a:spcAft>
                <a:spcPct val="0"/>
              </a:spcAft>
            </a:pPr>
            <a:r>
              <a:rPr lang="en-IN" sz="1867" kern="0" dirty="0">
                <a:ln>
                  <a:solidFill>
                    <a:srgbClr val="FFFFFF">
                      <a:alpha val="0"/>
                    </a:srgbClr>
                  </a:solidFill>
                </a:ln>
                <a:solidFill>
                  <a:srgbClr val="595959"/>
                </a:solidFill>
                <a:ea typeface="Segoe UI" pitchFamily="34" charset="0"/>
                <a:cs typeface="Segoe UI" pitchFamily="34" charset="0"/>
              </a:rPr>
              <a:t>Failover coordination</a:t>
            </a:r>
          </a:p>
        </p:txBody>
      </p:sp>
      <p:sp>
        <p:nvSpPr>
          <p:cNvPr id="11" name="Rectangle 10"/>
          <p:cNvSpPr/>
          <p:nvPr>
            <p:custDataLst>
              <p:tags r:id="rId8"/>
            </p:custDataLst>
          </p:nvPr>
        </p:nvSpPr>
        <p:spPr>
          <a:xfrm>
            <a:off x="6144259" y="3435201"/>
            <a:ext cx="5425440" cy="6976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rtlCol="0" anchor="ctr" anchorCtr="0">
            <a:noAutofit/>
          </a:bodyPr>
          <a:lstStyle/>
          <a:p>
            <a:r>
              <a:rPr lang="en-IN" sz="2667" spc="-93" dirty="0">
                <a:ln>
                  <a:solidFill>
                    <a:srgbClr val="FFFFFF">
                      <a:alpha val="0"/>
                    </a:srgbClr>
                  </a:solidFill>
                </a:ln>
                <a:solidFill>
                  <a:srgbClr val="FFFFFF"/>
                </a:solidFill>
              </a:rPr>
              <a:t>How?</a:t>
            </a:r>
          </a:p>
        </p:txBody>
      </p:sp>
      <p:sp>
        <p:nvSpPr>
          <p:cNvPr id="12" name="Rectangle 11"/>
          <p:cNvSpPr/>
          <p:nvPr>
            <p:custDataLst>
              <p:tags r:id="rId9"/>
            </p:custDataLst>
          </p:nvPr>
        </p:nvSpPr>
        <p:spPr bwMode="auto">
          <a:xfrm>
            <a:off x="6144259" y="4207165"/>
            <a:ext cx="5425440" cy="2026419"/>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defTabSz="1218464" fontAlgn="base">
              <a:spcBef>
                <a:spcPts val="800"/>
              </a:spcBef>
              <a:spcAft>
                <a:spcPct val="0"/>
              </a:spcAft>
            </a:pPr>
            <a:r>
              <a:rPr lang="en-IN" sz="1867" kern="0" dirty="0">
                <a:ln>
                  <a:solidFill>
                    <a:srgbClr val="FFFFFF">
                      <a:alpha val="0"/>
                    </a:srgbClr>
                  </a:solidFill>
                </a:ln>
                <a:solidFill>
                  <a:srgbClr val="595959"/>
                </a:solidFill>
                <a:ea typeface="Segoe UI" pitchFamily="34" charset="0"/>
                <a:cs typeface="Segoe UI" pitchFamily="34" charset="0"/>
              </a:rPr>
              <a:t>New Cluster Resource DLL (hadrres.dll) </a:t>
            </a:r>
          </a:p>
          <a:p>
            <a:pPr defTabSz="1218464" fontAlgn="base">
              <a:spcBef>
                <a:spcPts val="800"/>
              </a:spcBef>
              <a:spcAft>
                <a:spcPct val="0"/>
              </a:spcAft>
            </a:pPr>
            <a:r>
              <a:rPr lang="en-IN" sz="1867" kern="0" dirty="0">
                <a:ln>
                  <a:solidFill>
                    <a:srgbClr val="FFFFFF">
                      <a:alpha val="0"/>
                    </a:srgbClr>
                  </a:solidFill>
                </a:ln>
                <a:solidFill>
                  <a:srgbClr val="595959"/>
                </a:solidFill>
                <a:ea typeface="Segoe UI" pitchFamily="34" charset="0"/>
                <a:cs typeface="Segoe UI" pitchFamily="34" charset="0"/>
              </a:rPr>
              <a:t>WSFC Resource Host Subsystem process (rhs.exe)</a:t>
            </a:r>
          </a:p>
        </p:txBody>
      </p:sp>
      <p:sp>
        <p:nvSpPr>
          <p:cNvPr id="3" name="Slide Number Placeholder 2"/>
          <p:cNvSpPr>
            <a:spLocks noGrp="1"/>
          </p:cNvSpPr>
          <p:nvPr>
            <p:ph type="sldNum" sz="quarter" idx="12"/>
            <p:custDataLst>
              <p:tags r:id="rId10"/>
            </p:custDataLst>
          </p:nvPr>
        </p:nvSpPr>
        <p:spPr/>
        <p:txBody>
          <a:bodyPr/>
          <a:lstStyle/>
          <a:p>
            <a:fld id="{BD271169-D5A2-4E26-9D3F-58E320BF9E89}" type="slidenum">
              <a:rPr lang="en-US" smtClean="0">
                <a:solidFill>
                  <a:srgbClr val="595959">
                    <a:tint val="75000"/>
                  </a:srgbClr>
                </a:solidFill>
              </a:rPr>
              <a:pPr/>
              <a:t>9</a:t>
            </a:fld>
            <a:endParaRPr lang="en-US">
              <a:solidFill>
                <a:srgbClr val="595959">
                  <a:tint val="75000"/>
                </a:srgbClr>
              </a:solidFill>
            </a:endParaRPr>
          </a:p>
        </p:txBody>
      </p:sp>
    </p:spTree>
    <p:extLst>
      <p:ext uri="{BB962C8B-B14F-4D97-AF65-F5344CB8AC3E}">
        <p14:creationId xmlns:p14="http://schemas.microsoft.com/office/powerpoint/2010/main" val="271217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6EiyGtRMkCw4b_8tl6r3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yS6WPoxQkGlPOVddZckg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gjKSEgH4ekia__XoK3xPc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GGj.5ihHukC0kldXjLASb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Rs.g7UEpq02DIIVBK07AU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NzlsUpC.kOSX7_TUsl0F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_d4_9gbbBEi37CXVsvATj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6sDwZjMl.kulUFBSLOUYP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DP1ZLPpTA0yQRtDsgZLZU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WFpWMWU_A02qaul0vkX.c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vGiYCB7It0.3NyIHz0dMf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dP4K6mEL0OA4CVTUq2K1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AnW6ALoKME6W.vGtK99UM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Y6G8ztiXa0eXQs_rZvH2n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BQ.OBk6OK0qVf509dG.Jr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cJ.ZLDfWU0Kr7DgXnBvxB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8n4TQWB9hEO2U3Y6f2w_i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BpWPG1LNfUWW.ElM4e9P9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rRPL_EHcYkGGdcb_7O31Z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hPqLR725HkOyt5J2d549P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OJtrehXHSk2ORkXIlQrEA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1hCZuk_WcUOcO8W3YfZYP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YQxcEhlUwUCSCTNECJoD_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ZagzwjC9aUmwUovByIwgZ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q5EUcc6SjUaegpm02SYeL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o0lJzGKhc0Ob4mqW1Ej1H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uFdM1wEMI0.i1E_29h7vd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jQDOBT7h0Sdbm7CvaYlV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GVDgJRvJEC1EKXy.JF_P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0Q1mi_tOfk.JTuPp12H4u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AkbbZEqRuUGTLQOedIDsc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g7UZu7a65UiPTK0e3cXt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lSPrR3AP8UCh.OGg.VpO5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JZfnHhCh3UyTeedDlh9qW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tK6StBEB5UOhHiLJGS9d3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f1FpWGiEq0WP9vBd3xph.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aEfCW7oDskCmAMxgvmTOV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rhGwYrW2gkmN27C92RAXA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djkv7dOSOU._J4vKBkuoq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EI7U4QMT_k6wLoXQBssq.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5ZHv63KFEEG8Mj05sL2j4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RPz6l_hcH0C7q0KVb1D.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_kcOFi5OMUejTtBuL1Fc6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f1FpWGiEq0WP9vBd3xph.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f1FpWGiEq0WP9vBd3xph.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f1FpWGiEq0WP9vBd3xph.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5S0q1FYLjU2obiugYujcy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TCArJZ.YUSEI3yVdkB5R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F5QDvrnEStsRsym03ng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CbWYJcmPMU62ixAHGWLq.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6HPv93mH70CArgoA6CYbj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R0f.sNuqvEW1Em0LaYuy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9CvWWkTB9UWqxIEuryCSA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e44dNj3HfkCCzSqORn6ou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M9hCveboZkWQ48hCDuEFz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0TTcJmL4.kK54vJpg520L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TIz1t0Kn8kqc5JXFOOXoQ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a1h0kM3o0iqp1sACHb5e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NGYpzssXU0.UY6RcAe0Yo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TX44kaOE0K7rUq5x1SB3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kaplmni0uE2mvnSHfjq.n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NwySApOGHUe8v.kece_M8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I___5nd4hke9xdky5La8u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DibCqbfvECnLkdx0b_J4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PrOf..k0P0ulHbLAzNgHn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tyevFjaD0SYK_i1.vTtQ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dHvh8N.Zky7op_MTGJ1g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sta.yKlwcEKmPqJhHFksB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ehKRNSxa6kGuprZoiSUWt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jUMtdU2D50Wo9RjnhMHBd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pAuVFxr2fkKik8SD0diqF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cRO7.A6YW0KhRRi53svbu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EuB26JR7sEehapobBBrJW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dDwIudnIrkGJSbSNud9Zr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mhin.Xd40U2p._8lyx3Hm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frLQUNsp5k.JXLp_eWQ8O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f4jjXnKPkkidX2TKnF8Ig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KNZLAsaUkU6f0NEUOuj4W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lOJsuTG33UCjcttaInoUM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WxSNNqqsaEmuI9ltGuQqx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AFXQCkEDR02Uysxf1uBMw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W7WZrgKyP0O1Z7FxzIr9Z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RTwi2TKdxkKlsD4LYZXnS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52koq6XliUSwYWtxVTqVT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M2OwaQxUnUChBk_wPFZvj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2a951z5c5kO5BVH2DUtUq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4ILzWb5MTUS5t.pQaokPZ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XoUH0R0lMk6NXZJ5mGGkL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kE3.VE2HZU.JC1hlotknZ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vfJXdnTfQUCEjy6NSCZw_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9M4kwI._D0CtXSDFAN4RY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mqiAlBUqzUKPpORk3QaK.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5Fx897ADdU.9GIIbPZLu1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1WuFSU3wkSRZ5NqcmYDz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WJs_kY8v3EK0yqoM1U5Cd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fF8j8Tt9yU2UFGlNNjzHi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uja0NuarbECLHH0itCWul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pkTffFGlwUukHea6C0veW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5RFlseBQ7U6Mmz_tcMGW8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UuZAn19SAUKjkZCzMfHRh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Y6gVhg8ILEqGop6s4qph4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6snyWnPzPE2wIPyc6teEx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Lab1M1kgOUOXJ95fRSp62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k4uoOz5OmUqTOWmrgFag4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3Gki5EIFcEG.nYiTcrBho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qTz_oyS3OEChcSF3QIep0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Z309JF_QkWiHISsivEYW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AK6G277yA0OSFWlt_GquC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C.kOM_XIskmrQOQmIjkzg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fJepDneEk06X8NtC7wTLb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hm7gCzRmfUG3eDjVdlawb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1UKZ74NjJ0yaFN2GNbN8c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7AjirxboMku_XQLk0RXh5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Qnm4.Ntolk.jzVRW3GN8M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EkYNf97ZJ0i76Z7Q9GiN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TKG_Sq.KUCGvBTifQpZW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_H2sN3PC8kqPVfMBmw7ls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fAv0hXcv_EuVgzhgDmNtE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RWji6O8AQ0qhWtM4khl4F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K8MyKGXt5kid5pLAkQZfv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K1hQwuN2OUGXfxv8WqJ6o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garoVLY4vkGbQSofmtwvm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e6CqZ9GRa0eYM7DtGp06V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vfaL5n.CGUS70XyUl33Vr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u93YtRAVpkyM0TlU8FgZX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03OcWf8xRUKMrjOrsOAym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ObNlnMZ60WYPY3aJbSKD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lgBm641.tEefJPnIJxnNu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kAgq0J22l0CfwZoO3VIvM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9DkwV2cwukquQkjPs_tBW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0u.SYZPwE6_8ek8LVLBr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RsvddGZGFU23h27EqVIr7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f_z7fo0LDUKzjUczD1Rzf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ak1GSOT8p0OAyU1IRhVEn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xd4J6W0QK0OXFOGt.4KKF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GVdBPlv98kCi_b0w_OudG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ACeIWcXiNE63tBea11NRK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7HuYMyXA30WCTQ3c3DnOH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m3j0VCo1NkaUhZhzphF_X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vw_7csZKr0ujHSH03qfnK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SN6bTcoE5Eyjd2U8xbD_z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drUGILTTI0._pbcZ4jcnN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1dwnD6TCeUybhXbQpzSKT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bSakEHdBL0KsOvy0DE1Um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kv4i80llTESU2zwDpgorv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TozJTkVJlEiWEcmWsOUAB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y.6Cglydd0moSm1h8SnRt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cu9bkZb3SUyVOtuXVyU.X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EqV5Y8_H0UiXS0LUqv.SW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gC0wZYJTwke59Bo4.ISt8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hgpp2rH89UOfs3bfFN7dU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BcIxJEF3QEOyLkCF_4jGz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e0Sid6e.7ke96OHEAN5c1w"/>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OwQHe66CCUWuOVI6oadvnw"/>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7BgC4nMjuk23hASqhBe5h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M8vguBLuGUqc_SFpLwyjyA"/>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iSHRAe_AXE.GuLnSODqrSg"/>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QaiFTZk04Eatr2ReeHEx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3XqXGmJaEmbi4JhIwfEp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kh.xOUReOEy_K0NMw8jHp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sr2ODFJTAUCavVJ3ZO7l4g"/>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HgkFj8R.yUymcjQMhCe4I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kStY6dZ.k256vTSkrRF1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OLg1.qPS0u0_YA3O9Z8M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ztz6IFvEX0atwEdjAVen0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39Wx9ZwQFUumGYfFb8ZcJ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Yh_Pxvi13kiMclp_KE_pJ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ofjb0T1AZEq1zh0kQ6IXQ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TjqpoSzQuEudCj44sseWD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ZTZEx7g8LE.6ASZRlz1XaQ"/>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oMD6xk.MEiPVflWfw6h1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PJBV96ewNkmY_IXq8SfEg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xIBYdGBRMUaDXJlIn_IaH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jGNnvooq70Wws9b13p_cr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ecDNGXjXN0SaQDijs5cyx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S6VHNAOMz0KlNKg.kDw.f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ZSNCr_mCRkeFEj3N6AYRT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5L6PIWWDOkG_qaoYdq2p7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4Edv2rwPR0yEL2WOLvjB9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fHZtvrdeK0G.XG5yOktpmQ"/>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P6UNmPKV_km0iC9Da71Hl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Epo44Cn6E0iI6lMZQp2kh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nOcyvyv2_EyzPmIELhMtrQ"/>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mA.GZbEwsUu9tJCZr6k8a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G3ACGo6HxEecZWiXX36G8w"/>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Wu4WOyQXqE2IalnjXf6yI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PbwXaUzF5UWnor6Ps53nWA"/>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l77OzbEfBUedLl3M.Qjap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wl1fyatzcU6ty5R3fD2h2A"/>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JqzqdIzjdUKjTqxgZxfdg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dHTEAwYBUaSDuJFoxMSL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Cut57v0VY0i3gOjJRpdILA"/>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DONacy2fIUC3vL7CD34XqQ"/>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IMAN.CoZTEC6yI_PgCckK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WEElFit3Uaeh5h2m3.uu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RvY4.HHll0.k56xI3y774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X2H6yy1JWU.IZ_xb45gug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20eHXyeWmEes2dZFN2cHGw"/>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p0k6ixfZl06nAMDUjdBEM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oqE1tU2yIESpIB5e6l8BxQ"/>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swkpzqDq1Umk.uT1y8QZh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V5X6cWLEku7cnzM.KlmL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Vsd5L2maqkaM6Aaar2VOA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5SyoNOauXky1mT3TlZLnu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JAB7xqxc20CSRJ6QPc.9y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FbB7zUo.IkuWNjf4PifFTQ"/>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bWIDpnFPKEu9iG5Jawy5Ig"/>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q5Fw9YWprk2If45OR5wPqA"/>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X.LA16wA2k2go.p.baIZ_g"/>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CuiA_LxM6UKeiZz17skfw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7Kj5e8Cey02et6cm0QHuJQ"/>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hfhaQ8F46EuNLBXEEunCz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L0vUQj3MSUm1Yw6MK_b6m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ucqZcyJdeUi8t8Snutmgog"/>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8q3ROK8ozEiL0S0TXpTW_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_Xa8g7pqVkmL4EI.B8p3u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0WuSU55GLEC86iw4PzsA3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CBfD8FgJ50aq36XWDML.X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bfXKgh8aEehdjbXnS.5xg"/>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gxDuH3T5KEKC.idOG2Xhr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njo0HmfQhE6MGuzYTC2a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pageXekt025P2RyAY0..g"/>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oMSbmWT.8E.1BAneBsZQ3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gupIElZiI0yHYxbgJc96T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o22MHZeffkecjPxe5cKH7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KyceRU4nwkmyAsyhO6S5y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XozFegLXWEuGXBAbLgRxR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t_LCR8c2EW1FBmA8hPs1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5s.t0zOkXkmtHxplMaEai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qq0WDLAcIk.34EoMDRk5X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XU_Mt48tA06MwSixWPpMO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FVToLTCFV0KmMemocTc8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EOoAxBJEmFvZbU0yV7a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2yF68C4y8Uu0aug8eP63J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GzKOghwbLU.G4y6QAmaY1Q"/>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H2VioeXFnkidb26.6OKDK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RRFE9kbx3ECVFprB6Y2Oh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3BYKtYU_aEmqZx.ELL1af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gSTjXJJ3xEeGxv3YWmPBT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tm3KXCGFakqVDYao0lCzE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YslFeIlvIEKSu1_NgUhBq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IQIjP7dhnU2kCDZgEdAyhA"/>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Ak7Qwh9zK0iGczCqXNo0o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p8TDBPHxPkGVHy4Pf1GYv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O6wyVyReikGL1rIzlcqml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23UvhU.NfEuz7OYUpXhY1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VZMbyg.m5U2JNf8dgzAMng"/>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ayfJh6MP1k6Dm9nvRG2BA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E2U3go8q7EWd4gR6DZdSi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4MjKKLkzFkC3A0dwghslT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nO93ov._Y0KEb0KXlaz0z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QY3KemT6Q0aUFjWNBQoof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xdafeontk06OOnEzyruXr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Rari2plgU0Wp4wTpnfGrI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ujCn2c0E2k6GG2ByvNj3d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PhiPYDDC.0qsPIVUph0gj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sopYx4r4KE6aHKtwFrK58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qgrPztdE10KczgaezuOqe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LvP9gf9nDUiNcLEUB5PV_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vUMkeorE80mTjdjVUPJNx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0vUsyDGZAUymsiFi8tfuY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MnQPpHWN90Wr1M1sMcur0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aSBZ5aCfUOKeziU3lagA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hcc9SHtlMUesx7CmrQOPz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TvQb0gerLEK1ydiO4xEBkQ"/>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4diEKtdpQUqtlRLK5nLKl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pyTwEia7wkCMv1L.XFNHQ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2oEWk7T23EabPgc_QZYjk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Jj1t2ebsT0uRwd1evvWFa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1kF_z3jGHkuSffPuc97CBg"/>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nvjsgPxO60KYBekCwoxhy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LNTydpwMmEGqFh_5un_5W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OKjLgXq.Q0eyO4Aoc1E2Y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vkx6Bl7e8E.2ZZ6mldJdMg"/>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JiibeWQQBUqLwfUZg8Io5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UXxal3t3BEik55NDokacjg"/>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kEGNGyrCCEKxb8OK1fz7iA"/>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pSBAFuPWfDk6BcFS_R6gVYA"/>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ytLAkMQmBkCZm0Vv2F1zbA"/>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psZTnwpZRBkCJWe77lufJ1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Wyj1MnEVL0uFf_WnVHGpEg"/>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pl_S4lK610UiH2QOcaSUiE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p2OVVg6wZJUO5Bf331a07Pw"/>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_dNEMu.ODE.aoNT9lOM09w"/>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pNFB8u..IIkWgabus6h9wrA"/>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p3yMtKuHrt0KVkI6UKGlctQ"/>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pgX8zP.ZWQE63AP6FzijLyw"/>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pLGQ4yskVREiINIR477bLA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nSPMoSxbk2jpU9QgI21r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kvVCQZl1bEelWqfzhLLTHQ"/>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p1v3X4cPcLU6uND7o6cEtkA"/>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pDTCqSJLX70GEiFjeFEbI6w"/>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pg1_YPgyCp06wUXX6mwwu5w"/>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pa7rQ8SOp8EqkyZvpXtRBCw"/>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pVrqi5NE5jkK.oW6lqWOnjg"/>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p4IPzRJUpBUOfOT_nyRaCKw"/>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pwhoYbi2ie0imETbPdAHf5A"/>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p.wB67YCMXUK2La7bX6diOA"/>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p0jqzyAY5KUGq.Oqn83eCPw"/>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6aJ1cVMox0K36gUVQXxrE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Rrj3qaGM7Ua.9LZSyLrdsg"/>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pBnNt7Znogk2uP9Qn0q4dGQ"/>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GytAava.RUyJrtvM9Dd9oA"/>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pTh8zcVzpt0e5fFY6n.gcaA"/>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p3ZkSczJ2JU6_61JLZ6ezQ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p0k.__X14EUepi8YmfDV9hw"/>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VqI0L.P0VEewv5_znkkL2g"/>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pqfwB8cOeQEaMOMKHiHlyNA"/>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p1N0Pi9stwkmYsMhu7k0vHw"/>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pJv35YemBk0i0edpP3Lw79w"/>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pHOcnKs4W3kG9CL0QyoVj7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px5WhmLEGM0ez.1FKNi.EyQ"/>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poP5JPXTxKkmjhSi_reL6lQ"/>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p0AgFbv53f02vaH_9csbsuA"/>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pbRnJrXmpr0uNU6HFe4aydQ"/>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pGW_a3vO_qEaFG6dcvj9IhQ"/>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pCubIPEUp1kmPVDL_qXlf8A"/>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pDgjP16aLp0KIDGdTuSXXWw"/>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pP9OYKULaeEaMBah2JL9HwA"/>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pdNwLgSEsBEGZ9u3slUv_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g20qHYrzE.MLxs15wXINw"/>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p_J7Z9GcrUE.ReHXQtB9OYw"/>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pM8iZgczs.UiQOMVHuideLw"/>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p8oQ_LjeTUUyRF2v7NrJDi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pIAbwk7ULKkaQ.R.la71Igw"/>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pS.Tgqdq1TU6LTTtqbBVDOA"/>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pVhU_VKmfeECu0gy27_k4nA"/>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pp8dM0kjFckKch.ULXEpw1Q"/>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pXPb4SK.4Sk.vBD2DzLlBRQ"/>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pXgx2rOMnnUGMSRUuaiapHg"/>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pH0yOJgP4.0WHaF.7o1FOp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7GpgMGdV06lwJmWX.VwdA"/>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pM7Osy_Ft7ES0xg_GVH41TQ"/>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pfLwzruc6r0uYZTLF_rFCbw"/>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pg4Z4yQQuvkeqpsDQL6KiNQ"/>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pQ0r738MvzEWligZy1fX9EQ"/>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pM22fRXiUYEyG8OZIhh2qDA"/>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pfUJBvHnuC02UancifatB3g"/>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pPCVpfVGjrECmZzAROF0i3w"/>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pfed1dO0f6ECqhqTwDAthRA"/>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pPfsrZnBDQ0aPZ5AVZvIGpw"/>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e.X_.zFNU.MIq_ilAVQVg"/>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pxhnpXsJ9b0CfxnaDPSI3n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58Kk8FOik0aIx3hxVogyEQ"/>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pg0a0O0hEKEuBWhWy_dcsbA"/>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plXVpUXfzUkWNG0tM.PKdYw"/>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poVhz6zHdPUalWuqMkU.9jA"/>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pdae61gd6l0qKvWtNI7ts8g"/>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pR2OEnCZ5CUeiCFHne3jIoA"/>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pvz4jeH7rhEifB2sjjBgPjw"/>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pKaCq36rtx0esNvGL1iArQg"/>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pXzJHTAb6mEGk4JXo_LBflg"/>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pQBZyPBnbskKTplBdf_F3PQ"/>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p3972naa_1EuWmPEHj204J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XMS3ThUK0GyTWtHJTy.zw"/>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pHDK2suiyb0iCNWYzAZFn6A"/>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pjGdDLLPoPkeYUetUOMCjOg"/>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pLVpqWcQgw0SjnTcxeaqjgg"/>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pdR550Vmn60a_v4NkLeUH1g"/>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pWHqKCV2VHUKLhrVnK_.WDg"/>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pVbfife3cGUOW9VpmHVAOfg"/>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piNRmI8YnZUqr9ksqLfu_eA"/>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pyxnTxelEbEWHmiOjNQom4g"/>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pMC6xZvG0jEmkd.jkvwbwng"/>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pdbII_vePW0qn55ZB1gWS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HeRAY2aQdEup0YyRa.Hf9w"/>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ptqS7n3l_e0ibNwNElnSiUg"/>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p9byzRU3xekuH9vyrt_bMEA"/>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pmpOutd4AMEagu9jvysDaVA"/>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p8GDaegDx80i9GKP_Wj_ujA"/>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p0jbTcMNg70CH6k12RbAOSw"/>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pAb1ReMb7QE6utIBMCEjIiQ"/>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pR7jcQlm8XkmDBzZteNueQg"/>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ptbIwj4UG702IUtblSSB9Kw"/>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pcDepdSezeUSJni_DJE74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4jjn53uU1UyHmqOZmnL5Eg"/>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pWJ30rCWQLEWpa1hTWw7aHA"/>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pd36aaR9dYEGknvtj5EAlxQ"/>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p90NieLzoNU2mlOM4Ce_xTA"/>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p_TB8b3cYmEuuy_Ids7E_Vw"/>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py1URzgQAgUqZ3GGJ.hk32w"/>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pJcbgGCE0dEmcPt77h2jPng"/>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pZH799_aQQkCjFnjHrMsbOw"/>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pJ3FbMyyczkyL6wVTqz7q_g"/>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pVtksIcLnOUCHIrE9e_Jgzw"/>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xPf.kCUO0esuRCVbh74A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veUz_7nlRkK229O.RzJ0jQ"/>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paJ3ubBu6a0e1O9GPLjPzvg"/>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poD2Vn2sCVkexQ3gRcJBELg"/>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pdCTilOUjTEispmB7GbVT.w"/>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pMzf0VNYQr0al2x2D4cnYng"/>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pPFYRqHQyQUiIU3saqnLbRQ"/>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pw3Mv2eqL1ky2p0KEhBS9mA"/>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pWY9vsfXUGkWBU7YIX1en5w"/>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p4w.gqW03uEipJxuoUEiKXg"/>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pfBa9PnkzQkeWyXtJUgkAcQ"/>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pZPT7Q0zJGEiwHpeYxAui4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3HEiNEndUW9qsD87diXfw"/>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pwlISQ55Qv0aYpIb.O0AyyA"/>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pX8oOV4C3DUi0Y3.QMJYxjw"/>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p8EqTvKdUH0WQYlD3Rlv1xQ"/>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pnMK3l7crGEuiMckbBV7CsA"/>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pMmOm0EEfkkC6vqBlAmkJ0A"/>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pQ.qYHSP69UGPsBQ.xnXRAA"/>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p3r7lhMTPIUmxy3EpcXmx_w"/>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pvMer_VyyMkC_1co.xod.xw"/>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plvmvohT4Rk2PmFxfuovRMQ"/>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pp.jOyga0C0CcDfHPWStaS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pUAiZeiQs_0mD7h4is.TktA"/>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pHxaiX1ZZhU2El.R.UbRclw"/>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pRUqaEKvA2EK_QKyVxlGQFA"/>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pP8mOhGJJy0ClMPoTw444sg"/>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pMN4X86XRKUK1pH64UE870Q"/>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pcGUIy8kAVEePHZgjTDUCTw"/>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pLB_qqqcMTESnz8RZr0DXWg"/>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pzKD.gerBjUqw4py4zdFmeA"/>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pDpb7wvq8GkS9TM5NL_MuPw"/>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pvXHXgM9oIEGhxQIk3dNAf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g20qHYrzE.MLxs15wXINw"/>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pHoI32fNgukOa7uMpDHNE8Q"/>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pol6BeIf2lEaXFI8RnPK9qQ"/>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ptvEdaOZu9E2siJbtqU2VIg"/>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pAkEyEF7UkEGFnZVPblZL5A"/>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pY3IQfZdBAU2xVNKOWt45ng"/>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pWtYUHrkkKU.gMv5VKuVGCg"/>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pM1T9dIMZ5Eagq7CLK8h.qA"/>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phmQzuDW4e0GNvwFXfww3hg"/>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pvBNU1RavEk.lbsC4JLx5qw"/>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pIoIiAySSwUKAeOeaCBlF9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7GpgMGdV06lwJmWX.VwdA"/>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pmUh_FH76cEqxbCerzehXbA"/>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puWKyGPCxOE.kyNHUv6nWzQ"/>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p_XXnarNTlECtxf5fhjSchA"/>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pMy2oFvFmBUuljzMPR6pP8A"/>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pFhPWYygSxUKsTMYSzKk2wA"/>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ppno2wFDCCEujaMNYqZj4Ew"/>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pt6ufvvCtM0KPadCJhWUlGA"/>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pK8vNGlbKzES2r7njw9D0Qw"/>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p84OOXSsjvUqEk_PqojNMe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Ee.X_.zFNU.MIq_ilAVQVg"/>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poThEozqM_kK7Rd.zwvvzsg"/>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pxtUI6XtadU.AHJnXRUAX_w"/>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pIUPAWRKRaUqwt3tDWRDLaA"/>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pfqz71h2xV0.dmPW4sBkqUA"/>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pHtoHpHAHSUGWgXUiJk7QdA"/>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poT.5kAbobkiaNReE5SD4Dw"/>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plwFDmU4kN0OysCpjAdesQw"/>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p9p8DHMfMLkGmWTsfMtWz4A"/>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pq_EDhfajykaQ66P6RP5gYA"/>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pXVflZuMii0GjJqjy.23AR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58Kk8FOik0aIx3hxVogyEQ"/>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ph9brRCI_QUWLI_I7jCJ0TQ"/>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pssb6TMGGjkyLBZp9akN7SA"/>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pAKRZBYYgZ0qgItMnLS1RoA"/>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pW3hIQ5YuAU2FBuuS_M2Djw"/>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pytkogxivkU.FkhRsv47TSg"/>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pszfY2qHnQEmoKPgKnRzeIg"/>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pH9Pqv.Pvnk.UxAP2_Jw.Aw"/>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pdYrOdSRarkS7IzEgxOmYiQ"/>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psGG.go0V6U6wufNzQaLrYw"/>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pSS.BlQUG30K9MAKGWGHjQ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HXMS3ThUK0GyTWtHJTy.zw"/>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p23o9B0J1Zk.DlyVyBUFG6w"/>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pk_eV2dcDpUWAt8Nax7qqcQ"/>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pRhn7LP7AX0K0qQIhdapaUQ"/>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pMQGGFGAbMEuTQlJzpPiRlQ"/>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pOPvvpeIi0kusBCALk2ccMw"/>
</p:tagLst>
</file>

<file path=ppt/tags/tag576.xml><?xml version="1.0" encoding="utf-8"?>
<p:tagLst xmlns:a="http://schemas.openxmlformats.org/drawingml/2006/main" xmlns:r="http://schemas.openxmlformats.org/officeDocument/2006/relationships" xmlns:p="http://schemas.openxmlformats.org/presentationml/2006/main">
  <p:tag name="THINKCELLSHAPEDONOTDELETE" val="p8eCwMzjzaECvABZIr6oz7g"/>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pYAHYthKLU0yW2XiAY8SlgQ"/>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pEOuPp7PqE0azJnloDR2lUA"/>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pcqhqKEOBckyzGOQp8usXD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HeRAY2aQdEup0YyRa.Hf9w"/>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pg.y2Gj1c6EaTBL0BKA9jCA"/>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pqADElReWOkybWpO3cVXNbw"/>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p9aE4hcL3AUWFTqr17QQ7bg"/>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pYzTBvYSdL0eOYUrK41iRFQ"/>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pSTpwUbNeVUSaD53DlGp89g"/>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pVtTYq2XOakWro.p_t6kxBg"/>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puEsJPqA9JkueaJ7syGlUew"/>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pyXVVHfUA0UyuTKuFrZNOGg"/>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p2olCMdOdnUee8yPqIyDTN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4jjn53uU1UyHmqOZmnL5Eg"/>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pxxAwR.AwnUulqMTKF.AtUQ"/>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pHMq2dca3B0iqWDRmwKyAhA"/>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padza5l0xGkuLDI7DHBEsIA"/>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pG9iyDU__aUaWyh5A0aFrrg"/>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pIe.N01hCmkCb07.YXUHUhA"/>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ptcET6dVcEkCFKvAxAHwd6g"/>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pWTZhE4LRi0CVqW_kZPB2HA"/>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pSe0HGeBKf0KDu5ENfdLkVg"/>
</p:tagLst>
</file>

<file path=ppt/tags/tag598.xml><?xml version="1.0" encoding="utf-8"?>
<p:tagLst xmlns:a="http://schemas.openxmlformats.org/drawingml/2006/main" xmlns:r="http://schemas.openxmlformats.org/officeDocument/2006/relationships" xmlns:p="http://schemas.openxmlformats.org/presentationml/2006/main">
  <p:tag name="THINKCELLSHAPEDONOTDELETE" val="pMOXVUV6_90ytgdpyE3AO2A"/>
</p:tagLst>
</file>

<file path=ppt/tags/tag599.xml><?xml version="1.0" encoding="utf-8"?>
<p:tagLst xmlns:a="http://schemas.openxmlformats.org/drawingml/2006/main" xmlns:r="http://schemas.openxmlformats.org/officeDocument/2006/relationships" xmlns:p="http://schemas.openxmlformats.org/presentationml/2006/main">
  <p:tag name="THINKCELLSHAPEDONOTDELETE" val="pGki_4GSyj0WB.IM7Mk3_j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veUz_7nlRkK229O.RzJ0jQ"/>
</p:tagLst>
</file>

<file path=ppt/tags/tag600.xml><?xml version="1.0" encoding="utf-8"?>
<p:tagLst xmlns:a="http://schemas.openxmlformats.org/drawingml/2006/main" xmlns:r="http://schemas.openxmlformats.org/officeDocument/2006/relationships" xmlns:p="http://schemas.openxmlformats.org/presentationml/2006/main">
  <p:tag name="THINKCELLSHAPEDONOTDELETE" val="pBjTwRLGDuUi9G9UHe1_02w"/>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pIcP3K5PUZUyXR5v48IqGKQ"/>
</p:tagLst>
</file>

<file path=ppt/tags/tag603.xml><?xml version="1.0" encoding="utf-8"?>
<p:tagLst xmlns:a="http://schemas.openxmlformats.org/drawingml/2006/main" xmlns:r="http://schemas.openxmlformats.org/officeDocument/2006/relationships" xmlns:p="http://schemas.openxmlformats.org/presentationml/2006/main">
  <p:tag name="THINKCELLSHAPEDONOTDELETE" val="pS0UnUVTtIEeizK5yMJNWeA"/>
</p:tagLst>
</file>

<file path=ppt/tags/tag604.xml><?xml version="1.0" encoding="utf-8"?>
<p:tagLst xmlns:a="http://schemas.openxmlformats.org/drawingml/2006/main" xmlns:r="http://schemas.openxmlformats.org/officeDocument/2006/relationships" xmlns:p="http://schemas.openxmlformats.org/presentationml/2006/main">
  <p:tag name="THINKCELLSHAPEDONOTDELETE" val="pN1DiCvGJ_UC7LaWsGD1YlA"/>
</p:tagLst>
</file>

<file path=ppt/tags/tag605.xml><?xml version="1.0" encoding="utf-8"?>
<p:tagLst xmlns:a="http://schemas.openxmlformats.org/drawingml/2006/main" xmlns:r="http://schemas.openxmlformats.org/officeDocument/2006/relationships" xmlns:p="http://schemas.openxmlformats.org/presentationml/2006/main">
  <p:tag name="THINKCELLSHAPEDONOTDELETE" val="pwU7y_zBwWU.SO.RAnoDSNg"/>
</p:tagLst>
</file>

<file path=ppt/tags/tag6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7.xml><?xml version="1.0" encoding="utf-8"?>
<p:tagLst xmlns:a="http://schemas.openxmlformats.org/drawingml/2006/main" xmlns:r="http://schemas.openxmlformats.org/officeDocument/2006/relationships" xmlns:p="http://schemas.openxmlformats.org/presentationml/2006/main">
  <p:tag name="THINKCELLSHAPEDONOTDELETE" val="ppYMQE0Jngki4rbxfikgduA"/>
</p:tagLst>
</file>

<file path=ppt/tags/tag608.xml><?xml version="1.0" encoding="utf-8"?>
<p:tagLst xmlns:a="http://schemas.openxmlformats.org/drawingml/2006/main" xmlns:r="http://schemas.openxmlformats.org/officeDocument/2006/relationships" xmlns:p="http://schemas.openxmlformats.org/presentationml/2006/main">
  <p:tag name="THINKCELLSHAPEDONOTDELETE" val="pvmX1F8odxk2YNifLFVYW3A"/>
</p:tagLst>
</file>

<file path=ppt/tags/tag609.xml><?xml version="1.0" encoding="utf-8"?>
<p:tagLst xmlns:a="http://schemas.openxmlformats.org/drawingml/2006/main" xmlns:r="http://schemas.openxmlformats.org/officeDocument/2006/relationships" xmlns:p="http://schemas.openxmlformats.org/presentationml/2006/main">
  <p:tag name="THINKCELLSHAPEDONOTDELETE" val="ptxFsgzSxz02ujQUM41Cme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3HEiNEndUW9qsD87diXfw"/>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phMsbiNgFl0y1qUhOrnyxaA"/>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2.xml><?xml version="1.0" encoding="utf-8"?>
<p:tagLst xmlns:a="http://schemas.openxmlformats.org/drawingml/2006/main" xmlns:r="http://schemas.openxmlformats.org/officeDocument/2006/relationships" xmlns:p="http://schemas.openxmlformats.org/presentationml/2006/main">
  <p:tag name="THINKCELLSHAPEDONOTDELETE" val="pY.fmZb8v00CssCMTyc0Ouw"/>
</p:tagLst>
</file>

<file path=ppt/tags/tag613.xml><?xml version="1.0" encoding="utf-8"?>
<p:tagLst xmlns:a="http://schemas.openxmlformats.org/drawingml/2006/main" xmlns:r="http://schemas.openxmlformats.org/officeDocument/2006/relationships" xmlns:p="http://schemas.openxmlformats.org/presentationml/2006/main">
  <p:tag name="THINKCELLSHAPEDONOTDELETE" val="pddbjbAWBYkqJt2ny8DNi7w"/>
</p:tagLst>
</file>

<file path=ppt/tags/tag614.xml><?xml version="1.0" encoding="utf-8"?>
<p:tagLst xmlns:a="http://schemas.openxmlformats.org/drawingml/2006/main" xmlns:r="http://schemas.openxmlformats.org/officeDocument/2006/relationships" xmlns:p="http://schemas.openxmlformats.org/presentationml/2006/main">
  <p:tag name="THINKCELLSHAPEDONOTDELETE" val="px4tSYaSKkkGpIfGX.wx.nA"/>
</p:tagLst>
</file>

<file path=ppt/tags/tag615.xml><?xml version="1.0" encoding="utf-8"?>
<p:tagLst xmlns:a="http://schemas.openxmlformats.org/drawingml/2006/main" xmlns:r="http://schemas.openxmlformats.org/officeDocument/2006/relationships" xmlns:p="http://schemas.openxmlformats.org/presentationml/2006/main">
  <p:tag name="THINKCELLSHAPEDONOTDELETE" val="ptS91efmftkCxHRiCA_wUlw"/>
</p:tagLst>
</file>

<file path=ppt/tags/tag616.xml><?xml version="1.0" encoding="utf-8"?>
<p:tagLst xmlns:a="http://schemas.openxmlformats.org/drawingml/2006/main" xmlns:r="http://schemas.openxmlformats.org/officeDocument/2006/relationships" xmlns:p="http://schemas.openxmlformats.org/presentationml/2006/main">
  <p:tag name="THINKCELLSHAPEDONOTDELETE" val="pb.iOYMdnd0iMWXrtfImCWw"/>
</p:tagLst>
</file>

<file path=ppt/tags/tag617.xml><?xml version="1.0" encoding="utf-8"?>
<p:tagLst xmlns:a="http://schemas.openxmlformats.org/drawingml/2006/main" xmlns:r="http://schemas.openxmlformats.org/officeDocument/2006/relationships" xmlns:p="http://schemas.openxmlformats.org/presentationml/2006/main">
  <p:tag name="THINKCELLSHAPEDONOTDELETE" val="pAfBDJwThSUiSgJMbmGP5zg"/>
</p:tagLst>
</file>

<file path=ppt/tags/tag618.xml><?xml version="1.0" encoding="utf-8"?>
<p:tagLst xmlns:a="http://schemas.openxmlformats.org/drawingml/2006/main" xmlns:r="http://schemas.openxmlformats.org/officeDocument/2006/relationships" xmlns:p="http://schemas.openxmlformats.org/presentationml/2006/main">
  <p:tag name="THINKCELLSHAPEDONOTDELETE" val="pbJivhuHOnEKneyb3YyVNUw"/>
</p:tagLst>
</file>

<file path=ppt/tags/tag619.xml><?xml version="1.0" encoding="utf-8"?>
<p:tagLst xmlns:a="http://schemas.openxmlformats.org/drawingml/2006/main" xmlns:r="http://schemas.openxmlformats.org/officeDocument/2006/relationships" xmlns:p="http://schemas.openxmlformats.org/presentationml/2006/main">
  <p:tag name="THINKCELLSHAPEDONOTDELETE" val="p5rneOyrEzUuztVW8AXQ.y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0.xml><?xml version="1.0" encoding="utf-8"?>
<p:tagLst xmlns:a="http://schemas.openxmlformats.org/drawingml/2006/main" xmlns:r="http://schemas.openxmlformats.org/officeDocument/2006/relationships" xmlns:p="http://schemas.openxmlformats.org/presentationml/2006/main">
  <p:tag name="THINKCELLSHAPEDONOTDELETE" val="pTSzgBuFVMkG9EgKSBwLZdg"/>
</p:tagLst>
</file>

<file path=ppt/tags/tag621.xml><?xml version="1.0" encoding="utf-8"?>
<p:tagLst xmlns:a="http://schemas.openxmlformats.org/drawingml/2006/main" xmlns:r="http://schemas.openxmlformats.org/officeDocument/2006/relationships" xmlns:p="http://schemas.openxmlformats.org/presentationml/2006/main">
  <p:tag name="THINKCELLSHAPEDONOTDELETE" val="phmps9C4VM0uoGTAYFu5BLQ"/>
</p:tagLst>
</file>

<file path=ppt/tags/tag622.xml><?xml version="1.0" encoding="utf-8"?>
<p:tagLst xmlns:a="http://schemas.openxmlformats.org/drawingml/2006/main" xmlns:r="http://schemas.openxmlformats.org/officeDocument/2006/relationships" xmlns:p="http://schemas.openxmlformats.org/presentationml/2006/main">
  <p:tag name="THINKCELLSHAPEDONOTDELETE" val="pVbRz9w5GN06TtE.2SYbLAw"/>
</p:tagLst>
</file>

<file path=ppt/tags/tag623.xml><?xml version="1.0" encoding="utf-8"?>
<p:tagLst xmlns:a="http://schemas.openxmlformats.org/drawingml/2006/main" xmlns:r="http://schemas.openxmlformats.org/officeDocument/2006/relationships" xmlns:p="http://schemas.openxmlformats.org/presentationml/2006/main">
  <p:tag name="THINKCELLSHAPEDONOTDELETE" val="p9DY5WrpZR06FCr2AHUDi2g"/>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pv0QrBiIeR0GFPd06SLq9TQ"/>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pn4zBW138dEqd.l72oZPkBQ"/>
</p:tagLst>
</file>

<file path=ppt/tags/tag626.xml><?xml version="1.0" encoding="utf-8"?>
<p:tagLst xmlns:a="http://schemas.openxmlformats.org/drawingml/2006/main" xmlns:r="http://schemas.openxmlformats.org/officeDocument/2006/relationships" xmlns:p="http://schemas.openxmlformats.org/presentationml/2006/main">
  <p:tag name="THINKCELLSHAPEDONOTDELETE" val="p3vcMs_.Rh0SF2OnpqOL2JQ"/>
</p:tagLst>
</file>

<file path=ppt/tags/tag627.xml><?xml version="1.0" encoding="utf-8"?>
<p:tagLst xmlns:a="http://schemas.openxmlformats.org/drawingml/2006/main" xmlns:r="http://schemas.openxmlformats.org/officeDocument/2006/relationships" xmlns:p="http://schemas.openxmlformats.org/presentationml/2006/main">
  <p:tag name="THINKCELLSHAPEDONOTDELETE" val="px7NcGWY3ckGDScLcYdTkWg"/>
</p:tagLst>
</file>

<file path=ppt/tags/tag628.xml><?xml version="1.0" encoding="utf-8"?>
<p:tagLst xmlns:a="http://schemas.openxmlformats.org/drawingml/2006/main" xmlns:r="http://schemas.openxmlformats.org/officeDocument/2006/relationships" xmlns:p="http://schemas.openxmlformats.org/presentationml/2006/main">
  <p:tag name="THINKCELLSHAPEDONOTDELETE" val="pR9k3C6bQwUi83akOESPijQ"/>
</p:tagLst>
</file>

<file path=ppt/tags/tag629.xml><?xml version="1.0" encoding="utf-8"?>
<p:tagLst xmlns:a="http://schemas.openxmlformats.org/drawingml/2006/main" xmlns:r="http://schemas.openxmlformats.org/officeDocument/2006/relationships" xmlns:p="http://schemas.openxmlformats.org/presentationml/2006/main">
  <p:tag name="THINKCELLSHAPEDONOTDELETE" val="pwicLa9ocYkOvW93Fi__p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aABfC0MXrUmZTs0zWwRS3w"/>
</p:tagLst>
</file>

<file path=ppt/tags/tag630.xml><?xml version="1.0" encoding="utf-8"?>
<p:tagLst xmlns:a="http://schemas.openxmlformats.org/drawingml/2006/main" xmlns:r="http://schemas.openxmlformats.org/officeDocument/2006/relationships" xmlns:p="http://schemas.openxmlformats.org/presentationml/2006/main">
  <p:tag name="THINKCELLSHAPEDONOTDELETE" val="pIUdhYlozkUWwV1sOcYDT6A"/>
</p:tagLst>
</file>

<file path=ppt/tags/tag631.xml><?xml version="1.0" encoding="utf-8"?>
<p:tagLst xmlns:a="http://schemas.openxmlformats.org/drawingml/2006/main" xmlns:r="http://schemas.openxmlformats.org/officeDocument/2006/relationships" xmlns:p="http://schemas.openxmlformats.org/presentationml/2006/main">
  <p:tag name="THINKCELLSHAPEDONOTDELETE" val="pwfZGkj7YuEGwEhlePIuOOA"/>
</p:tagLst>
</file>

<file path=ppt/tags/tag632.xml><?xml version="1.0" encoding="utf-8"?>
<p:tagLst xmlns:a="http://schemas.openxmlformats.org/drawingml/2006/main" xmlns:r="http://schemas.openxmlformats.org/officeDocument/2006/relationships" xmlns:p="http://schemas.openxmlformats.org/presentationml/2006/main">
  <p:tag name="THINKCELLSHAPEDONOTDELETE" val="pIWVB7zadCEigMDPJMVBVhQ"/>
</p:tagLst>
</file>

<file path=ppt/tags/tag633.xml><?xml version="1.0" encoding="utf-8"?>
<p:tagLst xmlns:a="http://schemas.openxmlformats.org/drawingml/2006/main" xmlns:r="http://schemas.openxmlformats.org/officeDocument/2006/relationships" xmlns:p="http://schemas.openxmlformats.org/presentationml/2006/main">
  <p:tag name="THINKCELLSHAPEDONOTDELETE" val="prUh6xAl26E.6BV.19adNuw"/>
</p:tagLst>
</file>

<file path=ppt/tags/tag634.xml><?xml version="1.0" encoding="utf-8"?>
<p:tagLst xmlns:a="http://schemas.openxmlformats.org/drawingml/2006/main" xmlns:r="http://schemas.openxmlformats.org/officeDocument/2006/relationships" xmlns:p="http://schemas.openxmlformats.org/presentationml/2006/main">
  <p:tag name="THINKCELLSHAPEDONOTDELETE" val="pB_c4zdXTHUGRJzuoYPCcng"/>
</p:tagLst>
</file>

<file path=ppt/tags/tag635.xml><?xml version="1.0" encoding="utf-8"?>
<p:tagLst xmlns:a="http://schemas.openxmlformats.org/drawingml/2006/main" xmlns:r="http://schemas.openxmlformats.org/officeDocument/2006/relationships" xmlns:p="http://schemas.openxmlformats.org/presentationml/2006/main">
  <p:tag name="THINKCELLSHAPEDONOTDELETE" val="pMV_W74etVUaV.JAwvY10qA"/>
</p:tagLst>
</file>

<file path=ppt/tags/tag636.xml><?xml version="1.0" encoding="utf-8"?>
<p:tagLst xmlns:a="http://schemas.openxmlformats.org/drawingml/2006/main" xmlns:r="http://schemas.openxmlformats.org/officeDocument/2006/relationships" xmlns:p="http://schemas.openxmlformats.org/presentationml/2006/main">
  <p:tag name="THINKCELLSHAPEDONOTDELETE" val="pBMUkBXeoQES3N34swL7HTA"/>
</p:tagLst>
</file>

<file path=ppt/tags/tag637.xml><?xml version="1.0" encoding="utf-8"?>
<p:tagLst xmlns:a="http://schemas.openxmlformats.org/drawingml/2006/main" xmlns:r="http://schemas.openxmlformats.org/officeDocument/2006/relationships" xmlns:p="http://schemas.openxmlformats.org/presentationml/2006/main">
  <p:tag name="THINKCELLSHAPEDONOTDELETE" val="pdF1us9PCCE.NvO8ir3gU4A"/>
</p:tagLst>
</file>

<file path=ppt/tags/tag638.xml><?xml version="1.0" encoding="utf-8"?>
<p:tagLst xmlns:a="http://schemas.openxmlformats.org/drawingml/2006/main" xmlns:r="http://schemas.openxmlformats.org/officeDocument/2006/relationships" xmlns:p="http://schemas.openxmlformats.org/presentationml/2006/main">
  <p:tag name="THINKCELLSHAPEDONOTDELETE" val="pM16SvBfLhUuKZwInnLsaeg"/>
</p:tagLst>
</file>

<file path=ppt/tags/tag639.xml><?xml version="1.0" encoding="utf-8"?>
<p:tagLst xmlns:a="http://schemas.openxmlformats.org/drawingml/2006/main" xmlns:r="http://schemas.openxmlformats.org/officeDocument/2006/relationships" xmlns:p="http://schemas.openxmlformats.org/presentationml/2006/main">
  <p:tag name="THINKCELLSHAPEDONOTDELETE" val="pxNYeBvHfME6.yUrU4fBmQ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Pt_VnBUivUqoEuSOvi5few"/>
</p:tagLst>
</file>

<file path=ppt/tags/tag640.xml><?xml version="1.0" encoding="utf-8"?>
<p:tagLst xmlns:a="http://schemas.openxmlformats.org/drawingml/2006/main" xmlns:r="http://schemas.openxmlformats.org/officeDocument/2006/relationships" xmlns:p="http://schemas.openxmlformats.org/presentationml/2006/main">
  <p:tag name="THINKCELLSHAPEDONOTDELETE" val="pGjEKq2g9RkOE3sz5vGwxqQ"/>
</p:tagLst>
</file>

<file path=ppt/tags/tag641.xml><?xml version="1.0" encoding="utf-8"?>
<p:tagLst xmlns:a="http://schemas.openxmlformats.org/drawingml/2006/main" xmlns:r="http://schemas.openxmlformats.org/officeDocument/2006/relationships" xmlns:p="http://schemas.openxmlformats.org/presentationml/2006/main">
  <p:tag name="THINKCELLSHAPEDONOTDELETE" val="piWxdMd8m10KsLodak7BHOw"/>
</p:tagLst>
</file>

<file path=ppt/tags/tag642.xml><?xml version="1.0" encoding="utf-8"?>
<p:tagLst xmlns:a="http://schemas.openxmlformats.org/drawingml/2006/main" xmlns:r="http://schemas.openxmlformats.org/officeDocument/2006/relationships" xmlns:p="http://schemas.openxmlformats.org/presentationml/2006/main">
  <p:tag name="THINKCELLSHAPEDONOTDELETE" val="paN.q_RDaiUmndqXo0EgU_Q"/>
</p:tagLst>
</file>

<file path=ppt/tags/tag643.xml><?xml version="1.0" encoding="utf-8"?>
<p:tagLst xmlns:a="http://schemas.openxmlformats.org/drawingml/2006/main" xmlns:r="http://schemas.openxmlformats.org/officeDocument/2006/relationships" xmlns:p="http://schemas.openxmlformats.org/presentationml/2006/main">
  <p:tag name="THINKCELLSHAPEDONOTDELETE" val="porVBTEwpCkSbPYQby.YnhQ"/>
</p:tagLst>
</file>

<file path=ppt/tags/tag644.xml><?xml version="1.0" encoding="utf-8"?>
<p:tagLst xmlns:a="http://schemas.openxmlformats.org/drawingml/2006/main" xmlns:r="http://schemas.openxmlformats.org/officeDocument/2006/relationships" xmlns:p="http://schemas.openxmlformats.org/presentationml/2006/main">
  <p:tag name="THINKCELLSHAPEDONOTDELETE" val="pD6VAGmlVXUyUgXhK63ETLw"/>
</p:tagLst>
</file>

<file path=ppt/tags/tag6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6.xml><?xml version="1.0" encoding="utf-8"?>
<p:tagLst xmlns:a="http://schemas.openxmlformats.org/drawingml/2006/main" xmlns:r="http://schemas.openxmlformats.org/officeDocument/2006/relationships" xmlns:p="http://schemas.openxmlformats.org/presentationml/2006/main">
  <p:tag name="THINKCELLSHAPEDONOTDELETE" val="pY.fmZb8v00CssCMTyc0Ouw"/>
</p:tagLst>
</file>

<file path=ppt/tags/tag647.xml><?xml version="1.0" encoding="utf-8"?>
<p:tagLst xmlns:a="http://schemas.openxmlformats.org/drawingml/2006/main" xmlns:r="http://schemas.openxmlformats.org/officeDocument/2006/relationships" xmlns:p="http://schemas.openxmlformats.org/presentationml/2006/main">
  <p:tag name="THINKCELLSHAPEDONOTDELETE" val="pe0eWHYf94kmijQ9Mjqyq_Q"/>
</p:tagLst>
</file>

<file path=ppt/tags/tag648.xml><?xml version="1.0" encoding="utf-8"?>
<p:tagLst xmlns:a="http://schemas.openxmlformats.org/drawingml/2006/main" xmlns:r="http://schemas.openxmlformats.org/officeDocument/2006/relationships" xmlns:p="http://schemas.openxmlformats.org/presentationml/2006/main">
  <p:tag name="THINKCELLSHAPEDONOTDELETE" val="pa0QqpWjP0UmiGwFLdaMWhw"/>
</p:tagLst>
</file>

<file path=ppt/tags/tag649.xml><?xml version="1.0" encoding="utf-8"?>
<p:tagLst xmlns:a="http://schemas.openxmlformats.org/drawingml/2006/main" xmlns:r="http://schemas.openxmlformats.org/officeDocument/2006/relationships" xmlns:p="http://schemas.openxmlformats.org/presentationml/2006/main">
  <p:tag name="THINKCELLSHAPEDONOTDELETE" val="pq5VqlRkKaUOx9iER5xylP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oK9MWlDvkeVTkw8LWBiJw"/>
</p:tagLst>
</file>

<file path=ppt/tags/tag650.xml><?xml version="1.0" encoding="utf-8"?>
<p:tagLst xmlns:a="http://schemas.openxmlformats.org/drawingml/2006/main" xmlns:r="http://schemas.openxmlformats.org/officeDocument/2006/relationships" xmlns:p="http://schemas.openxmlformats.org/presentationml/2006/main">
  <p:tag name="THINKCELLSHAPEDONOTDELETE" val="pVGn4PIElwkCsJ5Vof.Uckg"/>
</p:tagLst>
</file>

<file path=ppt/tags/tag651.xml><?xml version="1.0" encoding="utf-8"?>
<p:tagLst xmlns:a="http://schemas.openxmlformats.org/drawingml/2006/main" xmlns:r="http://schemas.openxmlformats.org/officeDocument/2006/relationships" xmlns:p="http://schemas.openxmlformats.org/presentationml/2006/main">
  <p:tag name="THINKCELLSHAPEDONOTDELETE" val="p.EEgazQ_1UqFtJ2jMsL_7Q"/>
</p:tagLst>
</file>

<file path=ppt/tags/tag652.xml><?xml version="1.0" encoding="utf-8"?>
<p:tagLst xmlns:a="http://schemas.openxmlformats.org/drawingml/2006/main" xmlns:r="http://schemas.openxmlformats.org/officeDocument/2006/relationships" xmlns:p="http://schemas.openxmlformats.org/presentationml/2006/main">
  <p:tag name="THINKCELLSHAPEDONOTDELETE" val="p5duRoG4inkmD6clArzp7gQ"/>
</p:tagLst>
</file>

<file path=ppt/tags/tag653.xml><?xml version="1.0" encoding="utf-8"?>
<p:tagLst xmlns:a="http://schemas.openxmlformats.org/drawingml/2006/main" xmlns:r="http://schemas.openxmlformats.org/officeDocument/2006/relationships" xmlns:p="http://schemas.openxmlformats.org/presentationml/2006/main">
  <p:tag name="THINKCELLSHAPEDONOTDELETE" val="ph2SL3i4F00qJ5N4u5AJv4Q"/>
</p:tagLst>
</file>

<file path=ppt/tags/tag654.xml><?xml version="1.0" encoding="utf-8"?>
<p:tagLst xmlns:a="http://schemas.openxmlformats.org/drawingml/2006/main" xmlns:r="http://schemas.openxmlformats.org/officeDocument/2006/relationships" xmlns:p="http://schemas.openxmlformats.org/presentationml/2006/main">
  <p:tag name="THINKCELLSHAPEDONOTDELETE" val="p_NG64ByFhUWNG6i7MZN2Jw"/>
</p:tagLst>
</file>

<file path=ppt/tags/tag655.xml><?xml version="1.0" encoding="utf-8"?>
<p:tagLst xmlns:a="http://schemas.openxmlformats.org/drawingml/2006/main" xmlns:r="http://schemas.openxmlformats.org/officeDocument/2006/relationships" xmlns:p="http://schemas.openxmlformats.org/presentationml/2006/main">
  <p:tag name="THINKCELLSHAPEDONOTDELETE" val="pJVANlXHyVU.GSveCeuyXyw"/>
</p:tagLst>
</file>

<file path=ppt/tags/tag656.xml><?xml version="1.0" encoding="utf-8"?>
<p:tagLst xmlns:a="http://schemas.openxmlformats.org/drawingml/2006/main" xmlns:r="http://schemas.openxmlformats.org/officeDocument/2006/relationships" xmlns:p="http://schemas.openxmlformats.org/presentationml/2006/main">
  <p:tag name="THINKCELLSHAPEDONOTDELETE" val="pYaANJRQSg0qGwfb.J_7aEw"/>
</p:tagLst>
</file>

<file path=ppt/tags/tag657.xml><?xml version="1.0" encoding="utf-8"?>
<p:tagLst xmlns:a="http://schemas.openxmlformats.org/drawingml/2006/main" xmlns:r="http://schemas.openxmlformats.org/officeDocument/2006/relationships" xmlns:p="http://schemas.openxmlformats.org/presentationml/2006/main">
  <p:tag name="THINKCELLSHAPEDONOTDELETE" val="pLPgBdj_bm0G_uARS53w_BA"/>
</p:tagLst>
</file>

<file path=ppt/tags/tag658.xml><?xml version="1.0" encoding="utf-8"?>
<p:tagLst xmlns:a="http://schemas.openxmlformats.org/drawingml/2006/main" xmlns:r="http://schemas.openxmlformats.org/officeDocument/2006/relationships" xmlns:p="http://schemas.openxmlformats.org/presentationml/2006/main">
  <p:tag name="THINKCELLSHAPEDONOTDELETE" val="pMCGckn26Uk.beNVGvxg7NA"/>
</p:tagLst>
</file>

<file path=ppt/tags/tag659.xml><?xml version="1.0" encoding="utf-8"?>
<p:tagLst xmlns:a="http://schemas.openxmlformats.org/drawingml/2006/main" xmlns:r="http://schemas.openxmlformats.org/officeDocument/2006/relationships" xmlns:p="http://schemas.openxmlformats.org/presentationml/2006/main">
  <p:tag name="THINKCELLSHAPEDONOTDELETE" val="p_w9JXrcXyUuFFeDFex9sc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x6x9GCpAxU24DRur5Rkyww"/>
</p:tagLst>
</file>

<file path=ppt/tags/tag660.xml><?xml version="1.0" encoding="utf-8"?>
<p:tagLst xmlns:a="http://schemas.openxmlformats.org/drawingml/2006/main" xmlns:r="http://schemas.openxmlformats.org/officeDocument/2006/relationships" xmlns:p="http://schemas.openxmlformats.org/presentationml/2006/main">
  <p:tag name="THINKCELLSHAPEDONOTDELETE" val="pK7oGZ2XJ4UqaqaPekWx2jw"/>
</p:tagLst>
</file>

<file path=ppt/tags/tag661.xml><?xml version="1.0" encoding="utf-8"?>
<p:tagLst xmlns:a="http://schemas.openxmlformats.org/drawingml/2006/main" xmlns:r="http://schemas.openxmlformats.org/officeDocument/2006/relationships" xmlns:p="http://schemas.openxmlformats.org/presentationml/2006/main">
  <p:tag name="THINKCELLSHAPEDONOTDELETE" val="pf_wyrppA3Ue.sU18Kjz_HQ"/>
</p:tagLst>
</file>

<file path=ppt/tags/tag662.xml><?xml version="1.0" encoding="utf-8"?>
<p:tagLst xmlns:a="http://schemas.openxmlformats.org/drawingml/2006/main" xmlns:r="http://schemas.openxmlformats.org/officeDocument/2006/relationships" xmlns:p="http://schemas.openxmlformats.org/presentationml/2006/main">
  <p:tag name="THINKCELLSHAPEDONOTDELETE" val="pS0.GdlmaaU.RWc5S96ufMA"/>
</p:tagLst>
</file>

<file path=ppt/tags/tag663.xml><?xml version="1.0" encoding="utf-8"?>
<p:tagLst xmlns:a="http://schemas.openxmlformats.org/drawingml/2006/main" xmlns:r="http://schemas.openxmlformats.org/officeDocument/2006/relationships" xmlns:p="http://schemas.openxmlformats.org/presentationml/2006/main">
  <p:tag name="THINKCELLSHAPEDONOTDELETE" val="pz7iBHyfOw0WcoOoS6hz0ew"/>
</p:tagLst>
</file>

<file path=ppt/tags/tag664.xml><?xml version="1.0" encoding="utf-8"?>
<p:tagLst xmlns:a="http://schemas.openxmlformats.org/drawingml/2006/main" xmlns:r="http://schemas.openxmlformats.org/officeDocument/2006/relationships" xmlns:p="http://schemas.openxmlformats.org/presentationml/2006/main">
  <p:tag name="THINKCELLSHAPEDONOTDELETE" val="p06YuVI9AqkGmJGirvazgwg"/>
</p:tagLst>
</file>

<file path=ppt/tags/tag665.xml><?xml version="1.0" encoding="utf-8"?>
<p:tagLst xmlns:a="http://schemas.openxmlformats.org/drawingml/2006/main" xmlns:r="http://schemas.openxmlformats.org/officeDocument/2006/relationships" xmlns:p="http://schemas.openxmlformats.org/presentationml/2006/main">
  <p:tag name="THINKCELLSHAPEDONOTDELETE" val="pmjDfQsCxv02WQ5sAshU1lg"/>
</p:tagLst>
</file>

<file path=ppt/tags/tag666.xml><?xml version="1.0" encoding="utf-8"?>
<p:tagLst xmlns:a="http://schemas.openxmlformats.org/drawingml/2006/main" xmlns:r="http://schemas.openxmlformats.org/officeDocument/2006/relationships" xmlns:p="http://schemas.openxmlformats.org/presentationml/2006/main">
  <p:tag name="THINKCELLSHAPEDONOTDELETE" val="pA9PdBtpRS0.5BZf3_j0JUw"/>
</p:tagLst>
</file>

<file path=ppt/tags/tag667.xml><?xml version="1.0" encoding="utf-8"?>
<p:tagLst xmlns:a="http://schemas.openxmlformats.org/drawingml/2006/main" xmlns:r="http://schemas.openxmlformats.org/officeDocument/2006/relationships" xmlns:p="http://schemas.openxmlformats.org/presentationml/2006/main">
  <p:tag name="THINKCELLSHAPEDONOTDELETE" val="pm1gz3qwLxU2_HCgWdphw6Q"/>
</p:tagLst>
</file>

<file path=ppt/tags/tag668.xml><?xml version="1.0" encoding="utf-8"?>
<p:tagLst xmlns:a="http://schemas.openxmlformats.org/drawingml/2006/main" xmlns:r="http://schemas.openxmlformats.org/officeDocument/2006/relationships" xmlns:p="http://schemas.openxmlformats.org/presentationml/2006/main">
  <p:tag name="THINKCELLSHAPEDONOTDELETE" val="pGtTiTQM7zEauNkiwgr8QrA"/>
</p:tagLst>
</file>

<file path=ppt/tags/tag669.xml><?xml version="1.0" encoding="utf-8"?>
<p:tagLst xmlns:a="http://schemas.openxmlformats.org/drawingml/2006/main" xmlns:r="http://schemas.openxmlformats.org/officeDocument/2006/relationships" xmlns:p="http://schemas.openxmlformats.org/presentationml/2006/main">
  <p:tag name="THINKCELLSHAPEDONOTDELETE" val="pROrCSq9uh0iyPi9kRWfC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NxUZ3Ys4WUeoIcZ0dPoJrw"/>
</p:tagLst>
</file>

<file path=ppt/tags/tag670.xml><?xml version="1.0" encoding="utf-8"?>
<p:tagLst xmlns:a="http://schemas.openxmlformats.org/drawingml/2006/main" xmlns:r="http://schemas.openxmlformats.org/officeDocument/2006/relationships" xmlns:p="http://schemas.openxmlformats.org/presentationml/2006/main">
  <p:tag name="THINKCELLSHAPEDONOTDELETE" val="pD6u3.77SP0CiU_zw8K2Bgw"/>
</p:tagLst>
</file>

<file path=ppt/tags/tag671.xml><?xml version="1.0" encoding="utf-8"?>
<p:tagLst xmlns:a="http://schemas.openxmlformats.org/drawingml/2006/main" xmlns:r="http://schemas.openxmlformats.org/officeDocument/2006/relationships" xmlns:p="http://schemas.openxmlformats.org/presentationml/2006/main">
  <p:tag name="THINKCELLSHAPEDONOTDELETE" val="p9U1J3j9PgEO7P6wpty0oVw"/>
</p:tagLst>
</file>

<file path=ppt/tags/tag672.xml><?xml version="1.0" encoding="utf-8"?>
<p:tagLst xmlns:a="http://schemas.openxmlformats.org/drawingml/2006/main" xmlns:r="http://schemas.openxmlformats.org/officeDocument/2006/relationships" xmlns:p="http://schemas.openxmlformats.org/presentationml/2006/main">
  <p:tag name="THINKCELLSHAPEDONOTDELETE" val="pT5iSVl1lFUy72AUzuqzhXQ"/>
</p:tagLst>
</file>

<file path=ppt/tags/tag673.xml><?xml version="1.0" encoding="utf-8"?>
<p:tagLst xmlns:a="http://schemas.openxmlformats.org/drawingml/2006/main" xmlns:r="http://schemas.openxmlformats.org/officeDocument/2006/relationships" xmlns:p="http://schemas.openxmlformats.org/presentationml/2006/main">
  <p:tag name="THINKCELLSHAPEDONOTDELETE" val="pGjaDRCDxgkqvKlw8g3HWDA"/>
</p:tagLst>
</file>

<file path=ppt/tags/tag674.xml><?xml version="1.0" encoding="utf-8"?>
<p:tagLst xmlns:a="http://schemas.openxmlformats.org/drawingml/2006/main" xmlns:r="http://schemas.openxmlformats.org/officeDocument/2006/relationships" xmlns:p="http://schemas.openxmlformats.org/presentationml/2006/main">
  <p:tag name="THINKCELLSHAPEDONOTDELETE" val="p.r5VC2ndSEeSYA0IrRAi8A"/>
</p:tagLst>
</file>

<file path=ppt/tags/tag675.xml><?xml version="1.0" encoding="utf-8"?>
<p:tagLst xmlns:a="http://schemas.openxmlformats.org/drawingml/2006/main" xmlns:r="http://schemas.openxmlformats.org/officeDocument/2006/relationships" xmlns:p="http://schemas.openxmlformats.org/presentationml/2006/main">
  <p:tag name="THINKCELLSHAPEDONOTDELETE" val="pujL44NBD.kK2t6vfjxa.wA"/>
</p:tagLst>
</file>

<file path=ppt/tags/tag676.xml><?xml version="1.0" encoding="utf-8"?>
<p:tagLst xmlns:a="http://schemas.openxmlformats.org/drawingml/2006/main" xmlns:r="http://schemas.openxmlformats.org/officeDocument/2006/relationships" xmlns:p="http://schemas.openxmlformats.org/presentationml/2006/main">
  <p:tag name="THINKCELLSHAPEDONOTDELETE" val="pLocL3cFoIkaoqfUwAH_yHg"/>
</p:tagLst>
</file>

<file path=ppt/tags/tag677.xml><?xml version="1.0" encoding="utf-8"?>
<p:tagLst xmlns:a="http://schemas.openxmlformats.org/drawingml/2006/main" xmlns:r="http://schemas.openxmlformats.org/officeDocument/2006/relationships" xmlns:p="http://schemas.openxmlformats.org/presentationml/2006/main">
  <p:tag name="THINKCELLSHAPEDONOTDELETE" val="pDpK2JsbG7EuA8HilKvmKgg"/>
</p:tagLst>
</file>

<file path=ppt/tags/tag678.xml><?xml version="1.0" encoding="utf-8"?>
<p:tagLst xmlns:a="http://schemas.openxmlformats.org/drawingml/2006/main" xmlns:r="http://schemas.openxmlformats.org/officeDocument/2006/relationships" xmlns:p="http://schemas.openxmlformats.org/presentationml/2006/main">
  <p:tag name="THINKCELLSHAPEDONOTDELETE" val="pWtGHegDzlEe04z4MPVYttQ"/>
</p:tagLst>
</file>

<file path=ppt/tags/tag6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wnvfXer4ckadlU8px778_g"/>
</p:tagLst>
</file>

<file path=ppt/tags/tag680.xml><?xml version="1.0" encoding="utf-8"?>
<p:tagLst xmlns:a="http://schemas.openxmlformats.org/drawingml/2006/main" xmlns:r="http://schemas.openxmlformats.org/officeDocument/2006/relationships" xmlns:p="http://schemas.openxmlformats.org/presentationml/2006/main">
  <p:tag name="THINKCELLSHAPEDONOTDELETE" val="psiv_8vWhE0iVj..B.nN1yA"/>
</p:tagLst>
</file>

<file path=ppt/tags/tag681.xml><?xml version="1.0" encoding="utf-8"?>
<p:tagLst xmlns:a="http://schemas.openxmlformats.org/drawingml/2006/main" xmlns:r="http://schemas.openxmlformats.org/officeDocument/2006/relationships" xmlns:p="http://schemas.openxmlformats.org/presentationml/2006/main">
  <p:tag name="THINKCELLSHAPEDONOTDELETE" val="pNLWic2Y3wUe6hxdn.OecKA"/>
</p:tagLst>
</file>

<file path=ppt/tags/tag682.xml><?xml version="1.0" encoding="utf-8"?>
<p:tagLst xmlns:a="http://schemas.openxmlformats.org/drawingml/2006/main" xmlns:r="http://schemas.openxmlformats.org/officeDocument/2006/relationships" xmlns:p="http://schemas.openxmlformats.org/presentationml/2006/main">
  <p:tag name="THINKCELLSHAPEDONOTDELETE" val="p579SE40xFkGjzSg9hOdJkw"/>
</p:tagLst>
</file>

<file path=ppt/tags/tag683.xml><?xml version="1.0" encoding="utf-8"?>
<p:tagLst xmlns:a="http://schemas.openxmlformats.org/drawingml/2006/main" xmlns:r="http://schemas.openxmlformats.org/officeDocument/2006/relationships" xmlns:p="http://schemas.openxmlformats.org/presentationml/2006/main">
  <p:tag name="THINKCELLSHAPEDONOTDELETE" val="p.LpFWEMDi0iKHOCP2ahWyg"/>
</p:tagLst>
</file>

<file path=ppt/tags/tag684.xml><?xml version="1.0" encoding="utf-8"?>
<p:tagLst xmlns:a="http://schemas.openxmlformats.org/drawingml/2006/main" xmlns:r="http://schemas.openxmlformats.org/officeDocument/2006/relationships" xmlns:p="http://schemas.openxmlformats.org/presentationml/2006/main">
  <p:tag name="THINKCELLSHAPEDONOTDELETE" val="pqFyMwHUAY0W2KjSTctqkOg"/>
</p:tagLst>
</file>

<file path=ppt/tags/tag685.xml><?xml version="1.0" encoding="utf-8"?>
<p:tagLst xmlns:a="http://schemas.openxmlformats.org/drawingml/2006/main" xmlns:r="http://schemas.openxmlformats.org/officeDocument/2006/relationships" xmlns:p="http://schemas.openxmlformats.org/presentationml/2006/main">
  <p:tag name="THINKCELLSHAPEDONOTDELETE" val="plqOEg3sbuUKiGWMi1Kxx3w"/>
</p:tagLst>
</file>

<file path=ppt/tags/tag686.xml><?xml version="1.0" encoding="utf-8"?>
<p:tagLst xmlns:a="http://schemas.openxmlformats.org/drawingml/2006/main" xmlns:r="http://schemas.openxmlformats.org/officeDocument/2006/relationships" xmlns:p="http://schemas.openxmlformats.org/presentationml/2006/main">
  <p:tag name="THINKCELLSHAPEDONOTDELETE" val="p3VKnOxJDKUWXTwSWsp3uxw"/>
</p:tagLst>
</file>

<file path=ppt/tags/tag687.xml><?xml version="1.0" encoding="utf-8"?>
<p:tagLst xmlns:a="http://schemas.openxmlformats.org/drawingml/2006/main" xmlns:r="http://schemas.openxmlformats.org/officeDocument/2006/relationships" xmlns:p="http://schemas.openxmlformats.org/presentationml/2006/main">
  <p:tag name="THINKCELLSHAPEDONOTDELETE" val="p.h6oiGHFSkqug0yf8HvoDw"/>
</p:tagLst>
</file>

<file path=ppt/tags/tag688.xml><?xml version="1.0" encoding="utf-8"?>
<p:tagLst xmlns:a="http://schemas.openxmlformats.org/drawingml/2006/main" xmlns:r="http://schemas.openxmlformats.org/officeDocument/2006/relationships" xmlns:p="http://schemas.openxmlformats.org/presentationml/2006/main">
  <p:tag name="THINKCELLSHAPEDONOTDELETE" val="pcZd.elNM_kmxaGsmtwFYxA"/>
</p:tagLst>
</file>

<file path=ppt/tags/tag689.xml><?xml version="1.0" encoding="utf-8"?>
<p:tagLst xmlns:a="http://schemas.openxmlformats.org/drawingml/2006/main" xmlns:r="http://schemas.openxmlformats.org/officeDocument/2006/relationships" xmlns:p="http://schemas.openxmlformats.org/presentationml/2006/main">
  <p:tag name="THINKCELLSHAPEDONOTDELETE" val="pwN6C0KoyBEe58gRQ4Rl.L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yN6jNTvPcEGlFcR7SiRAEA"/>
</p:tagLst>
</file>

<file path=ppt/tags/tag690.xml><?xml version="1.0" encoding="utf-8"?>
<p:tagLst xmlns:a="http://schemas.openxmlformats.org/drawingml/2006/main" xmlns:r="http://schemas.openxmlformats.org/officeDocument/2006/relationships" xmlns:p="http://schemas.openxmlformats.org/presentationml/2006/main">
  <p:tag name="THINKCELLSHAPEDONOTDELETE" val="prPmxBxKEFU2HVfAbGKz4hQ"/>
</p:tagLst>
</file>

<file path=ppt/tags/tag6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2.xml><?xml version="1.0" encoding="utf-8"?>
<p:tagLst xmlns:a="http://schemas.openxmlformats.org/drawingml/2006/main" xmlns:r="http://schemas.openxmlformats.org/officeDocument/2006/relationships" xmlns:p="http://schemas.openxmlformats.org/presentationml/2006/main">
  <p:tag name="THINKCELLSHAPEDONOTDELETE" val="pYFN7r8zStkenLrO0eG3ADA"/>
</p:tagLst>
</file>

<file path=ppt/tags/tag693.xml><?xml version="1.0" encoding="utf-8"?>
<p:tagLst xmlns:a="http://schemas.openxmlformats.org/drawingml/2006/main" xmlns:r="http://schemas.openxmlformats.org/officeDocument/2006/relationships" xmlns:p="http://schemas.openxmlformats.org/presentationml/2006/main">
  <p:tag name="THINKCELLSHAPEDONOTDELETE" val="pAN3UzLefhkmD.UWIygKb0g"/>
</p:tagLst>
</file>

<file path=ppt/tags/tag694.xml><?xml version="1.0" encoding="utf-8"?>
<p:tagLst xmlns:a="http://schemas.openxmlformats.org/drawingml/2006/main" xmlns:r="http://schemas.openxmlformats.org/officeDocument/2006/relationships" xmlns:p="http://schemas.openxmlformats.org/presentationml/2006/main">
  <p:tag name="THINKCELLSHAPEDONOTDELETE" val="ppWH60_9Fq0SnO5JHDxFYHQ"/>
</p:tagLst>
</file>

<file path=ppt/tags/tag695.xml><?xml version="1.0" encoding="utf-8"?>
<p:tagLst xmlns:a="http://schemas.openxmlformats.org/drawingml/2006/main" xmlns:r="http://schemas.openxmlformats.org/officeDocument/2006/relationships" xmlns:p="http://schemas.openxmlformats.org/presentationml/2006/main">
  <p:tag name="THINKCELLSHAPEDONOTDELETE" val="pkZay28deC0ays37j9ln5jw"/>
</p:tagLst>
</file>

<file path=ppt/tags/tag696.xml><?xml version="1.0" encoding="utf-8"?>
<p:tagLst xmlns:a="http://schemas.openxmlformats.org/drawingml/2006/main" xmlns:r="http://schemas.openxmlformats.org/officeDocument/2006/relationships" xmlns:p="http://schemas.openxmlformats.org/presentationml/2006/main">
  <p:tag name="THINKCELLSHAPEDONOTDELETE" val="pehyTN0MaTEiiR9z_O6FU3g"/>
</p:tagLst>
</file>

<file path=ppt/tags/tag697.xml><?xml version="1.0" encoding="utf-8"?>
<p:tagLst xmlns:a="http://schemas.openxmlformats.org/drawingml/2006/main" xmlns:r="http://schemas.openxmlformats.org/officeDocument/2006/relationships" xmlns:p="http://schemas.openxmlformats.org/presentationml/2006/main">
  <p:tag name="THINKCELLSHAPEDONOTDELETE" val="p9vkU0D7cjU2G_NMBKTzI7Q"/>
</p:tagLst>
</file>

<file path=ppt/tags/tag698.xml><?xml version="1.0" encoding="utf-8"?>
<p:tagLst xmlns:a="http://schemas.openxmlformats.org/drawingml/2006/main" xmlns:r="http://schemas.openxmlformats.org/officeDocument/2006/relationships" xmlns:p="http://schemas.openxmlformats.org/presentationml/2006/main">
  <p:tag name="THINKCELLSHAPEDONOTDELETE" val="pE4mi31S60EK_jd0Jef2aUQ"/>
</p:tagLst>
</file>

<file path=ppt/tags/tag699.xml><?xml version="1.0" encoding="utf-8"?>
<p:tagLst xmlns:a="http://schemas.openxmlformats.org/drawingml/2006/main" xmlns:r="http://schemas.openxmlformats.org/officeDocument/2006/relationships" xmlns:p="http://schemas.openxmlformats.org/presentationml/2006/main">
  <p:tag name="THINKCELLSHAPEDONOTDELETE" val="ppNV1KcSOM0CEM5fH0phFS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W0eT12isUKsWSYPvooNZ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rfhyGYflUipDcTv9nfWEQ"/>
</p:tagLst>
</file>

<file path=ppt/tags/tag7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1.xml><?xml version="1.0" encoding="utf-8"?>
<p:tagLst xmlns:a="http://schemas.openxmlformats.org/drawingml/2006/main" xmlns:r="http://schemas.openxmlformats.org/officeDocument/2006/relationships" xmlns:p="http://schemas.openxmlformats.org/presentationml/2006/main">
  <p:tag name="THINKCELLSHAPEDONOTDELETE" val="pBleiLafBmU66HuaMEcgtsA"/>
</p:tagLst>
</file>

<file path=ppt/tags/tag702.xml><?xml version="1.0" encoding="utf-8"?>
<p:tagLst xmlns:a="http://schemas.openxmlformats.org/drawingml/2006/main" xmlns:r="http://schemas.openxmlformats.org/officeDocument/2006/relationships" xmlns:p="http://schemas.openxmlformats.org/presentationml/2006/main">
  <p:tag name="THINKCELLSHAPEDONOTDELETE" val="paCunGjfbAUG5PGoKrJbfjw"/>
</p:tagLst>
</file>

<file path=ppt/tags/tag703.xml><?xml version="1.0" encoding="utf-8"?>
<p:tagLst xmlns:a="http://schemas.openxmlformats.org/drawingml/2006/main" xmlns:r="http://schemas.openxmlformats.org/officeDocument/2006/relationships" xmlns:p="http://schemas.openxmlformats.org/presentationml/2006/main">
  <p:tag name="THINKCELLSHAPEDONOTDELETE" val="pZoxadec3oES4o4JaztEPSg"/>
</p:tagLst>
</file>

<file path=ppt/tags/tag704.xml><?xml version="1.0" encoding="utf-8"?>
<p:tagLst xmlns:a="http://schemas.openxmlformats.org/drawingml/2006/main" xmlns:r="http://schemas.openxmlformats.org/officeDocument/2006/relationships" xmlns:p="http://schemas.openxmlformats.org/presentationml/2006/main">
  <p:tag name="THINKCELLSHAPEDONOTDELETE" val="pvo7ITA9yI0imm7khN71s3Q"/>
</p:tagLst>
</file>

<file path=ppt/tags/tag705.xml><?xml version="1.0" encoding="utf-8"?>
<p:tagLst xmlns:a="http://schemas.openxmlformats.org/drawingml/2006/main" xmlns:r="http://schemas.openxmlformats.org/officeDocument/2006/relationships" xmlns:p="http://schemas.openxmlformats.org/presentationml/2006/main">
  <p:tag name="THINKCELLSHAPEDONOTDELETE" val="pmtqwKtNV1kmakndcjv044g"/>
</p:tagLst>
</file>

<file path=ppt/tags/tag706.xml><?xml version="1.0" encoding="utf-8"?>
<p:tagLst xmlns:a="http://schemas.openxmlformats.org/drawingml/2006/main" xmlns:r="http://schemas.openxmlformats.org/officeDocument/2006/relationships" xmlns:p="http://schemas.openxmlformats.org/presentationml/2006/main">
  <p:tag name="THINKCELLSHAPEDONOTDELETE" val="pfIlGYVmyckiJ_lgsHA_oMQ"/>
</p:tagLst>
</file>

<file path=ppt/tags/tag707.xml><?xml version="1.0" encoding="utf-8"?>
<p:tagLst xmlns:a="http://schemas.openxmlformats.org/drawingml/2006/main" xmlns:r="http://schemas.openxmlformats.org/officeDocument/2006/relationships" xmlns:p="http://schemas.openxmlformats.org/presentationml/2006/main">
  <p:tag name="THINKCELLSHAPEDONOTDELETE" val="pEIESwAB2q0Gwi2l80wN_gg"/>
</p:tagLst>
</file>

<file path=ppt/tags/tag708.xml><?xml version="1.0" encoding="utf-8"?>
<p:tagLst xmlns:a="http://schemas.openxmlformats.org/drawingml/2006/main" xmlns:r="http://schemas.openxmlformats.org/officeDocument/2006/relationships" xmlns:p="http://schemas.openxmlformats.org/presentationml/2006/main">
  <p:tag name="THINKCELLSHAPEDONOTDELETE" val="p1VPSOV4WxkuvOIqLJnlnoA"/>
</p:tagLst>
</file>

<file path=ppt/tags/tag709.xml><?xml version="1.0" encoding="utf-8"?>
<p:tagLst xmlns:a="http://schemas.openxmlformats.org/drawingml/2006/main" xmlns:r="http://schemas.openxmlformats.org/officeDocument/2006/relationships" xmlns:p="http://schemas.openxmlformats.org/presentationml/2006/main">
  <p:tag name="THINKCELLSHAPEDONOTDELETE" val="pNUpQX89YEEGMrptx2Nl7d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tZsYIWH2keB8SPXist9Ag"/>
</p:tagLst>
</file>

<file path=ppt/tags/tag710.xml><?xml version="1.0" encoding="utf-8"?>
<p:tagLst xmlns:a="http://schemas.openxmlformats.org/drawingml/2006/main" xmlns:r="http://schemas.openxmlformats.org/officeDocument/2006/relationships" xmlns:p="http://schemas.openxmlformats.org/presentationml/2006/main">
  <p:tag name="THINKCELLSHAPEDONOTDELETE" val="pYQMAAmqElkiVCle5pYNtfw"/>
</p:tagLst>
</file>

<file path=ppt/tags/tag711.xml><?xml version="1.0" encoding="utf-8"?>
<p:tagLst xmlns:a="http://schemas.openxmlformats.org/drawingml/2006/main" xmlns:r="http://schemas.openxmlformats.org/officeDocument/2006/relationships" xmlns:p="http://schemas.openxmlformats.org/presentationml/2006/main">
  <p:tag name="THINKCELLSHAPEDONOTDELETE" val="pHFxg8Dt6ikmPXohsSSM.Jg"/>
</p:tagLst>
</file>

<file path=ppt/tags/tag712.xml><?xml version="1.0" encoding="utf-8"?>
<p:tagLst xmlns:a="http://schemas.openxmlformats.org/drawingml/2006/main" xmlns:r="http://schemas.openxmlformats.org/officeDocument/2006/relationships" xmlns:p="http://schemas.openxmlformats.org/presentationml/2006/main">
  <p:tag name="THINKCELLSHAPEDONOTDELETE" val="pXpQ_ZCGelUaHVHalwB.G7A"/>
</p:tagLst>
</file>

<file path=ppt/tags/tag713.xml><?xml version="1.0" encoding="utf-8"?>
<p:tagLst xmlns:a="http://schemas.openxmlformats.org/drawingml/2006/main" xmlns:r="http://schemas.openxmlformats.org/officeDocument/2006/relationships" xmlns:p="http://schemas.openxmlformats.org/presentationml/2006/main">
  <p:tag name="THINKCELLSHAPEDONOTDELETE" val="p48LIXZ4PiUGpgrBKMwFRVg"/>
</p:tagLst>
</file>

<file path=ppt/tags/tag714.xml><?xml version="1.0" encoding="utf-8"?>
<p:tagLst xmlns:a="http://schemas.openxmlformats.org/drawingml/2006/main" xmlns:r="http://schemas.openxmlformats.org/officeDocument/2006/relationships" xmlns:p="http://schemas.openxmlformats.org/presentationml/2006/main">
  <p:tag name="THINKCELLSHAPEDONOTDELETE" val="prE80loJdHEWo9BAg6rV4JQ"/>
</p:tagLst>
</file>

<file path=ppt/tags/tag715.xml><?xml version="1.0" encoding="utf-8"?>
<p:tagLst xmlns:a="http://schemas.openxmlformats.org/drawingml/2006/main" xmlns:r="http://schemas.openxmlformats.org/officeDocument/2006/relationships" xmlns:p="http://schemas.openxmlformats.org/presentationml/2006/main">
  <p:tag name="THINKCELLSHAPEDONOTDELETE" val="pRoMa25mRy02st6g1TDYsrw"/>
</p:tagLst>
</file>

<file path=ppt/tags/tag716.xml><?xml version="1.0" encoding="utf-8"?>
<p:tagLst xmlns:a="http://schemas.openxmlformats.org/drawingml/2006/main" xmlns:r="http://schemas.openxmlformats.org/officeDocument/2006/relationships" xmlns:p="http://schemas.openxmlformats.org/presentationml/2006/main">
  <p:tag name="THINKCELLSHAPEDONOTDELETE" val="pB3dl5Cfv5UCpWS1C5jQAzg"/>
</p:tagLst>
</file>

<file path=ppt/tags/tag717.xml><?xml version="1.0" encoding="utf-8"?>
<p:tagLst xmlns:a="http://schemas.openxmlformats.org/drawingml/2006/main" xmlns:r="http://schemas.openxmlformats.org/officeDocument/2006/relationships" xmlns:p="http://schemas.openxmlformats.org/presentationml/2006/main">
  <p:tag name="THINKCELLSHAPEDONOTDELETE" val="pJfZKEoA7b0q_3GBdaa9XVQ"/>
</p:tagLst>
</file>

<file path=ppt/tags/tag718.xml><?xml version="1.0" encoding="utf-8"?>
<p:tagLst xmlns:a="http://schemas.openxmlformats.org/drawingml/2006/main" xmlns:r="http://schemas.openxmlformats.org/officeDocument/2006/relationships" xmlns:p="http://schemas.openxmlformats.org/presentationml/2006/main">
  <p:tag name="THINKCELLSHAPEDONOTDELETE" val="pNjIr8J_yrEGlYI5Ujnu66g"/>
</p:tagLst>
</file>

<file path=ppt/tags/tag719.xml><?xml version="1.0" encoding="utf-8"?>
<p:tagLst xmlns:a="http://schemas.openxmlformats.org/drawingml/2006/main" xmlns:r="http://schemas.openxmlformats.org/officeDocument/2006/relationships" xmlns:p="http://schemas.openxmlformats.org/presentationml/2006/main">
  <p:tag name="THINKCELLSHAPEDONOTDELETE" val="p1AKQuIQ0lUm4wNncDFr8w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c11jWSroek.78h9OnZjoZw"/>
</p:tagLst>
</file>

<file path=ppt/tags/tag720.xml><?xml version="1.0" encoding="utf-8"?>
<p:tagLst xmlns:a="http://schemas.openxmlformats.org/drawingml/2006/main" xmlns:r="http://schemas.openxmlformats.org/officeDocument/2006/relationships" xmlns:p="http://schemas.openxmlformats.org/presentationml/2006/main">
  <p:tag name="THINKCELLSHAPEDONOTDELETE" val="pNMctk0PkBE.4Brk9GxtUDA"/>
</p:tagLst>
</file>

<file path=ppt/tags/tag721.xml><?xml version="1.0" encoding="utf-8"?>
<p:tagLst xmlns:a="http://schemas.openxmlformats.org/drawingml/2006/main" xmlns:r="http://schemas.openxmlformats.org/officeDocument/2006/relationships" xmlns:p="http://schemas.openxmlformats.org/presentationml/2006/main">
  <p:tag name="THINKCELLSHAPEDONOTDELETE" val="pGhQS25w9_kaNbUkEkEyxEw"/>
</p:tagLst>
</file>

<file path=ppt/tags/tag722.xml><?xml version="1.0" encoding="utf-8"?>
<p:tagLst xmlns:a="http://schemas.openxmlformats.org/drawingml/2006/main" xmlns:r="http://schemas.openxmlformats.org/officeDocument/2006/relationships" xmlns:p="http://schemas.openxmlformats.org/presentationml/2006/main">
  <p:tag name="THINKCELLSHAPEDONOTDELETE" val="p.k1ubtY4oEGnlHS0HFEAyA"/>
</p:tagLst>
</file>

<file path=ppt/tags/tag723.xml><?xml version="1.0" encoding="utf-8"?>
<p:tagLst xmlns:a="http://schemas.openxmlformats.org/drawingml/2006/main" xmlns:r="http://schemas.openxmlformats.org/officeDocument/2006/relationships" xmlns:p="http://schemas.openxmlformats.org/presentationml/2006/main">
  <p:tag name="THINKCELLSHAPEDONOTDELETE" val="pUTCiw2x6x0iuRp1rdf.U2g"/>
</p:tagLst>
</file>

<file path=ppt/tags/tag7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5.xml><?xml version="1.0" encoding="utf-8"?>
<p:tagLst xmlns:a="http://schemas.openxmlformats.org/drawingml/2006/main" xmlns:r="http://schemas.openxmlformats.org/officeDocument/2006/relationships" xmlns:p="http://schemas.openxmlformats.org/presentationml/2006/main">
  <p:tag name="THINKCELLSHAPEDONOTDELETE" val="pT5Bqz0xGyUGk3hNYDZF7Vw"/>
</p:tagLst>
</file>

<file path=ppt/tags/tag726.xml><?xml version="1.0" encoding="utf-8"?>
<p:tagLst xmlns:a="http://schemas.openxmlformats.org/drawingml/2006/main" xmlns:r="http://schemas.openxmlformats.org/officeDocument/2006/relationships" xmlns:p="http://schemas.openxmlformats.org/presentationml/2006/main">
  <p:tag name="THINKCELLSHAPEDONOTDELETE" val="pIqAHZTsm2EqKxKWS_pqADQ"/>
</p:tagLst>
</file>

<file path=ppt/tags/tag727.xml><?xml version="1.0" encoding="utf-8"?>
<p:tagLst xmlns:a="http://schemas.openxmlformats.org/drawingml/2006/main" xmlns:r="http://schemas.openxmlformats.org/officeDocument/2006/relationships" xmlns:p="http://schemas.openxmlformats.org/presentationml/2006/main">
  <p:tag name="THINKCELLSHAPEDONOTDELETE" val="pHIIg7_91bUiKySaXF.6Y4A"/>
</p:tagLst>
</file>

<file path=ppt/tags/tag728.xml><?xml version="1.0" encoding="utf-8"?>
<p:tagLst xmlns:a="http://schemas.openxmlformats.org/drawingml/2006/main" xmlns:r="http://schemas.openxmlformats.org/officeDocument/2006/relationships" xmlns:p="http://schemas.openxmlformats.org/presentationml/2006/main">
  <p:tag name="THINKCELLSHAPEDONOTDELETE" val="pMZPf2AXPEku2fxoeafke4w"/>
</p:tagLst>
</file>

<file path=ppt/tags/tag729.xml><?xml version="1.0" encoding="utf-8"?>
<p:tagLst xmlns:a="http://schemas.openxmlformats.org/drawingml/2006/main" xmlns:r="http://schemas.openxmlformats.org/officeDocument/2006/relationships" xmlns:p="http://schemas.openxmlformats.org/presentationml/2006/main">
  <p:tag name="THINKCELLSHAPEDONOTDELETE" val="pnBZWozW3J0y145N93kJbS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Z1sLgcEF1kGyDJk_JvFv5A"/>
</p:tagLst>
</file>

<file path=ppt/tags/tag730.xml><?xml version="1.0" encoding="utf-8"?>
<p:tagLst xmlns:a="http://schemas.openxmlformats.org/drawingml/2006/main" xmlns:r="http://schemas.openxmlformats.org/officeDocument/2006/relationships" xmlns:p="http://schemas.openxmlformats.org/presentationml/2006/main">
  <p:tag name="THINKCELLSHAPEDONOTDELETE" val="p3UrVvxe5xUOaTe196.Gxkw"/>
</p:tagLst>
</file>

<file path=ppt/tags/tag731.xml><?xml version="1.0" encoding="utf-8"?>
<p:tagLst xmlns:a="http://schemas.openxmlformats.org/drawingml/2006/main" xmlns:r="http://schemas.openxmlformats.org/officeDocument/2006/relationships" xmlns:p="http://schemas.openxmlformats.org/presentationml/2006/main">
  <p:tag name="THINKCELLSHAPEDONOTDELETE" val="pAihPuhA50EGrY1arfxLJvw"/>
</p:tagLst>
</file>

<file path=ppt/tags/tag732.xml><?xml version="1.0" encoding="utf-8"?>
<p:tagLst xmlns:a="http://schemas.openxmlformats.org/drawingml/2006/main" xmlns:r="http://schemas.openxmlformats.org/officeDocument/2006/relationships" xmlns:p="http://schemas.openxmlformats.org/presentationml/2006/main">
  <p:tag name="THINKCELLSHAPEDONOTDELETE" val="pdTcRNxVxO0GJyYBy3oKi5w"/>
</p:tagLst>
</file>

<file path=ppt/tags/tag733.xml><?xml version="1.0" encoding="utf-8"?>
<p:tagLst xmlns:a="http://schemas.openxmlformats.org/drawingml/2006/main" xmlns:r="http://schemas.openxmlformats.org/officeDocument/2006/relationships" xmlns:p="http://schemas.openxmlformats.org/presentationml/2006/main">
  <p:tag name="THINKCELLSHAPEDONOTDELETE" val="pq7GguC6JVEi.PFz0j9LLVQ"/>
</p:tagLst>
</file>

<file path=ppt/tags/tag734.xml><?xml version="1.0" encoding="utf-8"?>
<p:tagLst xmlns:a="http://schemas.openxmlformats.org/drawingml/2006/main" xmlns:r="http://schemas.openxmlformats.org/officeDocument/2006/relationships" xmlns:p="http://schemas.openxmlformats.org/presentationml/2006/main">
  <p:tag name="THINKCELLSHAPEDONOTDELETE" val="prJQF34DKbUi8sXcYF4lPVA"/>
</p:tagLst>
</file>

<file path=ppt/tags/tag735.xml><?xml version="1.0" encoding="utf-8"?>
<p:tagLst xmlns:a="http://schemas.openxmlformats.org/drawingml/2006/main" xmlns:r="http://schemas.openxmlformats.org/officeDocument/2006/relationships" xmlns:p="http://schemas.openxmlformats.org/presentationml/2006/main">
  <p:tag name="THINKCELLSHAPEDONOTDELETE" val="pLgegq0UFtECk6cK2Pb6WMA"/>
</p:tagLst>
</file>

<file path=ppt/tags/tag736.xml><?xml version="1.0" encoding="utf-8"?>
<p:tagLst xmlns:a="http://schemas.openxmlformats.org/drawingml/2006/main" xmlns:r="http://schemas.openxmlformats.org/officeDocument/2006/relationships" xmlns:p="http://schemas.openxmlformats.org/presentationml/2006/main">
  <p:tag name="THINKCELLSHAPEDONOTDELETE" val="pwvbNTfCBVEO.vjE_kpq27A"/>
</p:tagLst>
</file>

<file path=ppt/tags/tag737.xml><?xml version="1.0" encoding="utf-8"?>
<p:tagLst xmlns:a="http://schemas.openxmlformats.org/drawingml/2006/main" xmlns:r="http://schemas.openxmlformats.org/officeDocument/2006/relationships" xmlns:p="http://schemas.openxmlformats.org/presentationml/2006/main">
  <p:tag name="THINKCELLSHAPEDONOTDELETE" val="pSt1iS8NwAUuWnWWdfo1i5g"/>
</p:tagLst>
</file>

<file path=ppt/tags/tag738.xml><?xml version="1.0" encoding="utf-8"?>
<p:tagLst xmlns:a="http://schemas.openxmlformats.org/drawingml/2006/main" xmlns:r="http://schemas.openxmlformats.org/officeDocument/2006/relationships" xmlns:p="http://schemas.openxmlformats.org/presentationml/2006/main">
  <p:tag name="THINKCELLSHAPEDONOTDELETE" val="pC6So8QkyQUqYrE_hgNseEg"/>
</p:tagLst>
</file>

<file path=ppt/tags/tag7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_hbC1FI800SfLKRPxO.b7w"/>
</p:tagLst>
</file>

<file path=ppt/tags/tag740.xml><?xml version="1.0" encoding="utf-8"?>
<p:tagLst xmlns:a="http://schemas.openxmlformats.org/drawingml/2006/main" xmlns:r="http://schemas.openxmlformats.org/officeDocument/2006/relationships" xmlns:p="http://schemas.openxmlformats.org/presentationml/2006/main">
  <p:tag name="THINKCELLSHAPEDONOTDELETE" val="pIg20qHYrzE.MLxs15wXINw"/>
</p:tagLst>
</file>

<file path=ppt/tags/tag741.xml><?xml version="1.0" encoding="utf-8"?>
<p:tagLst xmlns:a="http://schemas.openxmlformats.org/drawingml/2006/main" xmlns:r="http://schemas.openxmlformats.org/officeDocument/2006/relationships" xmlns:p="http://schemas.openxmlformats.org/presentationml/2006/main">
  <p:tag name="THINKCELLSHAPEDONOTDELETE" val="pj7GpgMGdV06lwJmWX.VwdA"/>
</p:tagLst>
</file>

<file path=ppt/tags/tag742.xml><?xml version="1.0" encoding="utf-8"?>
<p:tagLst xmlns:a="http://schemas.openxmlformats.org/drawingml/2006/main" xmlns:r="http://schemas.openxmlformats.org/officeDocument/2006/relationships" xmlns:p="http://schemas.openxmlformats.org/presentationml/2006/main">
  <p:tag name="THINKCELLSHAPEDONOTDELETE" val="po3HEiNEndUW9qsD87diXfw"/>
</p:tagLst>
</file>

<file path=ppt/tags/tag7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4.xml><?xml version="1.0" encoding="utf-8"?>
<p:tagLst xmlns:a="http://schemas.openxmlformats.org/drawingml/2006/main" xmlns:r="http://schemas.openxmlformats.org/officeDocument/2006/relationships" xmlns:p="http://schemas.openxmlformats.org/presentationml/2006/main">
  <p:tag name="THINKCELLSHAPEDONOTDELETE" val="psZTnwpZRBkCJWe77lufJ1w"/>
</p:tagLst>
</file>

<file path=ppt/tags/tag745.xml><?xml version="1.0" encoding="utf-8"?>
<p:tagLst xmlns:a="http://schemas.openxmlformats.org/drawingml/2006/main" xmlns:r="http://schemas.openxmlformats.org/officeDocument/2006/relationships" xmlns:p="http://schemas.openxmlformats.org/presentationml/2006/main">
  <p:tag name="THINKCELLSHAPEDONOTDELETE" val="pWyj1MnEVL0uFf_WnVHGpEg"/>
</p:tagLst>
</file>

<file path=ppt/tags/tag746.xml><?xml version="1.0" encoding="utf-8"?>
<p:tagLst xmlns:a="http://schemas.openxmlformats.org/drawingml/2006/main" xmlns:r="http://schemas.openxmlformats.org/officeDocument/2006/relationships" xmlns:p="http://schemas.openxmlformats.org/presentationml/2006/main">
  <p:tag name="THINKCELLSHAPEDONOTDELETE" val="pl_S4lK610UiH2QOcaSUiEA"/>
</p:tagLst>
</file>

<file path=ppt/tags/tag7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8.xml><?xml version="1.0" encoding="utf-8"?>
<p:tagLst xmlns:a="http://schemas.openxmlformats.org/drawingml/2006/main" xmlns:r="http://schemas.openxmlformats.org/officeDocument/2006/relationships" xmlns:p="http://schemas.openxmlformats.org/presentationml/2006/main">
  <p:tag name="THINKCELLSHAPEDONOTDELETE" val="pcECIm5ESMEWyrrGDaNCx6w"/>
</p:tagLst>
</file>

<file path=ppt/tags/tag749.xml><?xml version="1.0" encoding="utf-8"?>
<p:tagLst xmlns:a="http://schemas.openxmlformats.org/drawingml/2006/main" xmlns:r="http://schemas.openxmlformats.org/officeDocument/2006/relationships" xmlns:p="http://schemas.openxmlformats.org/presentationml/2006/main">
  <p:tag name="THINKCELLSHAPEDONOTDELETE" val="pEjkizb7wKk6Shfw_20NIm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LlbC7oxpJkmeWUD0KJa5yg"/>
</p:tagLst>
</file>

<file path=ppt/tags/tag750.xml><?xml version="1.0" encoding="utf-8"?>
<p:tagLst xmlns:a="http://schemas.openxmlformats.org/drawingml/2006/main" xmlns:r="http://schemas.openxmlformats.org/officeDocument/2006/relationships" xmlns:p="http://schemas.openxmlformats.org/presentationml/2006/main">
  <p:tag name="THINKCELLSHAPEDONOTDELETE" val="p_cZWhN3s8kO21kN0_rXWhQ"/>
</p:tagLst>
</file>

<file path=ppt/tags/tag751.xml><?xml version="1.0" encoding="utf-8"?>
<p:tagLst xmlns:a="http://schemas.openxmlformats.org/drawingml/2006/main" xmlns:r="http://schemas.openxmlformats.org/officeDocument/2006/relationships" xmlns:p="http://schemas.openxmlformats.org/presentationml/2006/main">
  <p:tag name="THINKCELLSHAPEDONOTDELETE" val="pVZtY6on6y0yY9fl0M_nGCg"/>
</p:tagLst>
</file>

<file path=ppt/tags/tag752.xml><?xml version="1.0" encoding="utf-8"?>
<p:tagLst xmlns:a="http://schemas.openxmlformats.org/drawingml/2006/main" xmlns:r="http://schemas.openxmlformats.org/officeDocument/2006/relationships" xmlns:p="http://schemas.openxmlformats.org/presentationml/2006/main">
  <p:tag name="THINKCELLSHAPEDONOTDELETE" val="pWKAYqKQCcUC5cQegIHOOhQ"/>
</p:tagLst>
</file>

<file path=ppt/tags/tag753.xml><?xml version="1.0" encoding="utf-8"?>
<p:tagLst xmlns:a="http://schemas.openxmlformats.org/drawingml/2006/main" xmlns:r="http://schemas.openxmlformats.org/officeDocument/2006/relationships" xmlns:p="http://schemas.openxmlformats.org/presentationml/2006/main">
  <p:tag name="THINKCELLSHAPEDONOTDELETE" val="pvViJbw6tdEGLKes1MaBifw"/>
</p:tagLst>
</file>

<file path=ppt/tags/tag754.xml><?xml version="1.0" encoding="utf-8"?>
<p:tagLst xmlns:a="http://schemas.openxmlformats.org/drawingml/2006/main" xmlns:r="http://schemas.openxmlformats.org/officeDocument/2006/relationships" xmlns:p="http://schemas.openxmlformats.org/presentationml/2006/main">
  <p:tag name="THINKCELLSHAPEDONOTDELETE" val="pMMR8UrOLukmJf.0M6UjCzg"/>
</p:tagLst>
</file>

<file path=ppt/tags/tag755.xml><?xml version="1.0" encoding="utf-8"?>
<p:tagLst xmlns:a="http://schemas.openxmlformats.org/drawingml/2006/main" xmlns:r="http://schemas.openxmlformats.org/officeDocument/2006/relationships" xmlns:p="http://schemas.openxmlformats.org/presentationml/2006/main">
  <p:tag name="THINKCELLSHAPEDONOTDELETE" val="psUam3399iU2JsWGMRJiWtA"/>
</p:tagLst>
</file>

<file path=ppt/tags/tag756.xml><?xml version="1.0" encoding="utf-8"?>
<p:tagLst xmlns:a="http://schemas.openxmlformats.org/drawingml/2006/main" xmlns:r="http://schemas.openxmlformats.org/officeDocument/2006/relationships" xmlns:p="http://schemas.openxmlformats.org/presentationml/2006/main">
  <p:tag name="THINKCELLSHAPEDONOTDELETE" val="psQDmnaleakuvmnqrF1m0og"/>
</p:tagLst>
</file>

<file path=ppt/tags/tag757.xml><?xml version="1.0" encoding="utf-8"?>
<p:tagLst xmlns:a="http://schemas.openxmlformats.org/drawingml/2006/main" xmlns:r="http://schemas.openxmlformats.org/officeDocument/2006/relationships" xmlns:p="http://schemas.openxmlformats.org/presentationml/2006/main">
  <p:tag name="THINKCELLSHAPEDONOTDELETE" val="pFQkG.ktIZUGWfTI0qYE5Gw"/>
</p:tagLst>
</file>

<file path=ppt/tags/tag758.xml><?xml version="1.0" encoding="utf-8"?>
<p:tagLst xmlns:a="http://schemas.openxmlformats.org/drawingml/2006/main" xmlns:r="http://schemas.openxmlformats.org/officeDocument/2006/relationships" xmlns:p="http://schemas.openxmlformats.org/presentationml/2006/main">
  <p:tag name="THINKCELLSHAPEDONOTDELETE" val="p8SVYC7MflkqOmx.7klnqmA"/>
</p:tagLst>
</file>

<file path=ppt/tags/tag7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fe3MjgjP7UOEbs9d6FG.bA"/>
</p:tagLst>
</file>

<file path=ppt/tags/tag760.xml><?xml version="1.0" encoding="utf-8"?>
<p:tagLst xmlns:a="http://schemas.openxmlformats.org/drawingml/2006/main" xmlns:r="http://schemas.openxmlformats.org/officeDocument/2006/relationships" xmlns:p="http://schemas.openxmlformats.org/presentationml/2006/main">
  <p:tag name="THINKCELLSHAPEDONOTDELETE" val="pm4XDEQ4r.kOE_VXZ6I93yA"/>
</p:tagLst>
</file>

<file path=ppt/tags/tag761.xml><?xml version="1.0" encoding="utf-8"?>
<p:tagLst xmlns:a="http://schemas.openxmlformats.org/drawingml/2006/main" xmlns:r="http://schemas.openxmlformats.org/officeDocument/2006/relationships" xmlns:p="http://schemas.openxmlformats.org/presentationml/2006/main">
  <p:tag name="THINKCELLSHAPEDONOTDELETE" val="p29PLQkuXL0mONQo73RZmJQ"/>
</p:tagLst>
</file>

<file path=ppt/tags/tag7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ZndiNk6qECRVN63kb47h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KTIULqPOk67mRc5yWixF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D.04NrBO8kCMRVMqugiuU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_FFXM8ZyUqpyrtOa0vsO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sv5CIouzj0WeH_j30qXFP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nw0n5TGqUak3UW.VfJN9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ejYgjcxxU0uQIXPclr0cR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3AU0zIVHLkCXw26v2xvXS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10JkjkFjVkKvQe.WTxH3j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MVOdHNfKUa8ZYXoexL_E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Mp7uvwS3V0qeH4CLEphdL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l7dwBwJ8XkKu_aH2eb9i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LOz4n8SMO0qyYZ_Tirbdm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XCmZ2sOcf0KD2_3oaahf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o3Drmfom0u.C4kid3dGT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W5Woobj8wUGcs4CzoHg6R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mXCISf2YG0Ksx3UdRw2XS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YSEQcGZnESOiQ4kMYMet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mtZsYIWH2keB8SPXist9A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BwflbXAsIUek3j8jBSdG7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V0McJ7R5mkebdsnk7rYCi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25QeqmI3IU6NIevNDcTs3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1p36dYJETE.Gq4WY5Mpz1Q"/>
</p:tagLst>
</file>

<file path=ppt/theme/theme1.xml><?xml version="1.0" encoding="utf-8"?>
<a:theme xmlns:a="http://schemas.openxmlformats.org/drawingml/2006/main" name="SQL_2012_Deck_16-9_100411">
  <a:themeElements>
    <a:clrScheme name="Custom 1">
      <a:dk1>
        <a:srgbClr val="595959"/>
      </a:dk1>
      <a:lt1>
        <a:srgbClr val="FFFFFF"/>
      </a:lt1>
      <a:dk2>
        <a:srgbClr val="CC0000"/>
      </a:dk2>
      <a:lt2>
        <a:srgbClr val="CCCCCC"/>
      </a:lt2>
      <a:accent1>
        <a:srgbClr val="B5D331"/>
      </a:accent1>
      <a:accent2>
        <a:srgbClr val="FF9100"/>
      </a:accent2>
      <a:accent3>
        <a:srgbClr val="00DAFF"/>
      </a:accent3>
      <a:accent4>
        <a:srgbClr val="85913C"/>
      </a:accent4>
      <a:accent5>
        <a:srgbClr val="C43300"/>
      </a:accent5>
      <a:accent6>
        <a:srgbClr val="008BC7"/>
      </a:accent6>
      <a:hlink>
        <a:srgbClr val="0000FF"/>
      </a:hlink>
      <a:folHlink>
        <a:srgbClr val="800080"/>
      </a:folHlink>
    </a:clrScheme>
    <a:fontScheme name="Custom 40">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D059604591474B946BB9D4BFAADBBA" ma:contentTypeVersion="1" ma:contentTypeDescription="Create a new document." ma:contentTypeScope="" ma:versionID="ccce43a8ad5849cdb1212e6f8d50ac73">
  <xsd:schema xmlns:xsd="http://www.w3.org/2001/XMLSchema" xmlns:xs="http://www.w3.org/2001/XMLSchema" xmlns:p="http://schemas.microsoft.com/office/2006/metadata/properties" xmlns:ns3="ea8c64ce-70fb-4b18-a0ee-a2c99eb8ea0d" targetNamespace="http://schemas.microsoft.com/office/2006/metadata/properties" ma:root="true" ma:fieldsID="ecb69b59ab2c18da56608a626ede3111" ns3:_="">
    <xsd:import namespace="ea8c64ce-70fb-4b18-a0ee-a2c99eb8ea0d"/>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8c64ce-70fb-4b18-a0ee-a2c99eb8ea0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53846-E108-4429-B69F-83F968F72E6A}">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ea8c64ce-70fb-4b18-a0ee-a2c99eb8ea0d"/>
    <ds:schemaRef ds:uri="http://www.w3.org/XML/1998/namespace"/>
  </ds:schemaRefs>
</ds:datastoreItem>
</file>

<file path=customXml/itemProps2.xml><?xml version="1.0" encoding="utf-8"?>
<ds:datastoreItem xmlns:ds="http://schemas.openxmlformats.org/officeDocument/2006/customXml" ds:itemID="{B9009BEA-CD91-46C9-A626-CF9F2638B941}">
  <ds:schemaRefs>
    <ds:schemaRef ds:uri="http://schemas.microsoft.com/sharepoint/v3/contenttype/forms"/>
  </ds:schemaRefs>
</ds:datastoreItem>
</file>

<file path=customXml/itemProps3.xml><?xml version="1.0" encoding="utf-8"?>
<ds:datastoreItem xmlns:ds="http://schemas.openxmlformats.org/officeDocument/2006/customXml" ds:itemID="{9B9EB630-F236-4D6F-973B-7C94925ECE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8c64ce-70fb-4b18-a0ee-a2c99eb8e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112</TotalTime>
  <Words>2333</Words>
  <Application>Microsoft Office PowerPoint</Application>
  <PresentationFormat>Widescreen</PresentationFormat>
  <Paragraphs>702</Paragraphs>
  <Slides>38</Slides>
  <Notes>38</Notes>
  <HiddenSlides>14</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1" baseType="lpstr">
      <vt:lpstr>Arial</vt:lpstr>
      <vt:lpstr>Calibri</vt:lpstr>
      <vt:lpstr>Consolas</vt:lpstr>
      <vt:lpstr>Cooper Black</vt:lpstr>
      <vt:lpstr>Courier New</vt:lpstr>
      <vt:lpstr>Gill Sans</vt:lpstr>
      <vt:lpstr>MS PGothic</vt:lpstr>
      <vt:lpstr>Segoe</vt:lpstr>
      <vt:lpstr>Segoe UI</vt:lpstr>
      <vt:lpstr>Segoe UI Light</vt:lpstr>
      <vt:lpstr>ヒラギノ角ゴ ProN W3</vt:lpstr>
      <vt:lpstr>SQL_2012_Deck_16-9_100411</vt:lpstr>
      <vt:lpstr>think-cell Slide</vt:lpstr>
      <vt:lpstr>Always On Availability Groups</vt:lpstr>
      <vt:lpstr>High Availability and disaster recovery</vt:lpstr>
      <vt:lpstr>AlwaysOn Availability Groups</vt:lpstr>
      <vt:lpstr>Example HA/DR Topology</vt:lpstr>
      <vt:lpstr>Benefits</vt:lpstr>
      <vt:lpstr>Availability Group Concepts</vt:lpstr>
      <vt:lpstr>Physical Architecture</vt:lpstr>
      <vt:lpstr>Logical Architecture</vt:lpstr>
      <vt:lpstr>Availability Groups use Windows Server Failover Cluster</vt:lpstr>
      <vt:lpstr>Failover Process</vt:lpstr>
      <vt:lpstr>Application Connectivity</vt:lpstr>
      <vt:lpstr>AlwaysOn Availability Group Listener</vt:lpstr>
      <vt:lpstr>Availability Group Replaces DB Mirroring</vt:lpstr>
      <vt:lpstr>New Topology Benefits</vt:lpstr>
      <vt:lpstr>Considerations for Availability Groups</vt:lpstr>
      <vt:lpstr>Flexible Failover Policy</vt:lpstr>
      <vt:lpstr>Cluster Considerations</vt:lpstr>
      <vt:lpstr>Example Topology – Cluster Quorum Configuration</vt:lpstr>
      <vt:lpstr>Always On Active Secondaries</vt:lpstr>
      <vt:lpstr>Active Secondary – Readable Secondary</vt:lpstr>
      <vt:lpstr>Offloading Read Workloads</vt:lpstr>
      <vt:lpstr>Offloading Read Workloads</vt:lpstr>
      <vt:lpstr>Offloading Read Workloads</vt:lpstr>
      <vt:lpstr>Configuring Secondary as Readable</vt:lpstr>
      <vt:lpstr>Client Connectivity</vt:lpstr>
      <vt:lpstr>Configuring Routing of Read-Only Connections</vt:lpstr>
      <vt:lpstr>Configuring Routing of Read-Only Connections</vt:lpstr>
      <vt:lpstr>Readable Secondary – Data Latency</vt:lpstr>
      <vt:lpstr>Log Synchronization to Secondary</vt:lpstr>
      <vt:lpstr>Query Optimization on Active Secondary</vt:lpstr>
      <vt:lpstr>Backup* Capabilities</vt:lpstr>
      <vt:lpstr>Creating Backups</vt:lpstr>
      <vt:lpstr>Single Log Backup Chain</vt:lpstr>
      <vt:lpstr>DEMO</vt:lpstr>
      <vt:lpstr>SQL 2016 Changes for Availability groups</vt:lpstr>
      <vt:lpstr>Resources</vt:lpstr>
      <vt:lpstr>Next steps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Walters</dc:creator>
  <cp:lastModifiedBy>George Walters</cp:lastModifiedBy>
  <cp:revision>23</cp:revision>
  <dcterms:created xsi:type="dcterms:W3CDTF">2014-03-27T21:02:12Z</dcterms:created>
  <dcterms:modified xsi:type="dcterms:W3CDTF">2015-05-11T12:19:01Z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0x010100F6D059604591474B946BB9D4BFAADBBA</vt:lpwstr>
  </property>
</Properties>
</file>