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3" r:id="rId9"/>
    <p:sldId id="264" r:id="rId10"/>
    <p:sldId id="274" r:id="rId11"/>
    <p:sldId id="270" r:id="rId12"/>
    <p:sldId id="269" r:id="rId13"/>
    <p:sldId id="276" r:id="rId14"/>
    <p:sldId id="277" r:id="rId15"/>
    <p:sldId id="265" r:id="rId16"/>
    <p:sldId id="267" r:id="rId17"/>
    <p:sldId id="273" r:id="rId18"/>
    <p:sldId id="278" r:id="rId19"/>
    <p:sldId id="279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harrychandra" TargetMode="External"/><Relationship Id="rId2" Type="http://schemas.openxmlformats.org/officeDocument/2006/relationships/hyperlink" Target="mailto:Harry.Chandra@h2dclan.com" TargetMode="External"/><Relationship Id="rId1" Type="http://schemas.openxmlformats.org/officeDocument/2006/relationships/hyperlink" Target="http://blogs.h2dclan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harrychandra" TargetMode="External"/><Relationship Id="rId2" Type="http://schemas.openxmlformats.org/officeDocument/2006/relationships/hyperlink" Target="mailto:Harry.Chandra@h2dclan.com" TargetMode="External"/><Relationship Id="rId1" Type="http://schemas.openxmlformats.org/officeDocument/2006/relationships/hyperlink" Target="http://blogs.h2dclan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D1AEC-0A69-4112-B6CF-787AFADDC0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E1E5F2-DA3E-410E-BC9C-59F810E567B4}">
      <dgm:prSet/>
      <dgm:spPr/>
      <dgm:t>
        <a:bodyPr/>
        <a:lstStyle/>
        <a:p>
          <a:pPr rtl="0"/>
          <a:r>
            <a:rPr lang="en-US" smtClean="0"/>
            <a:t>Blog: </a:t>
          </a:r>
          <a:r>
            <a:rPr lang="en-US" smtClean="0">
              <a:hlinkClick xmlns:r="http://schemas.openxmlformats.org/officeDocument/2006/relationships" r:id="rId1"/>
            </a:rPr>
            <a:t>http://blogs.h2dclan.com</a:t>
          </a:r>
          <a:endParaRPr lang="en-US"/>
        </a:p>
      </dgm:t>
    </dgm:pt>
    <dgm:pt modelId="{B87261DA-9500-4E1B-8684-4EAD2198675A}" type="parTrans" cxnId="{C2CBB089-AABB-470C-9B0F-ABA9CF359A65}">
      <dgm:prSet/>
      <dgm:spPr/>
      <dgm:t>
        <a:bodyPr/>
        <a:lstStyle/>
        <a:p>
          <a:endParaRPr lang="en-US"/>
        </a:p>
      </dgm:t>
    </dgm:pt>
    <dgm:pt modelId="{AA632C13-9D35-4C11-84A0-CE517B3228EE}" type="sibTrans" cxnId="{C2CBB089-AABB-470C-9B0F-ABA9CF359A65}">
      <dgm:prSet/>
      <dgm:spPr/>
      <dgm:t>
        <a:bodyPr/>
        <a:lstStyle/>
        <a:p>
          <a:endParaRPr lang="en-US"/>
        </a:p>
      </dgm:t>
    </dgm:pt>
    <dgm:pt modelId="{7C20BF20-A777-4FF1-B422-FBEC6BAE940A}">
      <dgm:prSet/>
      <dgm:spPr/>
      <dgm:t>
        <a:bodyPr/>
        <a:lstStyle/>
        <a:p>
          <a:pPr rtl="0"/>
          <a:r>
            <a:rPr lang="en-US" smtClean="0"/>
            <a:t>Twitter: @SQLDude503</a:t>
          </a:r>
          <a:endParaRPr lang="en-US"/>
        </a:p>
      </dgm:t>
    </dgm:pt>
    <dgm:pt modelId="{1784EB08-C422-4792-B102-46D0D126FCCE}" type="parTrans" cxnId="{C9F15BCD-4BBE-4103-B235-F4399357FC54}">
      <dgm:prSet/>
      <dgm:spPr/>
      <dgm:t>
        <a:bodyPr/>
        <a:lstStyle/>
        <a:p>
          <a:endParaRPr lang="en-US"/>
        </a:p>
      </dgm:t>
    </dgm:pt>
    <dgm:pt modelId="{B3EA3004-2DB2-4DA5-968E-AE7E64B27614}" type="sibTrans" cxnId="{C9F15BCD-4BBE-4103-B235-F4399357FC54}">
      <dgm:prSet/>
      <dgm:spPr/>
      <dgm:t>
        <a:bodyPr/>
        <a:lstStyle/>
        <a:p>
          <a:endParaRPr lang="en-US"/>
        </a:p>
      </dgm:t>
    </dgm:pt>
    <dgm:pt modelId="{CED75CF2-D996-4A6A-87E8-F222A07C1C6B}">
      <dgm:prSet/>
      <dgm:spPr/>
      <dgm:t>
        <a:bodyPr/>
        <a:lstStyle/>
        <a:p>
          <a:pPr rtl="0"/>
          <a:r>
            <a:rPr lang="en-US" smtClean="0"/>
            <a:t>Email: </a:t>
          </a:r>
          <a:r>
            <a:rPr lang="en-US" smtClean="0">
              <a:hlinkClick xmlns:r="http://schemas.openxmlformats.org/officeDocument/2006/relationships" r:id="rId2"/>
            </a:rPr>
            <a:t>Harry.Chandra@h2dclan.com</a:t>
          </a:r>
          <a:endParaRPr lang="en-US"/>
        </a:p>
      </dgm:t>
    </dgm:pt>
    <dgm:pt modelId="{D629E1C6-F2B3-427D-A48F-4DAC483DD421}" type="parTrans" cxnId="{8D983C21-D9C2-4D60-A41D-7A89DB7F8491}">
      <dgm:prSet/>
      <dgm:spPr/>
      <dgm:t>
        <a:bodyPr/>
        <a:lstStyle/>
        <a:p>
          <a:endParaRPr lang="en-US"/>
        </a:p>
      </dgm:t>
    </dgm:pt>
    <dgm:pt modelId="{32B84BF3-A221-4A67-BB3A-6E39CAC83AAD}" type="sibTrans" cxnId="{8D983C21-D9C2-4D60-A41D-7A89DB7F8491}">
      <dgm:prSet/>
      <dgm:spPr/>
      <dgm:t>
        <a:bodyPr/>
        <a:lstStyle/>
        <a:p>
          <a:endParaRPr lang="en-US"/>
        </a:p>
      </dgm:t>
    </dgm:pt>
    <dgm:pt modelId="{B9C5FED5-1E65-4C30-83A4-D6807288DFC0}">
      <dgm:prSet/>
      <dgm:spPr/>
      <dgm:t>
        <a:bodyPr/>
        <a:lstStyle/>
        <a:p>
          <a:pPr rtl="0"/>
          <a:r>
            <a:rPr lang="en-US" smtClean="0"/>
            <a:t>LinkedIn: </a:t>
          </a:r>
          <a:r>
            <a:rPr lang="en-US" smtClean="0">
              <a:hlinkClick xmlns:r="http://schemas.openxmlformats.org/officeDocument/2006/relationships" r:id="rId3"/>
            </a:rPr>
            <a:t>http://www.linkedin.com/in/harrychandra</a:t>
          </a:r>
          <a:endParaRPr lang="en-US"/>
        </a:p>
      </dgm:t>
    </dgm:pt>
    <dgm:pt modelId="{B6204EF8-47C7-491C-AF93-723DFC6861CC}" type="parTrans" cxnId="{14984B09-8CE6-4CB2-B4EA-3D31967A7AEB}">
      <dgm:prSet/>
      <dgm:spPr/>
      <dgm:t>
        <a:bodyPr/>
        <a:lstStyle/>
        <a:p>
          <a:endParaRPr lang="en-US"/>
        </a:p>
      </dgm:t>
    </dgm:pt>
    <dgm:pt modelId="{2570ABFA-DD78-4880-B171-4261D0B84FF8}" type="sibTrans" cxnId="{14984B09-8CE6-4CB2-B4EA-3D31967A7AEB}">
      <dgm:prSet/>
      <dgm:spPr/>
      <dgm:t>
        <a:bodyPr/>
        <a:lstStyle/>
        <a:p>
          <a:endParaRPr lang="en-US"/>
        </a:p>
      </dgm:t>
    </dgm:pt>
    <dgm:pt modelId="{8A54EF26-E16D-486E-A08E-DC643DE46FA3}" type="pres">
      <dgm:prSet presAssocID="{5A9D1AEC-0A69-4112-B6CF-787AFADDC0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7AB931-2CF8-4E71-B008-D7D06C704EF1}" type="pres">
      <dgm:prSet presAssocID="{43E1E5F2-DA3E-410E-BC9C-59F810E567B4}" presName="parentText" presStyleLbl="node1" presStyleIdx="0" presStyleCnt="4" custLinFactNeighborX="-5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D584C-7AA8-4FD7-83B9-B6866862467B}" type="pres">
      <dgm:prSet presAssocID="{AA632C13-9D35-4C11-84A0-CE517B3228EE}" presName="spacer" presStyleCnt="0"/>
      <dgm:spPr/>
    </dgm:pt>
    <dgm:pt modelId="{BAC6C783-11C4-4A72-B0C9-67B7763B6D21}" type="pres">
      <dgm:prSet presAssocID="{7C20BF20-A777-4FF1-B422-FBEC6BAE940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1D169-22BA-466D-B4AA-E2931884AA24}" type="pres">
      <dgm:prSet presAssocID="{B3EA3004-2DB2-4DA5-968E-AE7E64B27614}" presName="spacer" presStyleCnt="0"/>
      <dgm:spPr/>
    </dgm:pt>
    <dgm:pt modelId="{46C2BF9A-578D-466C-84A5-B1CFBCCACEE6}" type="pres">
      <dgm:prSet presAssocID="{CED75CF2-D996-4A6A-87E8-F222A07C1C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D149B-6707-48BD-8595-6A3899FEAA70}" type="pres">
      <dgm:prSet presAssocID="{32B84BF3-A221-4A67-BB3A-6E39CAC83AAD}" presName="spacer" presStyleCnt="0"/>
      <dgm:spPr/>
    </dgm:pt>
    <dgm:pt modelId="{30E7C04D-2DC2-48CD-985C-D49E1B07CD9C}" type="pres">
      <dgm:prSet presAssocID="{B9C5FED5-1E65-4C30-83A4-D6807288DFC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983C21-D9C2-4D60-A41D-7A89DB7F8491}" srcId="{5A9D1AEC-0A69-4112-B6CF-787AFADDC0C7}" destId="{CED75CF2-D996-4A6A-87E8-F222A07C1C6B}" srcOrd="2" destOrd="0" parTransId="{D629E1C6-F2B3-427D-A48F-4DAC483DD421}" sibTransId="{32B84BF3-A221-4A67-BB3A-6E39CAC83AAD}"/>
    <dgm:cxn modelId="{C2CBB089-AABB-470C-9B0F-ABA9CF359A65}" srcId="{5A9D1AEC-0A69-4112-B6CF-787AFADDC0C7}" destId="{43E1E5F2-DA3E-410E-BC9C-59F810E567B4}" srcOrd="0" destOrd="0" parTransId="{B87261DA-9500-4E1B-8684-4EAD2198675A}" sibTransId="{AA632C13-9D35-4C11-84A0-CE517B3228EE}"/>
    <dgm:cxn modelId="{4A047C20-4E0F-4CD5-8477-903EF43640D7}" type="presOf" srcId="{43E1E5F2-DA3E-410E-BC9C-59F810E567B4}" destId="{077AB931-2CF8-4E71-B008-D7D06C704EF1}" srcOrd="0" destOrd="0" presId="urn:microsoft.com/office/officeart/2005/8/layout/vList2"/>
    <dgm:cxn modelId="{14984B09-8CE6-4CB2-B4EA-3D31967A7AEB}" srcId="{5A9D1AEC-0A69-4112-B6CF-787AFADDC0C7}" destId="{B9C5FED5-1E65-4C30-83A4-D6807288DFC0}" srcOrd="3" destOrd="0" parTransId="{B6204EF8-47C7-491C-AF93-723DFC6861CC}" sibTransId="{2570ABFA-DD78-4880-B171-4261D0B84FF8}"/>
    <dgm:cxn modelId="{F4C17FF7-C369-4A79-861C-84C4823468E5}" type="presOf" srcId="{B9C5FED5-1E65-4C30-83A4-D6807288DFC0}" destId="{30E7C04D-2DC2-48CD-985C-D49E1B07CD9C}" srcOrd="0" destOrd="0" presId="urn:microsoft.com/office/officeart/2005/8/layout/vList2"/>
    <dgm:cxn modelId="{896854A5-DB5A-4B48-A717-7CCD4B35A01F}" type="presOf" srcId="{7C20BF20-A777-4FF1-B422-FBEC6BAE940A}" destId="{BAC6C783-11C4-4A72-B0C9-67B7763B6D21}" srcOrd="0" destOrd="0" presId="urn:microsoft.com/office/officeart/2005/8/layout/vList2"/>
    <dgm:cxn modelId="{DF792DB0-7AA6-44C2-955A-7CCC2CF3E91A}" type="presOf" srcId="{5A9D1AEC-0A69-4112-B6CF-787AFADDC0C7}" destId="{8A54EF26-E16D-486E-A08E-DC643DE46FA3}" srcOrd="0" destOrd="0" presId="urn:microsoft.com/office/officeart/2005/8/layout/vList2"/>
    <dgm:cxn modelId="{300F071B-2443-4B06-9D78-FE06A90F8337}" type="presOf" srcId="{CED75CF2-D996-4A6A-87E8-F222A07C1C6B}" destId="{46C2BF9A-578D-466C-84A5-B1CFBCCACEE6}" srcOrd="0" destOrd="0" presId="urn:microsoft.com/office/officeart/2005/8/layout/vList2"/>
    <dgm:cxn modelId="{C9F15BCD-4BBE-4103-B235-F4399357FC54}" srcId="{5A9D1AEC-0A69-4112-B6CF-787AFADDC0C7}" destId="{7C20BF20-A777-4FF1-B422-FBEC6BAE940A}" srcOrd="1" destOrd="0" parTransId="{1784EB08-C422-4792-B102-46D0D126FCCE}" sibTransId="{B3EA3004-2DB2-4DA5-968E-AE7E64B27614}"/>
    <dgm:cxn modelId="{F746E084-7318-43E0-A59C-189B056F9711}" type="presParOf" srcId="{8A54EF26-E16D-486E-A08E-DC643DE46FA3}" destId="{077AB931-2CF8-4E71-B008-D7D06C704EF1}" srcOrd="0" destOrd="0" presId="urn:microsoft.com/office/officeart/2005/8/layout/vList2"/>
    <dgm:cxn modelId="{B211FB7A-B190-4E53-B06D-C4018E5D1075}" type="presParOf" srcId="{8A54EF26-E16D-486E-A08E-DC643DE46FA3}" destId="{B23D584C-7AA8-4FD7-83B9-B6866862467B}" srcOrd="1" destOrd="0" presId="urn:microsoft.com/office/officeart/2005/8/layout/vList2"/>
    <dgm:cxn modelId="{E3227B3F-1A72-4005-BB68-D25C7C0E1997}" type="presParOf" srcId="{8A54EF26-E16D-486E-A08E-DC643DE46FA3}" destId="{BAC6C783-11C4-4A72-B0C9-67B7763B6D21}" srcOrd="2" destOrd="0" presId="urn:microsoft.com/office/officeart/2005/8/layout/vList2"/>
    <dgm:cxn modelId="{E36B6BB1-6DCA-45C3-AAE6-4CBA14849956}" type="presParOf" srcId="{8A54EF26-E16D-486E-A08E-DC643DE46FA3}" destId="{C0B1D169-22BA-466D-B4AA-E2931884AA24}" srcOrd="3" destOrd="0" presId="urn:microsoft.com/office/officeart/2005/8/layout/vList2"/>
    <dgm:cxn modelId="{AC222688-22D1-41D8-BFAE-CAE94641B56C}" type="presParOf" srcId="{8A54EF26-E16D-486E-A08E-DC643DE46FA3}" destId="{46C2BF9A-578D-466C-84A5-B1CFBCCACEE6}" srcOrd="4" destOrd="0" presId="urn:microsoft.com/office/officeart/2005/8/layout/vList2"/>
    <dgm:cxn modelId="{DE9588B5-C14A-44C4-9CDC-9FBCC8890097}" type="presParOf" srcId="{8A54EF26-E16D-486E-A08E-DC643DE46FA3}" destId="{75FD149B-6707-48BD-8595-6A3899FEAA70}" srcOrd="5" destOrd="0" presId="urn:microsoft.com/office/officeart/2005/8/layout/vList2"/>
    <dgm:cxn modelId="{68094CE4-426E-441A-AB2B-2E38B6CB0CAC}" type="presParOf" srcId="{8A54EF26-E16D-486E-A08E-DC643DE46FA3}" destId="{30E7C04D-2DC2-48CD-985C-D49E1B07CD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A85370-58D6-4228-AF24-1FF65982788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23E69C-459C-4B42-9EAC-3FF529F61076}">
      <dgm:prSet/>
      <dgm:spPr/>
      <dgm:t>
        <a:bodyPr/>
        <a:lstStyle/>
        <a:p>
          <a:pPr rtl="0"/>
          <a:r>
            <a:rPr lang="en-US" dirty="0" smtClean="0"/>
            <a:t>Data Center</a:t>
          </a:r>
          <a:endParaRPr lang="en-US" dirty="0"/>
        </a:p>
      </dgm:t>
    </dgm:pt>
    <dgm:pt modelId="{3F3D6FCA-A399-4C99-87DB-3F4CA4911BF7}" type="parTrans" cxnId="{B8B74EAB-1E4C-4FF6-B00B-58EA0ED8B05A}">
      <dgm:prSet/>
      <dgm:spPr/>
      <dgm:t>
        <a:bodyPr/>
        <a:lstStyle/>
        <a:p>
          <a:endParaRPr lang="en-US"/>
        </a:p>
      </dgm:t>
    </dgm:pt>
    <dgm:pt modelId="{DAD763F5-5AC9-4FE4-A5B2-5900ADA10DFF}" type="sibTrans" cxnId="{B8B74EAB-1E4C-4FF6-B00B-58EA0ED8B05A}">
      <dgm:prSet/>
      <dgm:spPr/>
      <dgm:t>
        <a:bodyPr/>
        <a:lstStyle/>
        <a:p>
          <a:endParaRPr lang="en-US"/>
        </a:p>
      </dgm:t>
    </dgm:pt>
    <dgm:pt modelId="{7AF1364A-A0AD-42BE-A160-CC7DF4AD4FCD}">
      <dgm:prSet/>
      <dgm:spPr/>
      <dgm:t>
        <a:bodyPr/>
        <a:lstStyle/>
        <a:p>
          <a:pPr rtl="0"/>
          <a:r>
            <a:rPr lang="en-US" smtClean="0"/>
            <a:t>Yes</a:t>
          </a:r>
          <a:endParaRPr lang="en-US"/>
        </a:p>
      </dgm:t>
    </dgm:pt>
    <dgm:pt modelId="{7FDF6A22-9835-4900-9382-36EC737CEB85}" type="parTrans" cxnId="{32C47A97-0F89-4161-B85B-8C9913D03643}">
      <dgm:prSet/>
      <dgm:spPr/>
      <dgm:t>
        <a:bodyPr/>
        <a:lstStyle/>
        <a:p>
          <a:endParaRPr lang="en-US"/>
        </a:p>
      </dgm:t>
    </dgm:pt>
    <dgm:pt modelId="{06A30A00-9CC2-4440-BC8F-12AE65B0F1A1}" type="sibTrans" cxnId="{32C47A97-0F89-4161-B85B-8C9913D03643}">
      <dgm:prSet/>
      <dgm:spPr/>
      <dgm:t>
        <a:bodyPr/>
        <a:lstStyle/>
        <a:p>
          <a:endParaRPr lang="en-US"/>
        </a:p>
      </dgm:t>
    </dgm:pt>
    <dgm:pt modelId="{2FB68437-9857-4081-B530-1155B2D664B8}">
      <dgm:prSet/>
      <dgm:spPr/>
      <dgm:t>
        <a:bodyPr/>
        <a:lstStyle/>
        <a:p>
          <a:pPr rtl="0"/>
          <a:r>
            <a:rPr lang="en-US" smtClean="0"/>
            <a:t>Enterprise</a:t>
          </a:r>
          <a:endParaRPr lang="en-US"/>
        </a:p>
      </dgm:t>
    </dgm:pt>
    <dgm:pt modelId="{AA6F7656-D32F-4FF1-ABC9-B7206B3135D8}" type="parTrans" cxnId="{364D6BF8-924B-4D22-B7A4-FE805189CB70}">
      <dgm:prSet/>
      <dgm:spPr/>
      <dgm:t>
        <a:bodyPr/>
        <a:lstStyle/>
        <a:p>
          <a:endParaRPr lang="en-US"/>
        </a:p>
      </dgm:t>
    </dgm:pt>
    <dgm:pt modelId="{9A576741-D354-48A1-A5F1-E5CF87CBFE94}" type="sibTrans" cxnId="{364D6BF8-924B-4D22-B7A4-FE805189CB70}">
      <dgm:prSet/>
      <dgm:spPr/>
      <dgm:t>
        <a:bodyPr/>
        <a:lstStyle/>
        <a:p>
          <a:endParaRPr lang="en-US"/>
        </a:p>
      </dgm:t>
    </dgm:pt>
    <dgm:pt modelId="{BFC39C99-47B6-489A-BC7E-FA703EC10AB3}">
      <dgm:prSet/>
      <dgm:spPr/>
      <dgm:t>
        <a:bodyPr/>
        <a:lstStyle/>
        <a:p>
          <a:pPr rtl="0"/>
          <a:r>
            <a:rPr lang="en-US" smtClean="0"/>
            <a:t>Yes</a:t>
          </a:r>
          <a:endParaRPr lang="en-US"/>
        </a:p>
      </dgm:t>
    </dgm:pt>
    <dgm:pt modelId="{CA0A4E5A-9B0E-464B-8722-E1150513A489}" type="parTrans" cxnId="{970D35EE-0E93-4D3F-8D0B-BE894808809F}">
      <dgm:prSet/>
      <dgm:spPr/>
      <dgm:t>
        <a:bodyPr/>
        <a:lstStyle/>
        <a:p>
          <a:endParaRPr lang="en-US"/>
        </a:p>
      </dgm:t>
    </dgm:pt>
    <dgm:pt modelId="{7317FF00-F289-462A-B50E-29886C5C23BA}" type="sibTrans" cxnId="{970D35EE-0E93-4D3F-8D0B-BE894808809F}">
      <dgm:prSet/>
      <dgm:spPr/>
      <dgm:t>
        <a:bodyPr/>
        <a:lstStyle/>
        <a:p>
          <a:endParaRPr lang="en-US"/>
        </a:p>
      </dgm:t>
    </dgm:pt>
    <dgm:pt modelId="{3C5651FC-490F-4111-873A-475D28DBA912}">
      <dgm:prSet/>
      <dgm:spPr/>
      <dgm:t>
        <a:bodyPr/>
        <a:lstStyle/>
        <a:p>
          <a:pPr rtl="0"/>
          <a:r>
            <a:rPr lang="en-US" smtClean="0"/>
            <a:t>Standard</a:t>
          </a:r>
          <a:endParaRPr lang="en-US"/>
        </a:p>
      </dgm:t>
    </dgm:pt>
    <dgm:pt modelId="{114A6650-FD19-46B4-87F3-E9F8806C52D2}" type="parTrans" cxnId="{2186A0C1-2A74-4759-A555-1BEC236A8BC0}">
      <dgm:prSet/>
      <dgm:spPr/>
      <dgm:t>
        <a:bodyPr/>
        <a:lstStyle/>
        <a:p>
          <a:endParaRPr lang="en-US"/>
        </a:p>
      </dgm:t>
    </dgm:pt>
    <dgm:pt modelId="{AD1D12A2-EA3C-46BE-99BC-66AF7AFBB5FA}" type="sibTrans" cxnId="{2186A0C1-2A74-4759-A555-1BEC236A8BC0}">
      <dgm:prSet/>
      <dgm:spPr/>
      <dgm:t>
        <a:bodyPr/>
        <a:lstStyle/>
        <a:p>
          <a:endParaRPr lang="en-US"/>
        </a:p>
      </dgm:t>
    </dgm:pt>
    <dgm:pt modelId="{075026CA-5F2C-4AA8-A37D-4F0F08383FA0}">
      <dgm:prSet/>
      <dgm:spPr/>
      <dgm:t>
        <a:bodyPr/>
        <a:lstStyle/>
        <a:p>
          <a:pPr rtl="0"/>
          <a:r>
            <a:rPr lang="en-US" smtClean="0"/>
            <a:t>Yes (Single thread, Synchronous Only)</a:t>
          </a:r>
          <a:endParaRPr lang="en-US"/>
        </a:p>
      </dgm:t>
    </dgm:pt>
    <dgm:pt modelId="{4C693FAD-0A4E-4941-B95B-446E9C1A9849}" type="parTrans" cxnId="{62DD5D42-E875-4D3E-83B9-6B715299DE6C}">
      <dgm:prSet/>
      <dgm:spPr/>
      <dgm:t>
        <a:bodyPr/>
        <a:lstStyle/>
        <a:p>
          <a:endParaRPr lang="en-US"/>
        </a:p>
      </dgm:t>
    </dgm:pt>
    <dgm:pt modelId="{57B490F0-3DCC-4A88-8657-8EFD9A5D7334}" type="sibTrans" cxnId="{62DD5D42-E875-4D3E-83B9-6B715299DE6C}">
      <dgm:prSet/>
      <dgm:spPr/>
      <dgm:t>
        <a:bodyPr/>
        <a:lstStyle/>
        <a:p>
          <a:endParaRPr lang="en-US"/>
        </a:p>
      </dgm:t>
    </dgm:pt>
    <dgm:pt modelId="{5E546A5B-2A42-45C3-8EE3-B9DA37F96AD3}">
      <dgm:prSet/>
      <dgm:spPr/>
      <dgm:t>
        <a:bodyPr/>
        <a:lstStyle/>
        <a:p>
          <a:pPr rtl="0"/>
          <a:r>
            <a:rPr lang="en-US" smtClean="0"/>
            <a:t>Others</a:t>
          </a:r>
          <a:endParaRPr lang="en-US"/>
        </a:p>
      </dgm:t>
    </dgm:pt>
    <dgm:pt modelId="{122630FF-606E-4816-AB43-18958AD0697B}" type="parTrans" cxnId="{8276F716-E538-4995-A46E-7D588D9F7336}">
      <dgm:prSet/>
      <dgm:spPr/>
      <dgm:t>
        <a:bodyPr/>
        <a:lstStyle/>
        <a:p>
          <a:endParaRPr lang="en-US"/>
        </a:p>
      </dgm:t>
    </dgm:pt>
    <dgm:pt modelId="{109D8CF9-206A-44A1-97CD-2A650CBD4D1C}" type="sibTrans" cxnId="{8276F716-E538-4995-A46E-7D588D9F7336}">
      <dgm:prSet/>
      <dgm:spPr/>
      <dgm:t>
        <a:bodyPr/>
        <a:lstStyle/>
        <a:p>
          <a:endParaRPr lang="en-US"/>
        </a:p>
      </dgm:t>
    </dgm:pt>
    <dgm:pt modelId="{80378F07-28ED-4D0E-B9FB-6E0AED7CDAD4}">
      <dgm:prSet/>
      <dgm:spPr/>
      <dgm:t>
        <a:bodyPr/>
        <a:lstStyle/>
        <a:p>
          <a:pPr rtl="0"/>
          <a:r>
            <a:rPr lang="en-US" smtClean="0"/>
            <a:t>Witness Only</a:t>
          </a:r>
          <a:endParaRPr lang="en-US"/>
        </a:p>
      </dgm:t>
    </dgm:pt>
    <dgm:pt modelId="{329BE417-90BB-4B96-9F8C-5713BFA0C497}" type="parTrans" cxnId="{9DEDA1BB-ADF5-41B5-9E4A-35BA894DB116}">
      <dgm:prSet/>
      <dgm:spPr/>
      <dgm:t>
        <a:bodyPr/>
        <a:lstStyle/>
        <a:p>
          <a:endParaRPr lang="en-US"/>
        </a:p>
      </dgm:t>
    </dgm:pt>
    <dgm:pt modelId="{C65E2B9C-E78A-49E8-9512-391E98AEC3C8}" type="sibTrans" cxnId="{9DEDA1BB-ADF5-41B5-9E4A-35BA894DB116}">
      <dgm:prSet/>
      <dgm:spPr/>
      <dgm:t>
        <a:bodyPr/>
        <a:lstStyle/>
        <a:p>
          <a:endParaRPr lang="en-US"/>
        </a:p>
      </dgm:t>
    </dgm:pt>
    <dgm:pt modelId="{3927A7BA-FE78-4DB8-9D4F-4365286F3FA3}" type="pres">
      <dgm:prSet presAssocID="{6FA85370-58D6-4228-AF24-1FF6598278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56315A-A021-4383-BF6D-AD15888C4398}" type="pres">
      <dgm:prSet presAssocID="{BD23E69C-459C-4B42-9EAC-3FF529F61076}" presName="linNode" presStyleCnt="0"/>
      <dgm:spPr/>
    </dgm:pt>
    <dgm:pt modelId="{4D2C1B05-3A42-416D-85C6-A9060A2BF499}" type="pres">
      <dgm:prSet presAssocID="{BD23E69C-459C-4B42-9EAC-3FF529F61076}" presName="parentText" presStyleLbl="node1" presStyleIdx="0" presStyleCnt="4" custLinFactNeighborY="-13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4D065-A73C-43AA-9E0A-3D8CF1FE4CA7}" type="pres">
      <dgm:prSet presAssocID="{BD23E69C-459C-4B42-9EAC-3FF529F6107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B8243-C7B3-4FF2-87B7-70AFD4BA246B}" type="pres">
      <dgm:prSet presAssocID="{DAD763F5-5AC9-4FE4-A5B2-5900ADA10DFF}" presName="sp" presStyleCnt="0"/>
      <dgm:spPr/>
    </dgm:pt>
    <dgm:pt modelId="{244BC0E5-31E4-4C83-8887-A14F782D893B}" type="pres">
      <dgm:prSet presAssocID="{2FB68437-9857-4081-B530-1155B2D664B8}" presName="linNode" presStyleCnt="0"/>
      <dgm:spPr/>
    </dgm:pt>
    <dgm:pt modelId="{0172E97F-F094-4232-ADCC-B39EF30BA023}" type="pres">
      <dgm:prSet presAssocID="{2FB68437-9857-4081-B530-1155B2D664B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FE763-E509-456A-8F2D-807C36FDEFA5}" type="pres">
      <dgm:prSet presAssocID="{2FB68437-9857-4081-B530-1155B2D664B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C02F6-AE93-4E44-AC05-8D939718D9BB}" type="pres">
      <dgm:prSet presAssocID="{9A576741-D354-48A1-A5F1-E5CF87CBFE94}" presName="sp" presStyleCnt="0"/>
      <dgm:spPr/>
    </dgm:pt>
    <dgm:pt modelId="{25014D01-8AA7-43FA-AAFC-86E055EB2B16}" type="pres">
      <dgm:prSet presAssocID="{3C5651FC-490F-4111-873A-475D28DBA912}" presName="linNode" presStyleCnt="0"/>
      <dgm:spPr/>
    </dgm:pt>
    <dgm:pt modelId="{E2D228F3-3AEB-4D9B-9ACA-CC4B37800B1C}" type="pres">
      <dgm:prSet presAssocID="{3C5651FC-490F-4111-873A-475D28DBA91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7C13-CEAF-4A77-A8F8-9F0404018242}" type="pres">
      <dgm:prSet presAssocID="{3C5651FC-490F-4111-873A-475D28DBA91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89674-B085-419A-9338-C5D31FC285FE}" type="pres">
      <dgm:prSet presAssocID="{AD1D12A2-EA3C-46BE-99BC-66AF7AFBB5FA}" presName="sp" presStyleCnt="0"/>
      <dgm:spPr/>
    </dgm:pt>
    <dgm:pt modelId="{FB78ED90-4A40-4359-B52E-E35711EF7F35}" type="pres">
      <dgm:prSet presAssocID="{5E546A5B-2A42-45C3-8EE3-B9DA37F96AD3}" presName="linNode" presStyleCnt="0"/>
      <dgm:spPr/>
    </dgm:pt>
    <dgm:pt modelId="{644668BF-776C-4000-B721-26952F34F293}" type="pres">
      <dgm:prSet presAssocID="{5E546A5B-2A42-45C3-8EE3-B9DA37F96AD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1B2DF-53B9-494D-9CFF-4D50D7FA70E9}" type="pres">
      <dgm:prSet presAssocID="{5E546A5B-2A42-45C3-8EE3-B9DA37F96AD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4E0B62-8A4A-4B82-9EDA-76836F26B3BA}" type="presOf" srcId="{5E546A5B-2A42-45C3-8EE3-B9DA37F96AD3}" destId="{644668BF-776C-4000-B721-26952F34F293}" srcOrd="0" destOrd="0" presId="urn:microsoft.com/office/officeart/2005/8/layout/vList5"/>
    <dgm:cxn modelId="{1C6FBE21-F362-4D0A-8592-1C6AD28DCAC8}" type="presOf" srcId="{BFC39C99-47B6-489A-BC7E-FA703EC10AB3}" destId="{5AEFE763-E509-456A-8F2D-807C36FDEFA5}" srcOrd="0" destOrd="0" presId="urn:microsoft.com/office/officeart/2005/8/layout/vList5"/>
    <dgm:cxn modelId="{B8B74EAB-1E4C-4FF6-B00B-58EA0ED8B05A}" srcId="{6FA85370-58D6-4228-AF24-1FF659827882}" destId="{BD23E69C-459C-4B42-9EAC-3FF529F61076}" srcOrd="0" destOrd="0" parTransId="{3F3D6FCA-A399-4C99-87DB-3F4CA4911BF7}" sibTransId="{DAD763F5-5AC9-4FE4-A5B2-5900ADA10DFF}"/>
    <dgm:cxn modelId="{970D35EE-0E93-4D3F-8D0B-BE894808809F}" srcId="{2FB68437-9857-4081-B530-1155B2D664B8}" destId="{BFC39C99-47B6-489A-BC7E-FA703EC10AB3}" srcOrd="0" destOrd="0" parTransId="{CA0A4E5A-9B0E-464B-8722-E1150513A489}" sibTransId="{7317FF00-F289-462A-B50E-29886C5C23BA}"/>
    <dgm:cxn modelId="{D9D678E6-3072-483C-A497-4546116A2CE9}" type="presOf" srcId="{6FA85370-58D6-4228-AF24-1FF659827882}" destId="{3927A7BA-FE78-4DB8-9D4F-4365286F3FA3}" srcOrd="0" destOrd="0" presId="urn:microsoft.com/office/officeart/2005/8/layout/vList5"/>
    <dgm:cxn modelId="{2186A0C1-2A74-4759-A555-1BEC236A8BC0}" srcId="{6FA85370-58D6-4228-AF24-1FF659827882}" destId="{3C5651FC-490F-4111-873A-475D28DBA912}" srcOrd="2" destOrd="0" parTransId="{114A6650-FD19-46B4-87F3-E9F8806C52D2}" sibTransId="{AD1D12A2-EA3C-46BE-99BC-66AF7AFBB5FA}"/>
    <dgm:cxn modelId="{6B4815F0-C285-4ABF-9B68-2EB52C81C087}" type="presOf" srcId="{075026CA-5F2C-4AA8-A37D-4F0F08383FA0}" destId="{C9087C13-CEAF-4A77-A8F8-9F0404018242}" srcOrd="0" destOrd="0" presId="urn:microsoft.com/office/officeart/2005/8/layout/vList5"/>
    <dgm:cxn modelId="{08BA86D3-1D83-4523-AE4A-DDC22EF5B1BC}" type="presOf" srcId="{2FB68437-9857-4081-B530-1155B2D664B8}" destId="{0172E97F-F094-4232-ADCC-B39EF30BA023}" srcOrd="0" destOrd="0" presId="urn:microsoft.com/office/officeart/2005/8/layout/vList5"/>
    <dgm:cxn modelId="{62DD5D42-E875-4D3E-83B9-6B715299DE6C}" srcId="{3C5651FC-490F-4111-873A-475D28DBA912}" destId="{075026CA-5F2C-4AA8-A37D-4F0F08383FA0}" srcOrd="0" destOrd="0" parTransId="{4C693FAD-0A4E-4941-B95B-446E9C1A9849}" sibTransId="{57B490F0-3DCC-4A88-8657-8EFD9A5D7334}"/>
    <dgm:cxn modelId="{3143003F-FF4D-4AAA-85C4-DE3333D15758}" type="presOf" srcId="{BD23E69C-459C-4B42-9EAC-3FF529F61076}" destId="{4D2C1B05-3A42-416D-85C6-A9060A2BF499}" srcOrd="0" destOrd="0" presId="urn:microsoft.com/office/officeart/2005/8/layout/vList5"/>
    <dgm:cxn modelId="{9DEDA1BB-ADF5-41B5-9E4A-35BA894DB116}" srcId="{5E546A5B-2A42-45C3-8EE3-B9DA37F96AD3}" destId="{80378F07-28ED-4D0E-B9FB-6E0AED7CDAD4}" srcOrd="0" destOrd="0" parTransId="{329BE417-90BB-4B96-9F8C-5713BFA0C497}" sibTransId="{C65E2B9C-E78A-49E8-9512-391E98AEC3C8}"/>
    <dgm:cxn modelId="{27FB9BCF-93D1-489F-B46A-D5DB428C86D1}" type="presOf" srcId="{3C5651FC-490F-4111-873A-475D28DBA912}" destId="{E2D228F3-3AEB-4D9B-9ACA-CC4B37800B1C}" srcOrd="0" destOrd="0" presId="urn:microsoft.com/office/officeart/2005/8/layout/vList5"/>
    <dgm:cxn modelId="{32C47A97-0F89-4161-B85B-8C9913D03643}" srcId="{BD23E69C-459C-4B42-9EAC-3FF529F61076}" destId="{7AF1364A-A0AD-42BE-A160-CC7DF4AD4FCD}" srcOrd="0" destOrd="0" parTransId="{7FDF6A22-9835-4900-9382-36EC737CEB85}" sibTransId="{06A30A00-9CC2-4440-BC8F-12AE65B0F1A1}"/>
    <dgm:cxn modelId="{A3916768-4A39-41A0-BFFC-8A8C1475697D}" type="presOf" srcId="{80378F07-28ED-4D0E-B9FB-6E0AED7CDAD4}" destId="{AA11B2DF-53B9-494D-9CFF-4D50D7FA70E9}" srcOrd="0" destOrd="0" presId="urn:microsoft.com/office/officeart/2005/8/layout/vList5"/>
    <dgm:cxn modelId="{8276F716-E538-4995-A46E-7D588D9F7336}" srcId="{6FA85370-58D6-4228-AF24-1FF659827882}" destId="{5E546A5B-2A42-45C3-8EE3-B9DA37F96AD3}" srcOrd="3" destOrd="0" parTransId="{122630FF-606E-4816-AB43-18958AD0697B}" sibTransId="{109D8CF9-206A-44A1-97CD-2A650CBD4D1C}"/>
    <dgm:cxn modelId="{B59C595C-E9D4-4B95-869D-4686B5E6DA64}" type="presOf" srcId="{7AF1364A-A0AD-42BE-A160-CC7DF4AD4FCD}" destId="{3A54D065-A73C-43AA-9E0A-3D8CF1FE4CA7}" srcOrd="0" destOrd="0" presId="urn:microsoft.com/office/officeart/2005/8/layout/vList5"/>
    <dgm:cxn modelId="{364D6BF8-924B-4D22-B7A4-FE805189CB70}" srcId="{6FA85370-58D6-4228-AF24-1FF659827882}" destId="{2FB68437-9857-4081-B530-1155B2D664B8}" srcOrd="1" destOrd="0" parTransId="{AA6F7656-D32F-4FF1-ABC9-B7206B3135D8}" sibTransId="{9A576741-D354-48A1-A5F1-E5CF87CBFE94}"/>
    <dgm:cxn modelId="{5F405BBF-FECB-490F-8E34-40169105E636}" type="presParOf" srcId="{3927A7BA-FE78-4DB8-9D4F-4365286F3FA3}" destId="{2756315A-A021-4383-BF6D-AD15888C4398}" srcOrd="0" destOrd="0" presId="urn:microsoft.com/office/officeart/2005/8/layout/vList5"/>
    <dgm:cxn modelId="{FC845C4C-1661-49BD-990A-52342FA39480}" type="presParOf" srcId="{2756315A-A021-4383-BF6D-AD15888C4398}" destId="{4D2C1B05-3A42-416D-85C6-A9060A2BF499}" srcOrd="0" destOrd="0" presId="urn:microsoft.com/office/officeart/2005/8/layout/vList5"/>
    <dgm:cxn modelId="{DF7A162A-88CC-4F98-B6F4-065E93BB1D9C}" type="presParOf" srcId="{2756315A-A021-4383-BF6D-AD15888C4398}" destId="{3A54D065-A73C-43AA-9E0A-3D8CF1FE4CA7}" srcOrd="1" destOrd="0" presId="urn:microsoft.com/office/officeart/2005/8/layout/vList5"/>
    <dgm:cxn modelId="{C6A13A4A-5022-490D-B087-9EE28E69C518}" type="presParOf" srcId="{3927A7BA-FE78-4DB8-9D4F-4365286F3FA3}" destId="{8AAB8243-C7B3-4FF2-87B7-70AFD4BA246B}" srcOrd="1" destOrd="0" presId="urn:microsoft.com/office/officeart/2005/8/layout/vList5"/>
    <dgm:cxn modelId="{3E4783FF-267A-40B5-89EE-040B34F166FC}" type="presParOf" srcId="{3927A7BA-FE78-4DB8-9D4F-4365286F3FA3}" destId="{244BC0E5-31E4-4C83-8887-A14F782D893B}" srcOrd="2" destOrd="0" presId="urn:microsoft.com/office/officeart/2005/8/layout/vList5"/>
    <dgm:cxn modelId="{1EFAFC82-08C2-4D16-ADF0-8F06C7B36F04}" type="presParOf" srcId="{244BC0E5-31E4-4C83-8887-A14F782D893B}" destId="{0172E97F-F094-4232-ADCC-B39EF30BA023}" srcOrd="0" destOrd="0" presId="urn:microsoft.com/office/officeart/2005/8/layout/vList5"/>
    <dgm:cxn modelId="{19BC4F5D-D54E-4D54-A2BD-AF7989FBDC0F}" type="presParOf" srcId="{244BC0E5-31E4-4C83-8887-A14F782D893B}" destId="{5AEFE763-E509-456A-8F2D-807C36FDEFA5}" srcOrd="1" destOrd="0" presId="urn:microsoft.com/office/officeart/2005/8/layout/vList5"/>
    <dgm:cxn modelId="{B2CFCAD1-4A4C-4DE6-8022-5BCE562B3AAF}" type="presParOf" srcId="{3927A7BA-FE78-4DB8-9D4F-4365286F3FA3}" destId="{280C02F6-AE93-4E44-AC05-8D939718D9BB}" srcOrd="3" destOrd="0" presId="urn:microsoft.com/office/officeart/2005/8/layout/vList5"/>
    <dgm:cxn modelId="{A904EB5D-6D81-4590-A70A-9B4BE15C59AC}" type="presParOf" srcId="{3927A7BA-FE78-4DB8-9D4F-4365286F3FA3}" destId="{25014D01-8AA7-43FA-AAFC-86E055EB2B16}" srcOrd="4" destOrd="0" presId="urn:microsoft.com/office/officeart/2005/8/layout/vList5"/>
    <dgm:cxn modelId="{BA9C6348-AC70-4573-892A-39491909BA29}" type="presParOf" srcId="{25014D01-8AA7-43FA-AAFC-86E055EB2B16}" destId="{E2D228F3-3AEB-4D9B-9ACA-CC4B37800B1C}" srcOrd="0" destOrd="0" presId="urn:microsoft.com/office/officeart/2005/8/layout/vList5"/>
    <dgm:cxn modelId="{CC2BDF37-6B1C-4EF8-BBE9-7B090045CAE7}" type="presParOf" srcId="{25014D01-8AA7-43FA-AAFC-86E055EB2B16}" destId="{C9087C13-CEAF-4A77-A8F8-9F0404018242}" srcOrd="1" destOrd="0" presId="urn:microsoft.com/office/officeart/2005/8/layout/vList5"/>
    <dgm:cxn modelId="{17A77B4F-8330-49EA-8584-E65DEF591D9F}" type="presParOf" srcId="{3927A7BA-FE78-4DB8-9D4F-4365286F3FA3}" destId="{EEF89674-B085-419A-9338-C5D31FC285FE}" srcOrd="5" destOrd="0" presId="urn:microsoft.com/office/officeart/2005/8/layout/vList5"/>
    <dgm:cxn modelId="{CC8C1E07-EC34-44F5-966A-9F6235970040}" type="presParOf" srcId="{3927A7BA-FE78-4DB8-9D4F-4365286F3FA3}" destId="{FB78ED90-4A40-4359-B52E-E35711EF7F35}" srcOrd="6" destOrd="0" presId="urn:microsoft.com/office/officeart/2005/8/layout/vList5"/>
    <dgm:cxn modelId="{A70361FC-15C7-4895-A56B-0056AC2B5A47}" type="presParOf" srcId="{FB78ED90-4A40-4359-B52E-E35711EF7F35}" destId="{644668BF-776C-4000-B721-26952F34F293}" srcOrd="0" destOrd="0" presId="urn:microsoft.com/office/officeart/2005/8/layout/vList5"/>
    <dgm:cxn modelId="{A9381682-2C30-48CE-8D5C-8B811DC08A7D}" type="presParOf" srcId="{FB78ED90-4A40-4359-B52E-E35711EF7F35}" destId="{AA11B2DF-53B9-494D-9CFF-4D50D7FA70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F8AF7A-E427-482E-B4F0-3494E754A8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AE4C6-1F94-410B-8FC7-7672CA4605EC}">
      <dgm:prSet/>
      <dgm:spPr/>
      <dgm:t>
        <a:bodyPr/>
        <a:lstStyle/>
        <a:p>
          <a:pPr rtl="0"/>
          <a:r>
            <a:rPr lang="en-US" dirty="0" smtClean="0"/>
            <a:t>Principal</a:t>
          </a:r>
          <a:endParaRPr lang="en-US" dirty="0"/>
        </a:p>
      </dgm:t>
    </dgm:pt>
    <dgm:pt modelId="{E6BFB43E-A852-472A-BA18-70DABA7C38E8}" type="parTrans" cxnId="{AD4A3D4B-734D-4C72-AB95-991B28B06709}">
      <dgm:prSet/>
      <dgm:spPr/>
      <dgm:t>
        <a:bodyPr/>
        <a:lstStyle/>
        <a:p>
          <a:endParaRPr lang="en-US"/>
        </a:p>
      </dgm:t>
    </dgm:pt>
    <dgm:pt modelId="{46743C83-1C46-4CA9-AA42-3E34CFAAC349}" type="sibTrans" cxnId="{AD4A3D4B-734D-4C72-AB95-991B28B06709}">
      <dgm:prSet/>
      <dgm:spPr/>
      <dgm:t>
        <a:bodyPr/>
        <a:lstStyle/>
        <a:p>
          <a:endParaRPr lang="en-US"/>
        </a:p>
      </dgm:t>
    </dgm:pt>
    <dgm:pt modelId="{6E0D597A-89DE-4834-9E02-DC995A52B792}">
      <dgm:prSet/>
      <dgm:spPr/>
      <dgm:t>
        <a:bodyPr/>
        <a:lstStyle/>
        <a:p>
          <a:pPr rtl="0"/>
          <a:r>
            <a:rPr lang="en-US" dirty="0" smtClean="0"/>
            <a:t>Mirror</a:t>
          </a:r>
          <a:endParaRPr lang="en-US" dirty="0"/>
        </a:p>
      </dgm:t>
    </dgm:pt>
    <dgm:pt modelId="{663B8D48-0D5E-49DD-9282-AC18A0B1D498}" type="parTrans" cxnId="{279DF670-FD29-4E08-9E62-FA1D2B26834B}">
      <dgm:prSet/>
      <dgm:spPr/>
      <dgm:t>
        <a:bodyPr/>
        <a:lstStyle/>
        <a:p>
          <a:endParaRPr lang="en-US"/>
        </a:p>
      </dgm:t>
    </dgm:pt>
    <dgm:pt modelId="{2790F489-8439-40DB-83C0-F4C4CD75A2D7}" type="sibTrans" cxnId="{279DF670-FD29-4E08-9E62-FA1D2B26834B}">
      <dgm:prSet/>
      <dgm:spPr/>
      <dgm:t>
        <a:bodyPr/>
        <a:lstStyle/>
        <a:p>
          <a:endParaRPr lang="en-US"/>
        </a:p>
      </dgm:t>
    </dgm:pt>
    <dgm:pt modelId="{DD5EC45C-4618-48D0-A941-6F678DD9C0D1}">
      <dgm:prSet/>
      <dgm:spPr/>
      <dgm:t>
        <a:bodyPr/>
        <a:lstStyle/>
        <a:p>
          <a:pPr rtl="0"/>
          <a:r>
            <a:rPr lang="en-US" dirty="0" smtClean="0"/>
            <a:t>Witness Server (Optional)</a:t>
          </a:r>
          <a:endParaRPr lang="en-US" dirty="0"/>
        </a:p>
      </dgm:t>
    </dgm:pt>
    <dgm:pt modelId="{16FB73C6-7799-401A-9F55-93B47808783C}" type="parTrans" cxnId="{1A985400-771C-4605-B099-A8E712C92AB9}">
      <dgm:prSet/>
      <dgm:spPr/>
      <dgm:t>
        <a:bodyPr/>
        <a:lstStyle/>
        <a:p>
          <a:endParaRPr lang="en-US"/>
        </a:p>
      </dgm:t>
    </dgm:pt>
    <dgm:pt modelId="{9B51E9CA-F702-4F80-B9BD-14B815895B36}" type="sibTrans" cxnId="{1A985400-771C-4605-B099-A8E712C92AB9}">
      <dgm:prSet/>
      <dgm:spPr/>
      <dgm:t>
        <a:bodyPr/>
        <a:lstStyle/>
        <a:p>
          <a:endParaRPr lang="en-US"/>
        </a:p>
      </dgm:t>
    </dgm:pt>
    <dgm:pt modelId="{B66B7ED7-830A-4A06-89DF-FB10737D4ECC}">
      <dgm:prSet/>
      <dgm:spPr/>
      <dgm:t>
        <a:bodyPr/>
        <a:lstStyle/>
        <a:p>
          <a:pPr rtl="0"/>
          <a:r>
            <a:rPr lang="en-US" dirty="0" smtClean="0"/>
            <a:t>Endpoint</a:t>
          </a:r>
          <a:endParaRPr lang="en-US" dirty="0"/>
        </a:p>
      </dgm:t>
    </dgm:pt>
    <dgm:pt modelId="{B2662E9D-A1B1-4F48-B318-912773B9E4DB}" type="parTrans" cxnId="{49C5F28E-46BA-4B40-9FBD-ECC8C31FEC0D}">
      <dgm:prSet/>
      <dgm:spPr/>
      <dgm:t>
        <a:bodyPr/>
        <a:lstStyle/>
        <a:p>
          <a:endParaRPr lang="en-US"/>
        </a:p>
      </dgm:t>
    </dgm:pt>
    <dgm:pt modelId="{6C64895A-3C8B-4848-AA8D-A588283EE4A5}" type="sibTrans" cxnId="{49C5F28E-46BA-4B40-9FBD-ECC8C31FEC0D}">
      <dgm:prSet/>
      <dgm:spPr/>
      <dgm:t>
        <a:bodyPr/>
        <a:lstStyle/>
        <a:p>
          <a:endParaRPr lang="en-US"/>
        </a:p>
      </dgm:t>
    </dgm:pt>
    <dgm:pt modelId="{27E85EC9-98D6-4E3E-97FA-98BD4C5247FE}">
      <dgm:prSet/>
      <dgm:spPr/>
      <dgm:t>
        <a:bodyPr/>
        <a:lstStyle/>
        <a:p>
          <a:pPr rtl="0"/>
          <a:r>
            <a:rPr lang="en-US" dirty="0" smtClean="0"/>
            <a:t>Active Database</a:t>
          </a:r>
          <a:endParaRPr lang="en-US" dirty="0"/>
        </a:p>
      </dgm:t>
    </dgm:pt>
    <dgm:pt modelId="{D97FFD39-92B9-4577-A250-C23E921C0742}" type="parTrans" cxnId="{E89991DA-E79A-49C3-B614-8C288C30F4AA}">
      <dgm:prSet/>
      <dgm:spPr/>
      <dgm:t>
        <a:bodyPr/>
        <a:lstStyle/>
        <a:p>
          <a:endParaRPr lang="en-US"/>
        </a:p>
      </dgm:t>
    </dgm:pt>
    <dgm:pt modelId="{C3ACDCB7-4949-4E02-8048-B7D8D4387877}" type="sibTrans" cxnId="{E89991DA-E79A-49C3-B614-8C288C30F4AA}">
      <dgm:prSet/>
      <dgm:spPr/>
      <dgm:t>
        <a:bodyPr/>
        <a:lstStyle/>
        <a:p>
          <a:endParaRPr lang="en-US"/>
        </a:p>
      </dgm:t>
    </dgm:pt>
    <dgm:pt modelId="{E7CBDF41-CC42-466C-8264-BC3FC1B43B71}">
      <dgm:prSet/>
      <dgm:spPr/>
      <dgm:t>
        <a:bodyPr/>
        <a:lstStyle/>
        <a:p>
          <a:pPr rtl="0"/>
          <a:r>
            <a:rPr lang="en-US" dirty="0" smtClean="0"/>
            <a:t>In Recovery / Restoring Database</a:t>
          </a:r>
          <a:endParaRPr lang="en-US" dirty="0"/>
        </a:p>
      </dgm:t>
    </dgm:pt>
    <dgm:pt modelId="{1CCDA4AF-3AAC-493D-892E-05CCDC54A0EA}" type="parTrans" cxnId="{1F175B3B-E2AB-467E-9D81-10A22F9A41AA}">
      <dgm:prSet/>
      <dgm:spPr/>
      <dgm:t>
        <a:bodyPr/>
        <a:lstStyle/>
        <a:p>
          <a:endParaRPr lang="en-US"/>
        </a:p>
      </dgm:t>
    </dgm:pt>
    <dgm:pt modelId="{8EB161C8-CC65-48EA-BC6D-EFFBEA182296}" type="sibTrans" cxnId="{1F175B3B-E2AB-467E-9D81-10A22F9A41AA}">
      <dgm:prSet/>
      <dgm:spPr/>
      <dgm:t>
        <a:bodyPr/>
        <a:lstStyle/>
        <a:p>
          <a:endParaRPr lang="en-US"/>
        </a:p>
      </dgm:t>
    </dgm:pt>
    <dgm:pt modelId="{BF1CEA1B-C4DF-494A-9F98-A8A2EF5237B9}">
      <dgm:prSet/>
      <dgm:spPr/>
      <dgm:t>
        <a:bodyPr/>
        <a:lstStyle/>
        <a:p>
          <a:pPr rtl="0"/>
          <a:r>
            <a:rPr lang="en-US" dirty="0" smtClean="0"/>
            <a:t>Quorum </a:t>
          </a:r>
          <a:endParaRPr lang="en-US" dirty="0"/>
        </a:p>
      </dgm:t>
    </dgm:pt>
    <dgm:pt modelId="{97E52B9D-4657-417C-9AB6-307ACB76BD8D}" type="parTrans" cxnId="{F6B9E1E5-B893-4C9E-B972-95DCFC644D13}">
      <dgm:prSet/>
      <dgm:spPr/>
      <dgm:t>
        <a:bodyPr/>
        <a:lstStyle/>
        <a:p>
          <a:endParaRPr lang="en-US"/>
        </a:p>
      </dgm:t>
    </dgm:pt>
    <dgm:pt modelId="{374BBC0B-A90F-43D0-93B3-8D20D35FF0C2}" type="sibTrans" cxnId="{F6B9E1E5-B893-4C9E-B972-95DCFC644D13}">
      <dgm:prSet/>
      <dgm:spPr/>
      <dgm:t>
        <a:bodyPr/>
        <a:lstStyle/>
        <a:p>
          <a:endParaRPr lang="en-US"/>
        </a:p>
      </dgm:t>
    </dgm:pt>
    <dgm:pt modelId="{BD311142-EAB3-47CD-AB9D-D6B45864AC66}">
      <dgm:prSet/>
      <dgm:spPr/>
      <dgm:t>
        <a:bodyPr/>
        <a:lstStyle/>
        <a:p>
          <a:pPr rtl="0"/>
          <a:r>
            <a:rPr lang="en-US" dirty="0" smtClean="0"/>
            <a:t>Network Protocol object</a:t>
          </a:r>
          <a:endParaRPr lang="en-US" dirty="0"/>
        </a:p>
      </dgm:t>
    </dgm:pt>
    <dgm:pt modelId="{175DBEB2-E9EE-45C8-B0B7-E6069B119B4B}" type="parTrans" cxnId="{F69757E0-0508-4C92-8A2D-EF9941D3B0F1}">
      <dgm:prSet/>
      <dgm:spPr/>
      <dgm:t>
        <a:bodyPr/>
        <a:lstStyle/>
        <a:p>
          <a:endParaRPr lang="en-US"/>
        </a:p>
      </dgm:t>
    </dgm:pt>
    <dgm:pt modelId="{CFD805F2-8728-47A0-8B5D-D8CF2D0DFD71}" type="sibTrans" cxnId="{F69757E0-0508-4C92-8A2D-EF9941D3B0F1}">
      <dgm:prSet/>
      <dgm:spPr/>
      <dgm:t>
        <a:bodyPr/>
        <a:lstStyle/>
        <a:p>
          <a:endParaRPr lang="en-US"/>
        </a:p>
      </dgm:t>
    </dgm:pt>
    <dgm:pt modelId="{48C613E3-AAC0-4A72-BCD4-2B7ACAAD8A76}">
      <dgm:prSet/>
      <dgm:spPr/>
      <dgm:t>
        <a:bodyPr/>
        <a:lstStyle/>
        <a:p>
          <a:pPr rtl="0"/>
          <a:r>
            <a:rPr lang="en-US" dirty="0" smtClean="0"/>
            <a:t>Session</a:t>
          </a:r>
          <a:endParaRPr lang="en-US" dirty="0"/>
        </a:p>
      </dgm:t>
    </dgm:pt>
    <dgm:pt modelId="{ED982C9D-4DF6-43A9-A819-7BB7355F5FCB}" type="parTrans" cxnId="{80EEBFD6-A949-4F75-87DC-D882707F1DD7}">
      <dgm:prSet/>
      <dgm:spPr/>
      <dgm:t>
        <a:bodyPr/>
        <a:lstStyle/>
        <a:p>
          <a:endParaRPr lang="en-US"/>
        </a:p>
      </dgm:t>
    </dgm:pt>
    <dgm:pt modelId="{BAE66E44-ADDD-453F-9DB9-D64134F8817A}" type="sibTrans" cxnId="{80EEBFD6-A949-4F75-87DC-D882707F1DD7}">
      <dgm:prSet/>
      <dgm:spPr/>
      <dgm:t>
        <a:bodyPr/>
        <a:lstStyle/>
        <a:p>
          <a:endParaRPr lang="en-US"/>
        </a:p>
      </dgm:t>
    </dgm:pt>
    <dgm:pt modelId="{79314A54-6FA5-4E72-8B38-9773648A439E}">
      <dgm:prSet/>
      <dgm:spPr/>
      <dgm:t>
        <a:bodyPr/>
        <a:lstStyle/>
        <a:p>
          <a:pPr rtl="0"/>
          <a:r>
            <a:rPr lang="en-US" dirty="0" smtClean="0"/>
            <a:t>Connection between servers involved in Mirroring</a:t>
          </a:r>
          <a:endParaRPr lang="en-US" dirty="0"/>
        </a:p>
      </dgm:t>
    </dgm:pt>
    <dgm:pt modelId="{F1C99A88-39A4-4704-8493-5E90CBCF8708}" type="parTrans" cxnId="{C6D5959E-1D79-4071-AA52-A9FBB121F6AF}">
      <dgm:prSet/>
      <dgm:spPr/>
      <dgm:t>
        <a:bodyPr/>
        <a:lstStyle/>
        <a:p>
          <a:endParaRPr lang="en-US"/>
        </a:p>
      </dgm:t>
    </dgm:pt>
    <dgm:pt modelId="{F46B5D54-C08E-4191-8C10-E28CF4671BCD}" type="sibTrans" cxnId="{C6D5959E-1D79-4071-AA52-A9FBB121F6AF}">
      <dgm:prSet/>
      <dgm:spPr/>
      <dgm:t>
        <a:bodyPr/>
        <a:lstStyle/>
        <a:p>
          <a:endParaRPr lang="en-US"/>
        </a:p>
      </dgm:t>
    </dgm:pt>
    <dgm:pt modelId="{707C138F-F3FF-4997-AA09-80FFA641FDCC}" type="pres">
      <dgm:prSet presAssocID="{0CF8AF7A-E427-482E-B4F0-3494E754A8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908FA1-D62C-44D5-ABFD-7A8D569C33C7}" type="pres">
      <dgm:prSet presAssocID="{53DAE4C6-1F94-410B-8FC7-7672CA4605E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30A0C-2CAD-414A-BFB4-A006C9096A1C}" type="pres">
      <dgm:prSet presAssocID="{53DAE4C6-1F94-410B-8FC7-7672CA4605EC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579A7-F00D-49D2-87DF-C371C16D087F}" type="pres">
      <dgm:prSet presAssocID="{6E0D597A-89DE-4834-9E02-DC995A52B79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715F5-0A55-455D-A7F2-AEB199E7DA5F}" type="pres">
      <dgm:prSet presAssocID="{6E0D597A-89DE-4834-9E02-DC995A52B792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F83DD-F500-4DFD-B056-5C32FE9160F7}" type="pres">
      <dgm:prSet presAssocID="{DD5EC45C-4618-48D0-A941-6F678DD9C0D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570-56D7-4345-AA24-1E53A308E48E}" type="pres">
      <dgm:prSet presAssocID="{DD5EC45C-4618-48D0-A941-6F678DD9C0D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C79F4-AEFB-4AE6-BA64-89C3348722C1}" type="pres">
      <dgm:prSet presAssocID="{B66B7ED7-830A-4A06-89DF-FB10737D4EC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FD93F-EB31-4125-9D93-CCF04726FB48}" type="pres">
      <dgm:prSet presAssocID="{B66B7ED7-830A-4A06-89DF-FB10737D4ECC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18D94-9871-4897-92F8-7A9ABC19A1D6}" type="pres">
      <dgm:prSet presAssocID="{48C613E3-AAC0-4A72-BCD4-2B7ACAAD8A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BCE9-F932-4987-906C-B43CCCF3F912}" type="pres">
      <dgm:prSet presAssocID="{48C613E3-AAC0-4A72-BCD4-2B7ACAAD8A7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19D2AE-94D0-4589-8BD3-EDC1965EE4A1}" type="presOf" srcId="{0CF8AF7A-E427-482E-B4F0-3494E754A825}" destId="{707C138F-F3FF-4997-AA09-80FFA641FDCC}" srcOrd="0" destOrd="0" presId="urn:microsoft.com/office/officeart/2005/8/layout/vList2"/>
    <dgm:cxn modelId="{70792870-7500-4E44-8A1A-668932488DAF}" type="presOf" srcId="{B66B7ED7-830A-4A06-89DF-FB10737D4ECC}" destId="{64DC79F4-AEFB-4AE6-BA64-89C3348722C1}" srcOrd="0" destOrd="0" presId="urn:microsoft.com/office/officeart/2005/8/layout/vList2"/>
    <dgm:cxn modelId="{F6B9E1E5-B893-4C9E-B972-95DCFC644D13}" srcId="{DD5EC45C-4618-48D0-A941-6F678DD9C0D1}" destId="{BF1CEA1B-C4DF-494A-9F98-A8A2EF5237B9}" srcOrd="0" destOrd="0" parTransId="{97E52B9D-4657-417C-9AB6-307ACB76BD8D}" sibTransId="{374BBC0B-A90F-43D0-93B3-8D20D35FF0C2}"/>
    <dgm:cxn modelId="{E89991DA-E79A-49C3-B614-8C288C30F4AA}" srcId="{53DAE4C6-1F94-410B-8FC7-7672CA4605EC}" destId="{27E85EC9-98D6-4E3E-97FA-98BD4C5247FE}" srcOrd="0" destOrd="0" parTransId="{D97FFD39-92B9-4577-A250-C23E921C0742}" sibTransId="{C3ACDCB7-4949-4E02-8048-B7D8D4387877}"/>
    <dgm:cxn modelId="{1A985400-771C-4605-B099-A8E712C92AB9}" srcId="{0CF8AF7A-E427-482E-B4F0-3494E754A825}" destId="{DD5EC45C-4618-48D0-A941-6F678DD9C0D1}" srcOrd="2" destOrd="0" parTransId="{16FB73C6-7799-401A-9F55-93B47808783C}" sibTransId="{9B51E9CA-F702-4F80-B9BD-14B815895B36}"/>
    <dgm:cxn modelId="{80EEBFD6-A949-4F75-87DC-D882707F1DD7}" srcId="{0CF8AF7A-E427-482E-B4F0-3494E754A825}" destId="{48C613E3-AAC0-4A72-BCD4-2B7ACAAD8A76}" srcOrd="4" destOrd="0" parTransId="{ED982C9D-4DF6-43A9-A819-7BB7355F5FCB}" sibTransId="{BAE66E44-ADDD-453F-9DB9-D64134F8817A}"/>
    <dgm:cxn modelId="{F69757E0-0508-4C92-8A2D-EF9941D3B0F1}" srcId="{B66B7ED7-830A-4A06-89DF-FB10737D4ECC}" destId="{BD311142-EAB3-47CD-AB9D-D6B45864AC66}" srcOrd="0" destOrd="0" parTransId="{175DBEB2-E9EE-45C8-B0B7-E6069B119B4B}" sibTransId="{CFD805F2-8728-47A0-8B5D-D8CF2D0DFD71}"/>
    <dgm:cxn modelId="{3705E859-DF12-4658-AE23-0B4C1C73FBE5}" type="presOf" srcId="{48C613E3-AAC0-4A72-BCD4-2B7ACAAD8A76}" destId="{8CD18D94-9871-4897-92F8-7A9ABC19A1D6}" srcOrd="0" destOrd="0" presId="urn:microsoft.com/office/officeart/2005/8/layout/vList2"/>
    <dgm:cxn modelId="{279DF670-FD29-4E08-9E62-FA1D2B26834B}" srcId="{0CF8AF7A-E427-482E-B4F0-3494E754A825}" destId="{6E0D597A-89DE-4834-9E02-DC995A52B792}" srcOrd="1" destOrd="0" parTransId="{663B8D48-0D5E-49DD-9282-AC18A0B1D498}" sibTransId="{2790F489-8439-40DB-83C0-F4C4CD75A2D7}"/>
    <dgm:cxn modelId="{1F175B3B-E2AB-467E-9D81-10A22F9A41AA}" srcId="{6E0D597A-89DE-4834-9E02-DC995A52B792}" destId="{E7CBDF41-CC42-466C-8264-BC3FC1B43B71}" srcOrd="0" destOrd="0" parTransId="{1CCDA4AF-3AAC-493D-892E-05CCDC54A0EA}" sibTransId="{8EB161C8-CC65-48EA-BC6D-EFFBEA182296}"/>
    <dgm:cxn modelId="{1D2A3413-11D2-486E-B2B9-5A37E4C06FB9}" type="presOf" srcId="{BF1CEA1B-C4DF-494A-9F98-A8A2EF5237B9}" destId="{17946570-56D7-4345-AA24-1E53A308E48E}" srcOrd="0" destOrd="0" presId="urn:microsoft.com/office/officeart/2005/8/layout/vList2"/>
    <dgm:cxn modelId="{734B8258-1C65-4143-8223-BDDFAB2AE511}" type="presOf" srcId="{BD311142-EAB3-47CD-AB9D-D6B45864AC66}" destId="{A11FD93F-EB31-4125-9D93-CCF04726FB48}" srcOrd="0" destOrd="0" presId="urn:microsoft.com/office/officeart/2005/8/layout/vList2"/>
    <dgm:cxn modelId="{AD4A3D4B-734D-4C72-AB95-991B28B06709}" srcId="{0CF8AF7A-E427-482E-B4F0-3494E754A825}" destId="{53DAE4C6-1F94-410B-8FC7-7672CA4605EC}" srcOrd="0" destOrd="0" parTransId="{E6BFB43E-A852-472A-BA18-70DABA7C38E8}" sibTransId="{46743C83-1C46-4CA9-AA42-3E34CFAAC349}"/>
    <dgm:cxn modelId="{B3D5323E-A085-43B7-A7A2-F8F470D9D2D9}" type="presOf" srcId="{DD5EC45C-4618-48D0-A941-6F678DD9C0D1}" destId="{EC9F83DD-F500-4DFD-B056-5C32FE9160F7}" srcOrd="0" destOrd="0" presId="urn:microsoft.com/office/officeart/2005/8/layout/vList2"/>
    <dgm:cxn modelId="{ED482B58-6974-43F5-8A2C-E87D080D45F7}" type="presOf" srcId="{79314A54-6FA5-4E72-8B38-9773648A439E}" destId="{D69BBCE9-F932-4987-906C-B43CCCF3F912}" srcOrd="0" destOrd="0" presId="urn:microsoft.com/office/officeart/2005/8/layout/vList2"/>
    <dgm:cxn modelId="{C6D5959E-1D79-4071-AA52-A9FBB121F6AF}" srcId="{48C613E3-AAC0-4A72-BCD4-2B7ACAAD8A76}" destId="{79314A54-6FA5-4E72-8B38-9773648A439E}" srcOrd="0" destOrd="0" parTransId="{F1C99A88-39A4-4704-8493-5E90CBCF8708}" sibTransId="{F46B5D54-C08E-4191-8C10-E28CF4671BCD}"/>
    <dgm:cxn modelId="{49C5F28E-46BA-4B40-9FBD-ECC8C31FEC0D}" srcId="{0CF8AF7A-E427-482E-B4F0-3494E754A825}" destId="{B66B7ED7-830A-4A06-89DF-FB10737D4ECC}" srcOrd="3" destOrd="0" parTransId="{B2662E9D-A1B1-4F48-B318-912773B9E4DB}" sibTransId="{6C64895A-3C8B-4848-AA8D-A588283EE4A5}"/>
    <dgm:cxn modelId="{2CBBC1C5-8C29-4AE6-B0D7-79B458113DC6}" type="presOf" srcId="{53DAE4C6-1F94-410B-8FC7-7672CA4605EC}" destId="{A3908FA1-D62C-44D5-ABFD-7A8D569C33C7}" srcOrd="0" destOrd="0" presId="urn:microsoft.com/office/officeart/2005/8/layout/vList2"/>
    <dgm:cxn modelId="{7BFC2179-2831-4B1F-8203-E4D33CEC3351}" type="presOf" srcId="{E7CBDF41-CC42-466C-8264-BC3FC1B43B71}" destId="{891715F5-0A55-455D-A7F2-AEB199E7DA5F}" srcOrd="0" destOrd="0" presId="urn:microsoft.com/office/officeart/2005/8/layout/vList2"/>
    <dgm:cxn modelId="{F8652B73-2C60-4C70-B58C-0FBE250B23ED}" type="presOf" srcId="{27E85EC9-98D6-4E3E-97FA-98BD4C5247FE}" destId="{D7830A0C-2CAD-414A-BFB4-A006C9096A1C}" srcOrd="0" destOrd="0" presId="urn:microsoft.com/office/officeart/2005/8/layout/vList2"/>
    <dgm:cxn modelId="{116C0F21-9B5D-4F5E-AA85-91D4E7507F76}" type="presOf" srcId="{6E0D597A-89DE-4834-9E02-DC995A52B792}" destId="{022579A7-F00D-49D2-87DF-C371C16D087F}" srcOrd="0" destOrd="0" presId="urn:microsoft.com/office/officeart/2005/8/layout/vList2"/>
    <dgm:cxn modelId="{840411D1-EF70-40F1-8225-50B6909B259E}" type="presParOf" srcId="{707C138F-F3FF-4997-AA09-80FFA641FDCC}" destId="{A3908FA1-D62C-44D5-ABFD-7A8D569C33C7}" srcOrd="0" destOrd="0" presId="urn:microsoft.com/office/officeart/2005/8/layout/vList2"/>
    <dgm:cxn modelId="{14F265F6-029F-4AC1-8758-020E4ABC827A}" type="presParOf" srcId="{707C138F-F3FF-4997-AA09-80FFA641FDCC}" destId="{D7830A0C-2CAD-414A-BFB4-A006C9096A1C}" srcOrd="1" destOrd="0" presId="urn:microsoft.com/office/officeart/2005/8/layout/vList2"/>
    <dgm:cxn modelId="{D6ADF861-D545-426D-BCC2-A9DE1DDFBA22}" type="presParOf" srcId="{707C138F-F3FF-4997-AA09-80FFA641FDCC}" destId="{022579A7-F00D-49D2-87DF-C371C16D087F}" srcOrd="2" destOrd="0" presId="urn:microsoft.com/office/officeart/2005/8/layout/vList2"/>
    <dgm:cxn modelId="{A85E3A5E-0456-40F1-B724-D52FA8F72553}" type="presParOf" srcId="{707C138F-F3FF-4997-AA09-80FFA641FDCC}" destId="{891715F5-0A55-455D-A7F2-AEB199E7DA5F}" srcOrd="3" destOrd="0" presId="urn:microsoft.com/office/officeart/2005/8/layout/vList2"/>
    <dgm:cxn modelId="{CA0E8C99-400B-4928-8580-CE996E9A976A}" type="presParOf" srcId="{707C138F-F3FF-4997-AA09-80FFA641FDCC}" destId="{EC9F83DD-F500-4DFD-B056-5C32FE9160F7}" srcOrd="4" destOrd="0" presId="urn:microsoft.com/office/officeart/2005/8/layout/vList2"/>
    <dgm:cxn modelId="{353CDEF2-F04D-4241-82B8-97F4609D0E2D}" type="presParOf" srcId="{707C138F-F3FF-4997-AA09-80FFA641FDCC}" destId="{17946570-56D7-4345-AA24-1E53A308E48E}" srcOrd="5" destOrd="0" presId="urn:microsoft.com/office/officeart/2005/8/layout/vList2"/>
    <dgm:cxn modelId="{9E0D7BFA-BCBD-4E71-8371-4958B3897502}" type="presParOf" srcId="{707C138F-F3FF-4997-AA09-80FFA641FDCC}" destId="{64DC79F4-AEFB-4AE6-BA64-89C3348722C1}" srcOrd="6" destOrd="0" presId="urn:microsoft.com/office/officeart/2005/8/layout/vList2"/>
    <dgm:cxn modelId="{2825F212-4D1E-48B0-8322-854C44BE28ED}" type="presParOf" srcId="{707C138F-F3FF-4997-AA09-80FFA641FDCC}" destId="{A11FD93F-EB31-4125-9D93-CCF04726FB48}" srcOrd="7" destOrd="0" presId="urn:microsoft.com/office/officeart/2005/8/layout/vList2"/>
    <dgm:cxn modelId="{ECDEBDF8-75BB-4A60-B7F0-9BB73595DC3F}" type="presParOf" srcId="{707C138F-F3FF-4997-AA09-80FFA641FDCC}" destId="{8CD18D94-9871-4897-92F8-7A9ABC19A1D6}" srcOrd="8" destOrd="0" presId="urn:microsoft.com/office/officeart/2005/8/layout/vList2"/>
    <dgm:cxn modelId="{3FB0841B-4F20-49CA-A62C-A27E998FA701}" type="presParOf" srcId="{707C138F-F3FF-4997-AA09-80FFA641FDCC}" destId="{D69BBCE9-F932-4987-906C-B43CCCF3F91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2C1132-85D5-4C06-ACFC-A276265C8C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7CC75-F547-4922-B459-131CFB9C14BF}">
      <dgm:prSet/>
      <dgm:spPr/>
      <dgm:t>
        <a:bodyPr/>
        <a:lstStyle/>
        <a:p>
          <a:pPr rtl="0"/>
          <a:r>
            <a:rPr lang="en-US" smtClean="0"/>
            <a:t>Principal and Mirror servers must be running the same edition and version of SQL Server (*)</a:t>
          </a:r>
          <a:endParaRPr lang="en-US"/>
        </a:p>
      </dgm:t>
    </dgm:pt>
    <dgm:pt modelId="{C249C2E9-F422-4373-922E-9EB085BB8586}" type="parTrans" cxnId="{D7A444B7-A674-41CE-A87A-AD4D094A46FC}">
      <dgm:prSet/>
      <dgm:spPr/>
      <dgm:t>
        <a:bodyPr/>
        <a:lstStyle/>
        <a:p>
          <a:endParaRPr lang="en-US"/>
        </a:p>
      </dgm:t>
    </dgm:pt>
    <dgm:pt modelId="{B2C3B9BE-9B23-44F8-9571-CB1B4CF167C5}" type="sibTrans" cxnId="{D7A444B7-A674-41CE-A87A-AD4D094A46FC}">
      <dgm:prSet/>
      <dgm:spPr/>
      <dgm:t>
        <a:bodyPr/>
        <a:lstStyle/>
        <a:p>
          <a:endParaRPr lang="en-US"/>
        </a:p>
      </dgm:t>
    </dgm:pt>
    <dgm:pt modelId="{B990C75A-C4F5-44A6-B3F4-0E26BE464AC2}">
      <dgm:prSet/>
      <dgm:spPr/>
      <dgm:t>
        <a:bodyPr/>
        <a:lstStyle/>
        <a:p>
          <a:pPr rtl="0"/>
          <a:r>
            <a:rPr lang="en-US" smtClean="0"/>
            <a:t>Servers involved should use the same collation.</a:t>
          </a:r>
          <a:endParaRPr lang="en-US"/>
        </a:p>
      </dgm:t>
    </dgm:pt>
    <dgm:pt modelId="{209612C8-6337-43F1-A962-EDF64A57C79D}" type="parTrans" cxnId="{53ADFA91-9AC4-457A-8559-4D40F18F71BF}">
      <dgm:prSet/>
      <dgm:spPr/>
      <dgm:t>
        <a:bodyPr/>
        <a:lstStyle/>
        <a:p>
          <a:endParaRPr lang="en-US"/>
        </a:p>
      </dgm:t>
    </dgm:pt>
    <dgm:pt modelId="{2D790B47-ED26-4D56-96BA-20F70AAA75C8}" type="sibTrans" cxnId="{53ADFA91-9AC4-457A-8559-4D40F18F71BF}">
      <dgm:prSet/>
      <dgm:spPr/>
      <dgm:t>
        <a:bodyPr/>
        <a:lstStyle/>
        <a:p>
          <a:endParaRPr lang="en-US"/>
        </a:p>
      </dgm:t>
    </dgm:pt>
    <dgm:pt modelId="{BE429D80-FB87-4142-A154-BF4884D64A92}">
      <dgm:prSet/>
      <dgm:spPr/>
      <dgm:t>
        <a:bodyPr/>
        <a:lstStyle/>
        <a:p>
          <a:pPr rtl="0"/>
          <a:r>
            <a:rPr lang="en-US" smtClean="0"/>
            <a:t>Principal and Mirror database has to have the same name.</a:t>
          </a:r>
          <a:endParaRPr lang="en-US"/>
        </a:p>
      </dgm:t>
    </dgm:pt>
    <dgm:pt modelId="{0FA0BE34-C384-4C66-A4B0-B6F47E931ACB}" type="parTrans" cxnId="{AA959420-5A40-4034-AD81-6FC72304D33D}">
      <dgm:prSet/>
      <dgm:spPr/>
      <dgm:t>
        <a:bodyPr/>
        <a:lstStyle/>
        <a:p>
          <a:endParaRPr lang="en-US"/>
        </a:p>
      </dgm:t>
    </dgm:pt>
    <dgm:pt modelId="{F8CC0C05-9E9E-4A16-A1BC-ECA2AE9B1EDB}" type="sibTrans" cxnId="{AA959420-5A40-4034-AD81-6FC72304D33D}">
      <dgm:prSet/>
      <dgm:spPr/>
      <dgm:t>
        <a:bodyPr/>
        <a:lstStyle/>
        <a:p>
          <a:endParaRPr lang="en-US"/>
        </a:p>
      </dgm:t>
    </dgm:pt>
    <dgm:pt modelId="{35EF9BBC-246A-429B-B544-B289598777CF}">
      <dgm:prSet/>
      <dgm:spPr/>
      <dgm:t>
        <a:bodyPr/>
        <a:lstStyle/>
        <a:p>
          <a:pPr rtl="0"/>
          <a:r>
            <a:rPr lang="en-US" dirty="0" smtClean="0"/>
            <a:t>Use NORECOVERY option when restoring the Mirror database.</a:t>
          </a:r>
          <a:endParaRPr lang="en-US" dirty="0"/>
        </a:p>
      </dgm:t>
    </dgm:pt>
    <dgm:pt modelId="{4BE42F06-DF92-479F-BB88-8EA0D68C3FC9}" type="parTrans" cxnId="{A3EC2C42-3237-42C7-B87D-6570483A3CD2}">
      <dgm:prSet/>
      <dgm:spPr/>
      <dgm:t>
        <a:bodyPr/>
        <a:lstStyle/>
        <a:p>
          <a:endParaRPr lang="en-US"/>
        </a:p>
      </dgm:t>
    </dgm:pt>
    <dgm:pt modelId="{28B305C0-E61F-431E-8F6A-8D23AFE5C127}" type="sibTrans" cxnId="{A3EC2C42-3237-42C7-B87D-6570483A3CD2}">
      <dgm:prSet/>
      <dgm:spPr/>
      <dgm:t>
        <a:bodyPr/>
        <a:lstStyle/>
        <a:p>
          <a:endParaRPr lang="en-US"/>
        </a:p>
      </dgm:t>
    </dgm:pt>
    <dgm:pt modelId="{9FD43AEA-E7B9-4466-A5C6-1FD94BE36528}">
      <dgm:prSet/>
      <dgm:spPr/>
      <dgm:t>
        <a:bodyPr/>
        <a:lstStyle/>
        <a:p>
          <a:pPr rtl="0"/>
          <a:r>
            <a:rPr lang="en-US" dirty="0" smtClean="0"/>
            <a:t>On 32-bit system, database mirroring can support the maximum of about 10 databases per server instance. </a:t>
          </a:r>
          <a:endParaRPr lang="en-US" dirty="0"/>
        </a:p>
      </dgm:t>
    </dgm:pt>
    <dgm:pt modelId="{0B0EABFC-6477-47EE-83C7-7287AAA02F88}" type="parTrans" cxnId="{E5EDEF2F-4BA1-4010-ADEC-AA1889052073}">
      <dgm:prSet/>
      <dgm:spPr/>
      <dgm:t>
        <a:bodyPr/>
        <a:lstStyle/>
        <a:p>
          <a:endParaRPr lang="en-US"/>
        </a:p>
      </dgm:t>
    </dgm:pt>
    <dgm:pt modelId="{581AED14-C7E0-4D24-8DD2-165749EA3C35}" type="sibTrans" cxnId="{E5EDEF2F-4BA1-4010-ADEC-AA1889052073}">
      <dgm:prSet/>
      <dgm:spPr/>
      <dgm:t>
        <a:bodyPr/>
        <a:lstStyle/>
        <a:p>
          <a:endParaRPr lang="en-US"/>
        </a:p>
      </dgm:t>
    </dgm:pt>
    <dgm:pt modelId="{608E2D54-57B0-426F-B88D-17275338F301}">
      <dgm:prSet/>
      <dgm:spPr/>
      <dgm:t>
        <a:bodyPr/>
        <a:lstStyle/>
        <a:p>
          <a:pPr rtl="0"/>
          <a:r>
            <a:rPr lang="en-US" dirty="0" smtClean="0"/>
            <a:t>Check Firewall setting to allow traffic on Mirroring Endpoint port (5022)</a:t>
          </a:r>
          <a:endParaRPr lang="en-US" dirty="0"/>
        </a:p>
      </dgm:t>
    </dgm:pt>
    <dgm:pt modelId="{3A6C5B5A-D2F2-49F6-9C5C-29E806466608}" type="parTrans" cxnId="{420D2E8A-089E-4C88-BBF2-576FF4ADC7B3}">
      <dgm:prSet/>
      <dgm:spPr/>
      <dgm:t>
        <a:bodyPr/>
        <a:lstStyle/>
        <a:p>
          <a:endParaRPr lang="en-US"/>
        </a:p>
      </dgm:t>
    </dgm:pt>
    <dgm:pt modelId="{06928423-D5F1-4169-BB0C-A84AA05AEE1B}" type="sibTrans" cxnId="{420D2E8A-089E-4C88-BBF2-576FF4ADC7B3}">
      <dgm:prSet/>
      <dgm:spPr/>
      <dgm:t>
        <a:bodyPr/>
        <a:lstStyle/>
        <a:p>
          <a:endParaRPr lang="en-US"/>
        </a:p>
      </dgm:t>
    </dgm:pt>
    <dgm:pt modelId="{E64E99AB-0E4C-4F4A-A0FA-288AFA9A9D89}">
      <dgm:prSet/>
      <dgm:spPr/>
      <dgm:t>
        <a:bodyPr/>
        <a:lstStyle/>
        <a:p>
          <a:pPr rtl="0"/>
          <a:r>
            <a:rPr lang="en-US" dirty="0" smtClean="0"/>
            <a:t>Grant CONNECT for Service Account running principal server to Endpoint on mirror server and vice versa </a:t>
          </a:r>
          <a:endParaRPr lang="en-US" dirty="0"/>
        </a:p>
      </dgm:t>
    </dgm:pt>
    <dgm:pt modelId="{B9EF5FEC-CBAA-498E-B5E2-22CBF7B3A895}" type="parTrans" cxnId="{B8D24D9B-E9D6-456F-9DAB-3841958DD5C6}">
      <dgm:prSet/>
      <dgm:spPr/>
      <dgm:t>
        <a:bodyPr/>
        <a:lstStyle/>
        <a:p>
          <a:endParaRPr lang="en-US"/>
        </a:p>
      </dgm:t>
    </dgm:pt>
    <dgm:pt modelId="{265A8ECE-AC48-4CF9-B748-78A23EB23FF0}" type="sibTrans" cxnId="{B8D24D9B-E9D6-456F-9DAB-3841958DD5C6}">
      <dgm:prSet/>
      <dgm:spPr/>
      <dgm:t>
        <a:bodyPr/>
        <a:lstStyle/>
        <a:p>
          <a:endParaRPr lang="en-US"/>
        </a:p>
      </dgm:t>
    </dgm:pt>
    <dgm:pt modelId="{9A17E5FF-3346-49C7-8FF3-9004C90F8724}" type="pres">
      <dgm:prSet presAssocID="{B32C1132-85D5-4C06-ACFC-A276265C8C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101F8C-2238-4B56-AD8A-91A5F23C6BF1}" type="pres">
      <dgm:prSet presAssocID="{3A17CC75-F547-4922-B459-131CFB9C14B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C897-6D34-4038-BB03-277A69A6B012}" type="pres">
      <dgm:prSet presAssocID="{B2C3B9BE-9B23-44F8-9571-CB1B4CF167C5}" presName="spacer" presStyleCnt="0"/>
      <dgm:spPr/>
    </dgm:pt>
    <dgm:pt modelId="{B69A35AA-31C9-4741-BC39-95B2990E2710}" type="pres">
      <dgm:prSet presAssocID="{B990C75A-C4F5-44A6-B3F4-0E26BE464AC2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5B3D8-6A89-47CE-A26C-86570EB6E2B1}" type="pres">
      <dgm:prSet presAssocID="{2D790B47-ED26-4D56-96BA-20F70AAA75C8}" presName="spacer" presStyleCnt="0"/>
      <dgm:spPr/>
    </dgm:pt>
    <dgm:pt modelId="{0FD97C21-BB38-4BCF-9C9B-0356159B9BDF}" type="pres">
      <dgm:prSet presAssocID="{BE429D80-FB87-4142-A154-BF4884D64A9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AD3EA-447E-42F9-8095-3D6BB71DC31D}" type="pres">
      <dgm:prSet presAssocID="{F8CC0C05-9E9E-4A16-A1BC-ECA2AE9B1EDB}" presName="spacer" presStyleCnt="0"/>
      <dgm:spPr/>
    </dgm:pt>
    <dgm:pt modelId="{43314089-4998-44F4-BC0F-8309BD5099EC}" type="pres">
      <dgm:prSet presAssocID="{35EF9BBC-246A-429B-B544-B289598777C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62DA9-7B3C-49A9-9F8B-692597834329}" type="pres">
      <dgm:prSet presAssocID="{28B305C0-E61F-431E-8F6A-8D23AFE5C127}" presName="spacer" presStyleCnt="0"/>
      <dgm:spPr/>
    </dgm:pt>
    <dgm:pt modelId="{D96FE4BE-50FA-4F8D-B578-0D3CB0843296}" type="pres">
      <dgm:prSet presAssocID="{608E2D54-57B0-426F-B88D-17275338F30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2E3F9-C231-442C-B932-757B476429B7}" type="pres">
      <dgm:prSet presAssocID="{06928423-D5F1-4169-BB0C-A84AA05AEE1B}" presName="spacer" presStyleCnt="0"/>
      <dgm:spPr/>
    </dgm:pt>
    <dgm:pt modelId="{7CBA853B-B97D-498A-8737-5FFA13F60D5F}" type="pres">
      <dgm:prSet presAssocID="{E64E99AB-0E4C-4F4A-A0FA-288AFA9A9D8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47576-19FC-4808-87A7-E38ACAE81EA4}" type="pres">
      <dgm:prSet presAssocID="{265A8ECE-AC48-4CF9-B748-78A23EB23FF0}" presName="spacer" presStyleCnt="0"/>
      <dgm:spPr/>
    </dgm:pt>
    <dgm:pt modelId="{DBB13976-78E7-41A1-B748-65FBBFBA5C86}" type="pres">
      <dgm:prSet presAssocID="{9FD43AEA-E7B9-4466-A5C6-1FD94BE3652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0D2E8A-089E-4C88-BBF2-576FF4ADC7B3}" srcId="{B32C1132-85D5-4C06-ACFC-A276265C8CC9}" destId="{608E2D54-57B0-426F-B88D-17275338F301}" srcOrd="4" destOrd="0" parTransId="{3A6C5B5A-D2F2-49F6-9C5C-29E806466608}" sibTransId="{06928423-D5F1-4169-BB0C-A84AA05AEE1B}"/>
    <dgm:cxn modelId="{D04CCEE1-F663-4B86-8F31-B7C61525AB05}" type="presOf" srcId="{608E2D54-57B0-426F-B88D-17275338F301}" destId="{D96FE4BE-50FA-4F8D-B578-0D3CB0843296}" srcOrd="0" destOrd="0" presId="urn:microsoft.com/office/officeart/2005/8/layout/vList2"/>
    <dgm:cxn modelId="{AA959420-5A40-4034-AD81-6FC72304D33D}" srcId="{B32C1132-85D5-4C06-ACFC-A276265C8CC9}" destId="{BE429D80-FB87-4142-A154-BF4884D64A92}" srcOrd="2" destOrd="0" parTransId="{0FA0BE34-C384-4C66-A4B0-B6F47E931ACB}" sibTransId="{F8CC0C05-9E9E-4A16-A1BC-ECA2AE9B1EDB}"/>
    <dgm:cxn modelId="{A3EC2C42-3237-42C7-B87D-6570483A3CD2}" srcId="{B32C1132-85D5-4C06-ACFC-A276265C8CC9}" destId="{35EF9BBC-246A-429B-B544-B289598777CF}" srcOrd="3" destOrd="0" parTransId="{4BE42F06-DF92-479F-BB88-8EA0D68C3FC9}" sibTransId="{28B305C0-E61F-431E-8F6A-8D23AFE5C127}"/>
    <dgm:cxn modelId="{0DA1D748-6A01-4D6E-BFBF-004087C4C74A}" type="presOf" srcId="{BE429D80-FB87-4142-A154-BF4884D64A92}" destId="{0FD97C21-BB38-4BCF-9C9B-0356159B9BDF}" srcOrd="0" destOrd="0" presId="urn:microsoft.com/office/officeart/2005/8/layout/vList2"/>
    <dgm:cxn modelId="{B8D24D9B-E9D6-456F-9DAB-3841958DD5C6}" srcId="{B32C1132-85D5-4C06-ACFC-A276265C8CC9}" destId="{E64E99AB-0E4C-4F4A-A0FA-288AFA9A9D89}" srcOrd="5" destOrd="0" parTransId="{B9EF5FEC-CBAA-498E-B5E2-22CBF7B3A895}" sibTransId="{265A8ECE-AC48-4CF9-B748-78A23EB23FF0}"/>
    <dgm:cxn modelId="{FD0BB44B-0DE9-41F5-95CC-667384AFC8CC}" type="presOf" srcId="{B32C1132-85D5-4C06-ACFC-A276265C8CC9}" destId="{9A17E5FF-3346-49C7-8FF3-9004C90F8724}" srcOrd="0" destOrd="0" presId="urn:microsoft.com/office/officeart/2005/8/layout/vList2"/>
    <dgm:cxn modelId="{D7A444B7-A674-41CE-A87A-AD4D094A46FC}" srcId="{B32C1132-85D5-4C06-ACFC-A276265C8CC9}" destId="{3A17CC75-F547-4922-B459-131CFB9C14BF}" srcOrd="0" destOrd="0" parTransId="{C249C2E9-F422-4373-922E-9EB085BB8586}" sibTransId="{B2C3B9BE-9B23-44F8-9571-CB1B4CF167C5}"/>
    <dgm:cxn modelId="{53ADFA91-9AC4-457A-8559-4D40F18F71BF}" srcId="{B32C1132-85D5-4C06-ACFC-A276265C8CC9}" destId="{B990C75A-C4F5-44A6-B3F4-0E26BE464AC2}" srcOrd="1" destOrd="0" parTransId="{209612C8-6337-43F1-A962-EDF64A57C79D}" sibTransId="{2D790B47-ED26-4D56-96BA-20F70AAA75C8}"/>
    <dgm:cxn modelId="{E5EDEF2F-4BA1-4010-ADEC-AA1889052073}" srcId="{B32C1132-85D5-4C06-ACFC-A276265C8CC9}" destId="{9FD43AEA-E7B9-4466-A5C6-1FD94BE36528}" srcOrd="6" destOrd="0" parTransId="{0B0EABFC-6477-47EE-83C7-7287AAA02F88}" sibTransId="{581AED14-C7E0-4D24-8DD2-165749EA3C35}"/>
    <dgm:cxn modelId="{84386D7C-C8D7-4DDA-BB14-48DFEA10B02F}" type="presOf" srcId="{B990C75A-C4F5-44A6-B3F4-0E26BE464AC2}" destId="{B69A35AA-31C9-4741-BC39-95B2990E2710}" srcOrd="0" destOrd="0" presId="urn:microsoft.com/office/officeart/2005/8/layout/vList2"/>
    <dgm:cxn modelId="{3CF61E34-0C73-4FBB-8735-E48E308AD7B2}" type="presOf" srcId="{9FD43AEA-E7B9-4466-A5C6-1FD94BE36528}" destId="{DBB13976-78E7-41A1-B748-65FBBFBA5C86}" srcOrd="0" destOrd="0" presId="urn:microsoft.com/office/officeart/2005/8/layout/vList2"/>
    <dgm:cxn modelId="{99260346-9D7C-46EC-B09E-023EA58D5700}" type="presOf" srcId="{3A17CC75-F547-4922-B459-131CFB9C14BF}" destId="{A2101F8C-2238-4B56-AD8A-91A5F23C6BF1}" srcOrd="0" destOrd="0" presId="urn:microsoft.com/office/officeart/2005/8/layout/vList2"/>
    <dgm:cxn modelId="{F42669E7-DE99-4993-A178-DC8B10479A82}" type="presOf" srcId="{E64E99AB-0E4C-4F4A-A0FA-288AFA9A9D89}" destId="{7CBA853B-B97D-498A-8737-5FFA13F60D5F}" srcOrd="0" destOrd="0" presId="urn:microsoft.com/office/officeart/2005/8/layout/vList2"/>
    <dgm:cxn modelId="{D8D4A076-7F66-489E-943C-2BA24CBD511E}" type="presOf" srcId="{35EF9BBC-246A-429B-B544-B289598777CF}" destId="{43314089-4998-44F4-BC0F-8309BD5099EC}" srcOrd="0" destOrd="0" presId="urn:microsoft.com/office/officeart/2005/8/layout/vList2"/>
    <dgm:cxn modelId="{1D6F4D3C-DC0A-46F5-A7F6-D62B0A049FFA}" type="presParOf" srcId="{9A17E5FF-3346-49C7-8FF3-9004C90F8724}" destId="{A2101F8C-2238-4B56-AD8A-91A5F23C6BF1}" srcOrd="0" destOrd="0" presId="urn:microsoft.com/office/officeart/2005/8/layout/vList2"/>
    <dgm:cxn modelId="{57FB5E29-AD7F-49E7-BE1A-7AD3A280A9C6}" type="presParOf" srcId="{9A17E5FF-3346-49C7-8FF3-9004C90F8724}" destId="{03EFC897-6D34-4038-BB03-277A69A6B012}" srcOrd="1" destOrd="0" presId="urn:microsoft.com/office/officeart/2005/8/layout/vList2"/>
    <dgm:cxn modelId="{165DC427-550E-40BB-82BC-8D37CAA18DB7}" type="presParOf" srcId="{9A17E5FF-3346-49C7-8FF3-9004C90F8724}" destId="{B69A35AA-31C9-4741-BC39-95B2990E2710}" srcOrd="2" destOrd="0" presId="urn:microsoft.com/office/officeart/2005/8/layout/vList2"/>
    <dgm:cxn modelId="{0B021F0E-2D09-47E0-8554-3400F7877D70}" type="presParOf" srcId="{9A17E5FF-3346-49C7-8FF3-9004C90F8724}" destId="{9E25B3D8-6A89-47CE-A26C-86570EB6E2B1}" srcOrd="3" destOrd="0" presId="urn:microsoft.com/office/officeart/2005/8/layout/vList2"/>
    <dgm:cxn modelId="{366A74EC-4F5D-4B43-A1B1-6372DA291DEF}" type="presParOf" srcId="{9A17E5FF-3346-49C7-8FF3-9004C90F8724}" destId="{0FD97C21-BB38-4BCF-9C9B-0356159B9BDF}" srcOrd="4" destOrd="0" presId="urn:microsoft.com/office/officeart/2005/8/layout/vList2"/>
    <dgm:cxn modelId="{4D09FD2F-C0CC-47D0-8B93-0025377A43AF}" type="presParOf" srcId="{9A17E5FF-3346-49C7-8FF3-9004C90F8724}" destId="{049AD3EA-447E-42F9-8095-3D6BB71DC31D}" srcOrd="5" destOrd="0" presId="urn:microsoft.com/office/officeart/2005/8/layout/vList2"/>
    <dgm:cxn modelId="{0606F9EE-362A-4446-AAF2-D3990AB4BC3F}" type="presParOf" srcId="{9A17E5FF-3346-49C7-8FF3-9004C90F8724}" destId="{43314089-4998-44F4-BC0F-8309BD5099EC}" srcOrd="6" destOrd="0" presId="urn:microsoft.com/office/officeart/2005/8/layout/vList2"/>
    <dgm:cxn modelId="{5C7FFFB8-B0A2-4782-8981-8AF2BAA05758}" type="presParOf" srcId="{9A17E5FF-3346-49C7-8FF3-9004C90F8724}" destId="{9F462DA9-7B3C-49A9-9F8B-692597834329}" srcOrd="7" destOrd="0" presId="urn:microsoft.com/office/officeart/2005/8/layout/vList2"/>
    <dgm:cxn modelId="{6AC1077D-F4FD-4772-9066-A105BB9190A1}" type="presParOf" srcId="{9A17E5FF-3346-49C7-8FF3-9004C90F8724}" destId="{D96FE4BE-50FA-4F8D-B578-0D3CB0843296}" srcOrd="8" destOrd="0" presId="urn:microsoft.com/office/officeart/2005/8/layout/vList2"/>
    <dgm:cxn modelId="{051D9276-9936-41D9-B1A9-665BD0D7BBC5}" type="presParOf" srcId="{9A17E5FF-3346-49C7-8FF3-9004C90F8724}" destId="{B252E3F9-C231-442C-B932-757B476429B7}" srcOrd="9" destOrd="0" presId="urn:microsoft.com/office/officeart/2005/8/layout/vList2"/>
    <dgm:cxn modelId="{51D47BD0-1E96-48C3-A106-D6C09179BC5D}" type="presParOf" srcId="{9A17E5FF-3346-49C7-8FF3-9004C90F8724}" destId="{7CBA853B-B97D-498A-8737-5FFA13F60D5F}" srcOrd="10" destOrd="0" presId="urn:microsoft.com/office/officeart/2005/8/layout/vList2"/>
    <dgm:cxn modelId="{B4E75A86-1CB8-4B8C-B724-F9BAA3763617}" type="presParOf" srcId="{9A17E5FF-3346-49C7-8FF3-9004C90F8724}" destId="{6C347576-19FC-4808-87A7-E38ACAE81EA4}" srcOrd="11" destOrd="0" presId="urn:microsoft.com/office/officeart/2005/8/layout/vList2"/>
    <dgm:cxn modelId="{E5DFB856-99C5-4E3E-8F03-B6F285597343}" type="presParOf" srcId="{9A17E5FF-3346-49C7-8FF3-9004C90F8724}" destId="{DBB13976-78E7-41A1-B748-65FBBFBA5C8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0753A3-7E1B-48FC-B197-05B9338D5F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E92BA-0E3C-4537-B9FD-7A4ACDE79BF2}">
      <dgm:prSet/>
      <dgm:spPr/>
      <dgm:t>
        <a:bodyPr/>
        <a:lstStyle/>
        <a:p>
          <a:pPr rtl="0"/>
          <a:r>
            <a:rPr lang="en-US" dirty="0" smtClean="0"/>
            <a:t>ALTER DATABASE [DB Name] SET PARTNER FAILOVER</a:t>
          </a:r>
          <a:endParaRPr lang="en-US" dirty="0"/>
        </a:p>
      </dgm:t>
    </dgm:pt>
    <dgm:pt modelId="{6DB7BB13-33FF-4D03-8B66-8D15CD4820DA}" type="parTrans" cxnId="{E6BD5BF1-7784-4EF9-9E2C-E55944AE2203}">
      <dgm:prSet/>
      <dgm:spPr/>
      <dgm:t>
        <a:bodyPr/>
        <a:lstStyle/>
        <a:p>
          <a:endParaRPr lang="en-US"/>
        </a:p>
      </dgm:t>
    </dgm:pt>
    <dgm:pt modelId="{BCC0872B-CBA8-4D0C-AA0E-1BB162C6DE28}" type="sibTrans" cxnId="{E6BD5BF1-7784-4EF9-9E2C-E55944AE2203}">
      <dgm:prSet/>
      <dgm:spPr/>
      <dgm:t>
        <a:bodyPr/>
        <a:lstStyle/>
        <a:p>
          <a:endParaRPr lang="en-US"/>
        </a:p>
      </dgm:t>
    </dgm:pt>
    <dgm:pt modelId="{1E8F53CF-2258-46A8-BF71-453AD21277FA}" type="pres">
      <dgm:prSet presAssocID="{1E0753A3-7E1B-48FC-B197-05B9338D5F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A3C705-F6E7-4ECA-8F61-E49F932F678F}" type="pres">
      <dgm:prSet presAssocID="{7B4E92BA-0E3C-4537-B9FD-7A4ACDE79BF2}" presName="parentText" presStyleLbl="node1" presStyleIdx="0" presStyleCnt="1" custLinFactY="-19605" custLinFactNeighborX="-67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A25767-52F1-4B78-996C-C916805CF15D}" type="presOf" srcId="{1E0753A3-7E1B-48FC-B197-05B9338D5F5F}" destId="{1E8F53CF-2258-46A8-BF71-453AD21277FA}" srcOrd="0" destOrd="0" presId="urn:microsoft.com/office/officeart/2005/8/layout/vList2"/>
    <dgm:cxn modelId="{E6BD5BF1-7784-4EF9-9E2C-E55944AE2203}" srcId="{1E0753A3-7E1B-48FC-B197-05B9338D5F5F}" destId="{7B4E92BA-0E3C-4537-B9FD-7A4ACDE79BF2}" srcOrd="0" destOrd="0" parTransId="{6DB7BB13-33FF-4D03-8B66-8D15CD4820DA}" sibTransId="{BCC0872B-CBA8-4D0C-AA0E-1BB162C6DE28}"/>
    <dgm:cxn modelId="{A4B6AC28-6C71-4AE5-B641-F641584B59B9}" type="presOf" srcId="{7B4E92BA-0E3C-4537-B9FD-7A4ACDE79BF2}" destId="{F5A3C705-F6E7-4ECA-8F61-E49F932F678F}" srcOrd="0" destOrd="0" presId="urn:microsoft.com/office/officeart/2005/8/layout/vList2"/>
    <dgm:cxn modelId="{85C115DA-41B8-45E1-A54A-A40CB1C67E12}" type="presParOf" srcId="{1E8F53CF-2258-46A8-BF71-453AD21277FA}" destId="{F5A3C705-F6E7-4ECA-8F61-E49F932F67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6A0D30-E03C-4BF1-8F6B-2ED278B92D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588DDC-6032-4DA1-9873-33E4FA130E01}">
      <dgm:prSet/>
      <dgm:spPr/>
      <dgm:t>
        <a:bodyPr/>
        <a:lstStyle/>
        <a:p>
          <a:pPr algn="ctr" rtl="0"/>
          <a:r>
            <a:rPr lang="en-US" dirty="0" smtClean="0"/>
            <a:t>OR</a:t>
          </a:r>
          <a:endParaRPr lang="en-US" dirty="0"/>
        </a:p>
      </dgm:t>
    </dgm:pt>
    <dgm:pt modelId="{A4B5D349-028A-4B75-81D2-DA88A396476E}" type="parTrans" cxnId="{1B73D14A-B5BB-4A27-98D3-F6D0AF161538}">
      <dgm:prSet/>
      <dgm:spPr/>
      <dgm:t>
        <a:bodyPr/>
        <a:lstStyle/>
        <a:p>
          <a:endParaRPr lang="en-US"/>
        </a:p>
      </dgm:t>
    </dgm:pt>
    <dgm:pt modelId="{F4D72CDC-3086-4978-A73E-1D1694BD7824}" type="sibTrans" cxnId="{1B73D14A-B5BB-4A27-98D3-F6D0AF161538}">
      <dgm:prSet/>
      <dgm:spPr/>
      <dgm:t>
        <a:bodyPr/>
        <a:lstStyle/>
        <a:p>
          <a:endParaRPr lang="en-US"/>
        </a:p>
      </dgm:t>
    </dgm:pt>
    <dgm:pt modelId="{D98A9E03-DF12-4100-A576-8223338C8D86}" type="pres">
      <dgm:prSet presAssocID="{146A0D30-E03C-4BF1-8F6B-2ED278B92D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6AEAE3-7E39-43C8-B3AB-255C4988B6AF}" type="pres">
      <dgm:prSet presAssocID="{05588DDC-6032-4DA1-9873-33E4FA130E01}" presName="parentText" presStyleLbl="node1" presStyleIdx="0" presStyleCnt="1" custLinFactNeighborX="2597" custLinFactNeighborY="-501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05872-ADEB-475F-8485-F556E0EB07E9}" type="presOf" srcId="{05588DDC-6032-4DA1-9873-33E4FA130E01}" destId="{306AEAE3-7E39-43C8-B3AB-255C4988B6AF}" srcOrd="0" destOrd="0" presId="urn:microsoft.com/office/officeart/2005/8/layout/vList2"/>
    <dgm:cxn modelId="{1B73D14A-B5BB-4A27-98D3-F6D0AF161538}" srcId="{146A0D30-E03C-4BF1-8F6B-2ED278B92DD7}" destId="{05588DDC-6032-4DA1-9873-33E4FA130E01}" srcOrd="0" destOrd="0" parTransId="{A4B5D349-028A-4B75-81D2-DA88A396476E}" sibTransId="{F4D72CDC-3086-4978-A73E-1D1694BD7824}"/>
    <dgm:cxn modelId="{84563387-B4C2-4F24-84F5-CEAEE3501AA8}" type="presOf" srcId="{146A0D30-E03C-4BF1-8F6B-2ED278B92DD7}" destId="{D98A9E03-DF12-4100-A576-8223338C8D86}" srcOrd="0" destOrd="0" presId="urn:microsoft.com/office/officeart/2005/8/layout/vList2"/>
    <dgm:cxn modelId="{00A9B1D0-A83C-450A-8D34-BA5D00D48931}" type="presParOf" srcId="{D98A9E03-DF12-4100-A576-8223338C8D86}" destId="{306AEAE3-7E39-43C8-B3AB-255C4988B6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6997F0-8647-4906-8E49-644A3AD65A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24A701-CCE1-4157-BE9C-E2C8291ABDB8}">
      <dgm:prSet/>
      <dgm:spPr/>
      <dgm:t>
        <a:bodyPr/>
        <a:lstStyle/>
        <a:p>
          <a:pPr algn="r" rtl="0"/>
          <a:r>
            <a:rPr lang="en-US" b="1" smtClean="0"/>
            <a:t>DEMO: </a:t>
          </a:r>
          <a:br>
            <a:rPr lang="en-US" b="1" smtClean="0"/>
          </a:br>
          <a:r>
            <a:rPr lang="en-US" b="1" smtClean="0"/>
            <a:t>Setting Up Mirroring</a:t>
          </a:r>
          <a:endParaRPr lang="en-US"/>
        </a:p>
      </dgm:t>
    </dgm:pt>
    <dgm:pt modelId="{0207E99A-38FB-4B3A-B296-1D9383396213}" type="parTrans" cxnId="{A51A861F-4ED5-4C05-B946-6DA4B1DE13A3}">
      <dgm:prSet/>
      <dgm:spPr/>
      <dgm:t>
        <a:bodyPr/>
        <a:lstStyle/>
        <a:p>
          <a:endParaRPr lang="en-US"/>
        </a:p>
      </dgm:t>
    </dgm:pt>
    <dgm:pt modelId="{EDCCB4C6-E86E-413A-A0B3-6579EABD6550}" type="sibTrans" cxnId="{A51A861F-4ED5-4C05-B946-6DA4B1DE13A3}">
      <dgm:prSet/>
      <dgm:spPr/>
      <dgm:t>
        <a:bodyPr/>
        <a:lstStyle/>
        <a:p>
          <a:endParaRPr lang="en-US"/>
        </a:p>
      </dgm:t>
    </dgm:pt>
    <dgm:pt modelId="{F744ABFC-3E40-4916-A0E6-D82902CE99C8}" type="pres">
      <dgm:prSet presAssocID="{D66997F0-8647-4906-8E49-644A3AD65A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F58074-1919-41BE-B6B1-5DB387542087}" type="pres">
      <dgm:prSet presAssocID="{0524A701-CCE1-4157-BE9C-E2C8291ABD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1A861F-4ED5-4C05-B946-6DA4B1DE13A3}" srcId="{D66997F0-8647-4906-8E49-644A3AD65AA2}" destId="{0524A701-CCE1-4157-BE9C-E2C8291ABDB8}" srcOrd="0" destOrd="0" parTransId="{0207E99A-38FB-4B3A-B296-1D9383396213}" sibTransId="{EDCCB4C6-E86E-413A-A0B3-6579EABD6550}"/>
    <dgm:cxn modelId="{85748516-3A54-4A75-8C75-68ED1635CA03}" type="presOf" srcId="{0524A701-CCE1-4157-BE9C-E2C8291ABDB8}" destId="{65F58074-1919-41BE-B6B1-5DB387542087}" srcOrd="0" destOrd="0" presId="urn:microsoft.com/office/officeart/2005/8/layout/vList2"/>
    <dgm:cxn modelId="{A1E9A05D-49A2-4AFF-A0F5-69EAB9BF45A3}" type="presOf" srcId="{D66997F0-8647-4906-8E49-644A3AD65AA2}" destId="{F744ABFC-3E40-4916-A0E6-D82902CE99C8}" srcOrd="0" destOrd="0" presId="urn:microsoft.com/office/officeart/2005/8/layout/vList2"/>
    <dgm:cxn modelId="{93104108-AE23-4799-B3C6-A762A3E7F20C}" type="presParOf" srcId="{F744ABFC-3E40-4916-A0E6-D82902CE99C8}" destId="{65F58074-1919-41BE-B6B1-5DB3875420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D1C29E9-9A74-40AE-B9CC-555A823B21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AD1FEF-711B-4888-9AB5-7F15E5875A2A}">
      <dgm:prSet/>
      <dgm:spPr/>
      <dgm:t>
        <a:bodyPr/>
        <a:lstStyle/>
        <a:p>
          <a:pPr rtl="0"/>
          <a:r>
            <a:rPr lang="en-US" smtClean="0"/>
            <a:t>Pro SQL Server 2008 Mirroring – Robert Davis / Ken Simmons </a:t>
          </a:r>
          <a:endParaRPr lang="en-US"/>
        </a:p>
      </dgm:t>
    </dgm:pt>
    <dgm:pt modelId="{275EB094-1175-41AC-B13A-CB43605AD67F}" type="parTrans" cxnId="{74834CA9-2299-4AD2-BCE9-8CEDA908F6D2}">
      <dgm:prSet/>
      <dgm:spPr/>
      <dgm:t>
        <a:bodyPr/>
        <a:lstStyle/>
        <a:p>
          <a:endParaRPr lang="en-US"/>
        </a:p>
      </dgm:t>
    </dgm:pt>
    <dgm:pt modelId="{D8550E2F-FE3C-40A0-A5AD-FFAA21F1931B}" type="sibTrans" cxnId="{74834CA9-2299-4AD2-BCE9-8CEDA908F6D2}">
      <dgm:prSet/>
      <dgm:spPr/>
      <dgm:t>
        <a:bodyPr/>
        <a:lstStyle/>
        <a:p>
          <a:endParaRPr lang="en-US"/>
        </a:p>
      </dgm:t>
    </dgm:pt>
    <dgm:pt modelId="{6F3D14CD-6AAE-477A-8201-30CE19586B7B}">
      <dgm:prSet/>
      <dgm:spPr/>
      <dgm:t>
        <a:bodyPr/>
        <a:lstStyle/>
        <a:p>
          <a:pPr rtl="0"/>
          <a:r>
            <a:rPr lang="en-US" smtClean="0"/>
            <a:t>http://www.sqlsoldier.com/wp/tag/databasemirroring</a:t>
          </a:r>
          <a:endParaRPr lang="en-US"/>
        </a:p>
      </dgm:t>
    </dgm:pt>
    <dgm:pt modelId="{9250588A-A02C-4B3E-AD12-E3F644AAA865}" type="parTrans" cxnId="{58ACED6F-2BC8-4A59-A310-20BE902EC06C}">
      <dgm:prSet/>
      <dgm:spPr/>
      <dgm:t>
        <a:bodyPr/>
        <a:lstStyle/>
        <a:p>
          <a:endParaRPr lang="en-US"/>
        </a:p>
      </dgm:t>
    </dgm:pt>
    <dgm:pt modelId="{E26D7AC1-EC89-4B4C-B11F-0041CD20070F}" type="sibTrans" cxnId="{58ACED6F-2BC8-4A59-A310-20BE902EC06C}">
      <dgm:prSet/>
      <dgm:spPr/>
      <dgm:t>
        <a:bodyPr/>
        <a:lstStyle/>
        <a:p>
          <a:endParaRPr lang="en-US"/>
        </a:p>
      </dgm:t>
    </dgm:pt>
    <dgm:pt modelId="{99867C27-B040-46B9-A705-040DA540B7AE}">
      <dgm:prSet/>
      <dgm:spPr/>
      <dgm:t>
        <a:bodyPr/>
        <a:lstStyle/>
        <a:p>
          <a:pPr rtl="0"/>
          <a:r>
            <a:rPr lang="en-US" smtClean="0"/>
            <a:t>http://msdn.microsoft.com/en-us/library/cc645993.aspx#High_availability</a:t>
          </a:r>
          <a:endParaRPr lang="en-US"/>
        </a:p>
      </dgm:t>
    </dgm:pt>
    <dgm:pt modelId="{DCDCC221-E52C-4B54-BC61-F83E330B4D9E}" type="parTrans" cxnId="{357CA51D-FB59-497D-8326-C628EC6C4E4B}">
      <dgm:prSet/>
      <dgm:spPr/>
      <dgm:t>
        <a:bodyPr/>
        <a:lstStyle/>
        <a:p>
          <a:endParaRPr lang="en-US"/>
        </a:p>
      </dgm:t>
    </dgm:pt>
    <dgm:pt modelId="{44C0A952-F366-4E4E-8C0E-B2E5ABE766D1}" type="sibTrans" cxnId="{357CA51D-FB59-497D-8326-C628EC6C4E4B}">
      <dgm:prSet/>
      <dgm:spPr/>
      <dgm:t>
        <a:bodyPr/>
        <a:lstStyle/>
        <a:p>
          <a:endParaRPr lang="en-US"/>
        </a:p>
      </dgm:t>
    </dgm:pt>
    <dgm:pt modelId="{E1B8BE6B-4D40-4234-BD48-0EDC9B002C2E}">
      <dgm:prSet/>
      <dgm:spPr/>
      <dgm:t>
        <a:bodyPr/>
        <a:lstStyle/>
        <a:p>
          <a:pPr rtl="0"/>
          <a:r>
            <a:rPr lang="en-US" smtClean="0"/>
            <a:t>http://msdn.microsoft.com/en-us/library/ms187103.aspx</a:t>
          </a:r>
          <a:endParaRPr lang="en-US"/>
        </a:p>
      </dgm:t>
    </dgm:pt>
    <dgm:pt modelId="{C8F7BC35-1CE1-47FD-9AEB-784FAA9C6FFA}" type="parTrans" cxnId="{8B1A9026-4277-4108-B064-0453AC17C54C}">
      <dgm:prSet/>
      <dgm:spPr/>
      <dgm:t>
        <a:bodyPr/>
        <a:lstStyle/>
        <a:p>
          <a:endParaRPr lang="en-US"/>
        </a:p>
      </dgm:t>
    </dgm:pt>
    <dgm:pt modelId="{60A81983-8723-417B-ABDB-0A4292995B74}" type="sibTrans" cxnId="{8B1A9026-4277-4108-B064-0453AC17C54C}">
      <dgm:prSet/>
      <dgm:spPr/>
      <dgm:t>
        <a:bodyPr/>
        <a:lstStyle/>
        <a:p>
          <a:endParaRPr lang="en-US"/>
        </a:p>
      </dgm:t>
    </dgm:pt>
    <dgm:pt modelId="{39EF8A5D-2166-4217-82F5-7D1F7CC694CC}">
      <dgm:prSet/>
      <dgm:spPr/>
      <dgm:t>
        <a:bodyPr/>
        <a:lstStyle/>
        <a:p>
          <a:pPr rtl="0"/>
          <a:r>
            <a:rPr lang="en-US" smtClean="0"/>
            <a:t>http://msdn.microsoft.com/en-us/library/ms175106.aspx</a:t>
          </a:r>
          <a:endParaRPr lang="en-US"/>
        </a:p>
      </dgm:t>
    </dgm:pt>
    <dgm:pt modelId="{D1C5A100-91CD-466C-BDA2-895DED6C2774}" type="parTrans" cxnId="{0CCEDED0-13EA-4BF8-97E8-798BC8ED294C}">
      <dgm:prSet/>
      <dgm:spPr/>
      <dgm:t>
        <a:bodyPr/>
        <a:lstStyle/>
        <a:p>
          <a:endParaRPr lang="en-US"/>
        </a:p>
      </dgm:t>
    </dgm:pt>
    <dgm:pt modelId="{65FEE70A-51C9-434B-906F-6504A07DE507}" type="sibTrans" cxnId="{0CCEDED0-13EA-4BF8-97E8-798BC8ED294C}">
      <dgm:prSet/>
      <dgm:spPr/>
      <dgm:t>
        <a:bodyPr/>
        <a:lstStyle/>
        <a:p>
          <a:endParaRPr lang="en-US"/>
        </a:p>
      </dgm:t>
    </dgm:pt>
    <dgm:pt modelId="{5590FB6B-1C6B-4B93-BF3F-BC74C04845EF}">
      <dgm:prSet/>
      <dgm:spPr/>
      <dgm:t>
        <a:bodyPr/>
        <a:lstStyle/>
        <a:p>
          <a:pPr rtl="0"/>
          <a:r>
            <a:rPr lang="en-US" smtClean="0"/>
            <a:t>http://msdn.microsoft.com/en-us/library/bb934127.aspx</a:t>
          </a:r>
          <a:endParaRPr lang="en-US"/>
        </a:p>
      </dgm:t>
    </dgm:pt>
    <dgm:pt modelId="{147CE491-3504-4FF1-8399-D9C488926706}" type="parTrans" cxnId="{2248C4B8-9DE1-4B8C-84FB-CC9491499D3E}">
      <dgm:prSet/>
      <dgm:spPr/>
      <dgm:t>
        <a:bodyPr/>
        <a:lstStyle/>
        <a:p>
          <a:endParaRPr lang="en-US"/>
        </a:p>
      </dgm:t>
    </dgm:pt>
    <dgm:pt modelId="{6F7055F0-9011-4548-8C1F-668474D226AE}" type="sibTrans" cxnId="{2248C4B8-9DE1-4B8C-84FB-CC9491499D3E}">
      <dgm:prSet/>
      <dgm:spPr/>
      <dgm:t>
        <a:bodyPr/>
        <a:lstStyle/>
        <a:p>
          <a:endParaRPr lang="en-US"/>
        </a:p>
      </dgm:t>
    </dgm:pt>
    <dgm:pt modelId="{1FD7BFA1-81F4-4C30-8811-6B83C24FFABA}">
      <dgm:prSet/>
      <dgm:spPr/>
      <dgm:t>
        <a:bodyPr/>
        <a:lstStyle/>
        <a:p>
          <a:pPr rtl="0"/>
          <a:r>
            <a:rPr lang="en-US" smtClean="0"/>
            <a:t>http://msdn.microsoft.com/en-us/library/ms365781.aspx</a:t>
          </a:r>
          <a:endParaRPr lang="en-US"/>
        </a:p>
      </dgm:t>
    </dgm:pt>
    <dgm:pt modelId="{4CCD9D14-4073-4E25-8F74-F7CF1A7618FC}" type="parTrans" cxnId="{D0BF6DA5-D303-4B9B-9DE0-C5F86CCDD4C7}">
      <dgm:prSet/>
      <dgm:spPr/>
      <dgm:t>
        <a:bodyPr/>
        <a:lstStyle/>
        <a:p>
          <a:endParaRPr lang="en-US"/>
        </a:p>
      </dgm:t>
    </dgm:pt>
    <dgm:pt modelId="{DDBB5A0D-3EEA-4899-8A63-AF81FC947662}" type="sibTrans" cxnId="{D0BF6DA5-D303-4B9B-9DE0-C5F86CCDD4C7}">
      <dgm:prSet/>
      <dgm:spPr/>
      <dgm:t>
        <a:bodyPr/>
        <a:lstStyle/>
        <a:p>
          <a:endParaRPr lang="en-US"/>
        </a:p>
      </dgm:t>
    </dgm:pt>
    <dgm:pt modelId="{A0DCEB9B-EF2F-4CE0-9CC4-26BBFFC05955}" type="pres">
      <dgm:prSet presAssocID="{ED1C29E9-9A74-40AE-B9CC-555A823B21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39D4ED-E7B2-412B-A727-55190E727BA4}" type="pres">
      <dgm:prSet presAssocID="{85AD1FEF-711B-4888-9AB5-7F15E5875A2A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0A6D3-F7AB-4018-8D40-D2ADBB5A3458}" type="pres">
      <dgm:prSet presAssocID="{D8550E2F-FE3C-40A0-A5AD-FFAA21F1931B}" presName="spacer" presStyleCnt="0"/>
      <dgm:spPr/>
    </dgm:pt>
    <dgm:pt modelId="{3A27AA74-CEB7-4FF0-A8E1-6A3873330204}" type="pres">
      <dgm:prSet presAssocID="{6F3D14CD-6AAE-477A-8201-30CE19586B7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A2D68-3AFF-456F-A08F-71C72D96D8AE}" type="pres">
      <dgm:prSet presAssocID="{E26D7AC1-EC89-4B4C-B11F-0041CD20070F}" presName="spacer" presStyleCnt="0"/>
      <dgm:spPr/>
    </dgm:pt>
    <dgm:pt modelId="{7239EC5E-8F48-49A5-94B4-DA46BB09F617}" type="pres">
      <dgm:prSet presAssocID="{99867C27-B040-46B9-A705-040DA540B7A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D71C6-2252-4E61-B6E4-1BD2A990C3D6}" type="pres">
      <dgm:prSet presAssocID="{44C0A952-F366-4E4E-8C0E-B2E5ABE766D1}" presName="spacer" presStyleCnt="0"/>
      <dgm:spPr/>
    </dgm:pt>
    <dgm:pt modelId="{F3426E0C-4509-4BBB-A02C-B72646FF226F}" type="pres">
      <dgm:prSet presAssocID="{E1B8BE6B-4D40-4234-BD48-0EDC9B002C2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E9F02-4447-4BE8-A41D-B57252136D27}" type="pres">
      <dgm:prSet presAssocID="{60A81983-8723-417B-ABDB-0A4292995B74}" presName="spacer" presStyleCnt="0"/>
      <dgm:spPr/>
    </dgm:pt>
    <dgm:pt modelId="{8B6537D0-597E-45B5-9236-5D1F18571E5C}" type="pres">
      <dgm:prSet presAssocID="{39EF8A5D-2166-4217-82F5-7D1F7CC694C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C9B86-3C7B-4BE6-BD49-691A8F0D2B53}" type="pres">
      <dgm:prSet presAssocID="{65FEE70A-51C9-434B-906F-6504A07DE507}" presName="spacer" presStyleCnt="0"/>
      <dgm:spPr/>
    </dgm:pt>
    <dgm:pt modelId="{79CE7245-6F93-4776-AB9D-884A34A7C7D8}" type="pres">
      <dgm:prSet presAssocID="{5590FB6B-1C6B-4B93-BF3F-BC74C04845E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EDC1C-70E3-4055-A909-96D84C367438}" type="pres">
      <dgm:prSet presAssocID="{6F7055F0-9011-4548-8C1F-668474D226AE}" presName="spacer" presStyleCnt="0"/>
      <dgm:spPr/>
    </dgm:pt>
    <dgm:pt modelId="{EF64D1BB-F9FF-4DAB-9692-75E7831323E5}" type="pres">
      <dgm:prSet presAssocID="{1FD7BFA1-81F4-4C30-8811-6B83C24FFAB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CEDED0-13EA-4BF8-97E8-798BC8ED294C}" srcId="{ED1C29E9-9A74-40AE-B9CC-555A823B214C}" destId="{39EF8A5D-2166-4217-82F5-7D1F7CC694CC}" srcOrd="4" destOrd="0" parTransId="{D1C5A100-91CD-466C-BDA2-895DED6C2774}" sibTransId="{65FEE70A-51C9-434B-906F-6504A07DE507}"/>
    <dgm:cxn modelId="{357CA51D-FB59-497D-8326-C628EC6C4E4B}" srcId="{ED1C29E9-9A74-40AE-B9CC-555A823B214C}" destId="{99867C27-B040-46B9-A705-040DA540B7AE}" srcOrd="2" destOrd="0" parTransId="{DCDCC221-E52C-4B54-BC61-F83E330B4D9E}" sibTransId="{44C0A952-F366-4E4E-8C0E-B2E5ABE766D1}"/>
    <dgm:cxn modelId="{8B1A9026-4277-4108-B064-0453AC17C54C}" srcId="{ED1C29E9-9A74-40AE-B9CC-555A823B214C}" destId="{E1B8BE6B-4D40-4234-BD48-0EDC9B002C2E}" srcOrd="3" destOrd="0" parTransId="{C8F7BC35-1CE1-47FD-9AEB-784FAA9C6FFA}" sibTransId="{60A81983-8723-417B-ABDB-0A4292995B74}"/>
    <dgm:cxn modelId="{5AEC98DF-AE1D-45C6-9B1C-71073DCD74CE}" type="presOf" srcId="{39EF8A5D-2166-4217-82F5-7D1F7CC694CC}" destId="{8B6537D0-597E-45B5-9236-5D1F18571E5C}" srcOrd="0" destOrd="0" presId="urn:microsoft.com/office/officeart/2005/8/layout/vList2"/>
    <dgm:cxn modelId="{A62914E0-D456-4AA9-BCC0-F681F94BD5CA}" type="presOf" srcId="{ED1C29E9-9A74-40AE-B9CC-555A823B214C}" destId="{A0DCEB9B-EF2F-4CE0-9CC4-26BBFFC05955}" srcOrd="0" destOrd="0" presId="urn:microsoft.com/office/officeart/2005/8/layout/vList2"/>
    <dgm:cxn modelId="{58ACED6F-2BC8-4A59-A310-20BE902EC06C}" srcId="{ED1C29E9-9A74-40AE-B9CC-555A823B214C}" destId="{6F3D14CD-6AAE-477A-8201-30CE19586B7B}" srcOrd="1" destOrd="0" parTransId="{9250588A-A02C-4B3E-AD12-E3F644AAA865}" sibTransId="{E26D7AC1-EC89-4B4C-B11F-0041CD20070F}"/>
    <dgm:cxn modelId="{3646E63F-9EB6-4A90-A9E0-3B3F9BE7D6CA}" type="presOf" srcId="{5590FB6B-1C6B-4B93-BF3F-BC74C04845EF}" destId="{79CE7245-6F93-4776-AB9D-884A34A7C7D8}" srcOrd="0" destOrd="0" presId="urn:microsoft.com/office/officeart/2005/8/layout/vList2"/>
    <dgm:cxn modelId="{696DCD30-37AE-49D7-BC73-AD084792D9A0}" type="presOf" srcId="{6F3D14CD-6AAE-477A-8201-30CE19586B7B}" destId="{3A27AA74-CEB7-4FF0-A8E1-6A3873330204}" srcOrd="0" destOrd="0" presId="urn:microsoft.com/office/officeart/2005/8/layout/vList2"/>
    <dgm:cxn modelId="{D0BF6DA5-D303-4B9B-9DE0-C5F86CCDD4C7}" srcId="{ED1C29E9-9A74-40AE-B9CC-555A823B214C}" destId="{1FD7BFA1-81F4-4C30-8811-6B83C24FFABA}" srcOrd="6" destOrd="0" parTransId="{4CCD9D14-4073-4E25-8F74-F7CF1A7618FC}" sibTransId="{DDBB5A0D-3EEA-4899-8A63-AF81FC947662}"/>
    <dgm:cxn modelId="{AA2CF648-4AB3-467C-A58D-5F58EED4F225}" type="presOf" srcId="{1FD7BFA1-81F4-4C30-8811-6B83C24FFABA}" destId="{EF64D1BB-F9FF-4DAB-9692-75E7831323E5}" srcOrd="0" destOrd="0" presId="urn:microsoft.com/office/officeart/2005/8/layout/vList2"/>
    <dgm:cxn modelId="{30396033-859A-494C-AA8C-3BF167771418}" type="presOf" srcId="{E1B8BE6B-4D40-4234-BD48-0EDC9B002C2E}" destId="{F3426E0C-4509-4BBB-A02C-B72646FF226F}" srcOrd="0" destOrd="0" presId="urn:microsoft.com/office/officeart/2005/8/layout/vList2"/>
    <dgm:cxn modelId="{2248C4B8-9DE1-4B8C-84FB-CC9491499D3E}" srcId="{ED1C29E9-9A74-40AE-B9CC-555A823B214C}" destId="{5590FB6B-1C6B-4B93-BF3F-BC74C04845EF}" srcOrd="5" destOrd="0" parTransId="{147CE491-3504-4FF1-8399-D9C488926706}" sibTransId="{6F7055F0-9011-4548-8C1F-668474D226AE}"/>
    <dgm:cxn modelId="{23951A90-3F0D-4067-BF31-71781AB6395E}" type="presOf" srcId="{99867C27-B040-46B9-A705-040DA540B7AE}" destId="{7239EC5E-8F48-49A5-94B4-DA46BB09F617}" srcOrd="0" destOrd="0" presId="urn:microsoft.com/office/officeart/2005/8/layout/vList2"/>
    <dgm:cxn modelId="{010C1E13-BE8E-4061-9F3D-1BBF3663FE40}" type="presOf" srcId="{85AD1FEF-711B-4888-9AB5-7F15E5875A2A}" destId="{0439D4ED-E7B2-412B-A727-55190E727BA4}" srcOrd="0" destOrd="0" presId="urn:microsoft.com/office/officeart/2005/8/layout/vList2"/>
    <dgm:cxn modelId="{74834CA9-2299-4AD2-BCE9-8CEDA908F6D2}" srcId="{ED1C29E9-9A74-40AE-B9CC-555A823B214C}" destId="{85AD1FEF-711B-4888-9AB5-7F15E5875A2A}" srcOrd="0" destOrd="0" parTransId="{275EB094-1175-41AC-B13A-CB43605AD67F}" sibTransId="{D8550E2F-FE3C-40A0-A5AD-FFAA21F1931B}"/>
    <dgm:cxn modelId="{C3D81E08-E644-4301-A114-722AA56DBCC6}" type="presParOf" srcId="{A0DCEB9B-EF2F-4CE0-9CC4-26BBFFC05955}" destId="{0439D4ED-E7B2-412B-A727-55190E727BA4}" srcOrd="0" destOrd="0" presId="urn:microsoft.com/office/officeart/2005/8/layout/vList2"/>
    <dgm:cxn modelId="{6E4AA206-E5C3-4E74-9885-1CD1524ECFB3}" type="presParOf" srcId="{A0DCEB9B-EF2F-4CE0-9CC4-26BBFFC05955}" destId="{1710A6D3-F7AB-4018-8D40-D2ADBB5A3458}" srcOrd="1" destOrd="0" presId="urn:microsoft.com/office/officeart/2005/8/layout/vList2"/>
    <dgm:cxn modelId="{129FCBDA-C24B-4B2F-83AE-0C6F721A6155}" type="presParOf" srcId="{A0DCEB9B-EF2F-4CE0-9CC4-26BBFFC05955}" destId="{3A27AA74-CEB7-4FF0-A8E1-6A3873330204}" srcOrd="2" destOrd="0" presId="urn:microsoft.com/office/officeart/2005/8/layout/vList2"/>
    <dgm:cxn modelId="{239D3484-9CE4-4B1A-B5E5-650B794FAB8B}" type="presParOf" srcId="{A0DCEB9B-EF2F-4CE0-9CC4-26BBFFC05955}" destId="{2CAA2D68-3AFF-456F-A08F-71C72D96D8AE}" srcOrd="3" destOrd="0" presId="urn:microsoft.com/office/officeart/2005/8/layout/vList2"/>
    <dgm:cxn modelId="{34394E1B-D108-41FB-A9E1-7D284F701C26}" type="presParOf" srcId="{A0DCEB9B-EF2F-4CE0-9CC4-26BBFFC05955}" destId="{7239EC5E-8F48-49A5-94B4-DA46BB09F617}" srcOrd="4" destOrd="0" presId="urn:microsoft.com/office/officeart/2005/8/layout/vList2"/>
    <dgm:cxn modelId="{F7A102BC-36E8-4419-BD43-DEFFA5B058E1}" type="presParOf" srcId="{A0DCEB9B-EF2F-4CE0-9CC4-26BBFFC05955}" destId="{594D71C6-2252-4E61-B6E4-1BD2A990C3D6}" srcOrd="5" destOrd="0" presId="urn:microsoft.com/office/officeart/2005/8/layout/vList2"/>
    <dgm:cxn modelId="{F774C9E8-87F1-4303-824D-2F125E2CE759}" type="presParOf" srcId="{A0DCEB9B-EF2F-4CE0-9CC4-26BBFFC05955}" destId="{F3426E0C-4509-4BBB-A02C-B72646FF226F}" srcOrd="6" destOrd="0" presId="urn:microsoft.com/office/officeart/2005/8/layout/vList2"/>
    <dgm:cxn modelId="{5EDD7969-C30F-4632-8A17-10C83EFD1639}" type="presParOf" srcId="{A0DCEB9B-EF2F-4CE0-9CC4-26BBFFC05955}" destId="{71BE9F02-4447-4BE8-A41D-B57252136D27}" srcOrd="7" destOrd="0" presId="urn:microsoft.com/office/officeart/2005/8/layout/vList2"/>
    <dgm:cxn modelId="{96FEECF8-FF85-45CE-8778-8051834FB2F7}" type="presParOf" srcId="{A0DCEB9B-EF2F-4CE0-9CC4-26BBFFC05955}" destId="{8B6537D0-597E-45B5-9236-5D1F18571E5C}" srcOrd="8" destOrd="0" presId="urn:microsoft.com/office/officeart/2005/8/layout/vList2"/>
    <dgm:cxn modelId="{61E28A77-D607-46BD-B03C-1E365C16ECCE}" type="presParOf" srcId="{A0DCEB9B-EF2F-4CE0-9CC4-26BBFFC05955}" destId="{9BFC9B86-3C7B-4BE6-BD49-691A8F0D2B53}" srcOrd="9" destOrd="0" presId="urn:microsoft.com/office/officeart/2005/8/layout/vList2"/>
    <dgm:cxn modelId="{8D1E1212-6CF8-483D-A014-88700A36B1EA}" type="presParOf" srcId="{A0DCEB9B-EF2F-4CE0-9CC4-26BBFFC05955}" destId="{79CE7245-6F93-4776-AB9D-884A34A7C7D8}" srcOrd="10" destOrd="0" presId="urn:microsoft.com/office/officeart/2005/8/layout/vList2"/>
    <dgm:cxn modelId="{AEAD3ADA-C8A6-49D0-8073-E709877B474C}" type="presParOf" srcId="{A0DCEB9B-EF2F-4CE0-9CC4-26BBFFC05955}" destId="{34EEDC1C-70E3-4055-A909-96D84C367438}" srcOrd="11" destOrd="0" presId="urn:microsoft.com/office/officeart/2005/8/layout/vList2"/>
    <dgm:cxn modelId="{DE6464EF-2503-4DC0-8FCA-FAE5E3FAFBBC}" type="presParOf" srcId="{A0DCEB9B-EF2F-4CE0-9CC4-26BBFFC05955}" destId="{EF64D1BB-F9FF-4DAB-9692-75E7831323E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FED75-E24E-4765-B3D1-040C701456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1D6A6-90C2-416E-A842-C54C65A4933F}">
      <dgm:prSet/>
      <dgm:spPr/>
      <dgm:t>
        <a:bodyPr/>
        <a:lstStyle/>
        <a:p>
          <a:pPr rtl="0"/>
          <a:r>
            <a:rPr lang="en-US" dirty="0" smtClean="0"/>
            <a:t>IT IS NOT THE SAME AS DISASTER RECOVERY</a:t>
          </a:r>
          <a:endParaRPr lang="en-US" dirty="0"/>
        </a:p>
      </dgm:t>
    </dgm:pt>
    <dgm:pt modelId="{F03C81C7-D73D-421F-89D9-7F09808D97C6}" type="parTrans" cxnId="{1D9E6A06-E097-4E93-BBB4-3DD2285CEFD5}">
      <dgm:prSet/>
      <dgm:spPr/>
      <dgm:t>
        <a:bodyPr/>
        <a:lstStyle/>
        <a:p>
          <a:endParaRPr lang="en-US"/>
        </a:p>
      </dgm:t>
    </dgm:pt>
    <dgm:pt modelId="{5638669B-9F74-465C-B91C-52859CCD73A2}" type="sibTrans" cxnId="{1D9E6A06-E097-4E93-BBB4-3DD2285CEFD5}">
      <dgm:prSet/>
      <dgm:spPr/>
      <dgm:t>
        <a:bodyPr/>
        <a:lstStyle/>
        <a:p>
          <a:endParaRPr lang="en-US"/>
        </a:p>
      </dgm:t>
    </dgm:pt>
    <dgm:pt modelId="{8FAA4662-C36C-4CC3-85C2-D170C69A562D}" type="pres">
      <dgm:prSet presAssocID="{12EFED75-E24E-4765-B3D1-040C701456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4BE3CD-64C5-4257-8B87-672A9CA266EE}" type="pres">
      <dgm:prSet presAssocID="{F891D6A6-90C2-416E-A842-C54C65A493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7112E-E2BC-4179-8000-876CDC3EAA24}" type="presOf" srcId="{F891D6A6-90C2-416E-A842-C54C65A4933F}" destId="{164BE3CD-64C5-4257-8B87-672A9CA266EE}" srcOrd="0" destOrd="0" presId="urn:microsoft.com/office/officeart/2005/8/layout/vList2"/>
    <dgm:cxn modelId="{D60585C7-C402-44C8-BA03-A5A426F18574}" type="presOf" srcId="{12EFED75-E24E-4765-B3D1-040C7014568C}" destId="{8FAA4662-C36C-4CC3-85C2-D170C69A562D}" srcOrd="0" destOrd="0" presId="urn:microsoft.com/office/officeart/2005/8/layout/vList2"/>
    <dgm:cxn modelId="{1D9E6A06-E097-4E93-BBB4-3DD2285CEFD5}" srcId="{12EFED75-E24E-4765-B3D1-040C7014568C}" destId="{F891D6A6-90C2-416E-A842-C54C65A4933F}" srcOrd="0" destOrd="0" parTransId="{F03C81C7-D73D-421F-89D9-7F09808D97C6}" sibTransId="{5638669B-9F74-465C-B91C-52859CCD73A2}"/>
    <dgm:cxn modelId="{C98F5C5C-5658-4E1A-9E7C-8A4A23D25A25}" type="presParOf" srcId="{8FAA4662-C36C-4CC3-85C2-D170C69A562D}" destId="{164BE3CD-64C5-4257-8B87-672A9CA266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12664A-5181-4B45-9CDA-9300D37EC0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A6CC8B-D0CF-4433-9974-6E7A38334106}">
      <dgm:prSet/>
      <dgm:spPr/>
      <dgm:t>
        <a:bodyPr/>
        <a:lstStyle/>
        <a:p>
          <a:pPr rtl="0"/>
          <a:r>
            <a:rPr lang="en-US" i="1" dirty="0" smtClean="0"/>
            <a:t>“A high-availability solution masks the effects of a hardware or software failure and maintains the availability of applications so that the perceived downtime for users is minimized”</a:t>
          </a:r>
          <a:endParaRPr lang="en-US" dirty="0"/>
        </a:p>
      </dgm:t>
    </dgm:pt>
    <dgm:pt modelId="{38E04D24-7E70-4EA4-A040-3F882AE86029}" type="parTrans" cxnId="{E897753E-07F3-4F4F-997F-06C375429EC3}">
      <dgm:prSet/>
      <dgm:spPr/>
      <dgm:t>
        <a:bodyPr/>
        <a:lstStyle/>
        <a:p>
          <a:endParaRPr lang="en-US"/>
        </a:p>
      </dgm:t>
    </dgm:pt>
    <dgm:pt modelId="{55414F53-4CAE-4D0E-9C66-31F64AABCF83}" type="sibTrans" cxnId="{E897753E-07F3-4F4F-997F-06C375429EC3}">
      <dgm:prSet/>
      <dgm:spPr/>
      <dgm:t>
        <a:bodyPr/>
        <a:lstStyle/>
        <a:p>
          <a:endParaRPr lang="en-US"/>
        </a:p>
      </dgm:t>
    </dgm:pt>
    <dgm:pt modelId="{D553A279-19F8-47C7-9020-D08A1C8B1D5B}" type="pres">
      <dgm:prSet presAssocID="{6012664A-5181-4B45-9CDA-9300D37EC0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7B4EDE-566F-4AE4-AFD8-73EB3BDF6866}" type="pres">
      <dgm:prSet presAssocID="{75A6CC8B-D0CF-4433-9974-6E7A383341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97753E-07F3-4F4F-997F-06C375429EC3}" srcId="{6012664A-5181-4B45-9CDA-9300D37EC09B}" destId="{75A6CC8B-D0CF-4433-9974-6E7A38334106}" srcOrd="0" destOrd="0" parTransId="{38E04D24-7E70-4EA4-A040-3F882AE86029}" sibTransId="{55414F53-4CAE-4D0E-9C66-31F64AABCF83}"/>
    <dgm:cxn modelId="{FF52A231-0B8B-4B27-BCDF-F4C3E3A4F186}" type="presOf" srcId="{6012664A-5181-4B45-9CDA-9300D37EC09B}" destId="{D553A279-19F8-47C7-9020-D08A1C8B1D5B}" srcOrd="0" destOrd="0" presId="urn:microsoft.com/office/officeart/2005/8/layout/vList2"/>
    <dgm:cxn modelId="{084F6CFF-C292-4B32-AEE3-746E668D2217}" type="presOf" srcId="{75A6CC8B-D0CF-4433-9974-6E7A38334106}" destId="{A87B4EDE-566F-4AE4-AFD8-73EB3BDF6866}" srcOrd="0" destOrd="0" presId="urn:microsoft.com/office/officeart/2005/8/layout/vList2"/>
    <dgm:cxn modelId="{2F4BF1CF-50EF-400D-A97C-C065D61DBDB2}" type="presParOf" srcId="{D553A279-19F8-47C7-9020-D08A1C8B1D5B}" destId="{A87B4EDE-566F-4AE4-AFD8-73EB3BDF68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D89843-C6B7-45E9-9C26-89175D2A14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4836C4-A2F3-401A-8401-ABCB466EC9C0}">
      <dgm:prSet/>
      <dgm:spPr/>
      <dgm:t>
        <a:bodyPr/>
        <a:lstStyle/>
        <a:p>
          <a:pPr rtl="0"/>
          <a:r>
            <a:rPr lang="en-US" dirty="0" smtClean="0"/>
            <a:t>Database Log Shipping</a:t>
          </a:r>
          <a:endParaRPr lang="en-US" dirty="0"/>
        </a:p>
      </dgm:t>
    </dgm:pt>
    <dgm:pt modelId="{0DCB894D-1354-4F9E-94B6-C1CE2BACD82C}" type="parTrans" cxnId="{73C20703-CE8E-4372-B30C-6A928716553A}">
      <dgm:prSet/>
      <dgm:spPr/>
      <dgm:t>
        <a:bodyPr/>
        <a:lstStyle/>
        <a:p>
          <a:endParaRPr lang="en-US"/>
        </a:p>
      </dgm:t>
    </dgm:pt>
    <dgm:pt modelId="{BCB81BD9-A594-4CA4-B38C-6B370A7EED74}" type="sibTrans" cxnId="{73C20703-CE8E-4372-B30C-6A928716553A}">
      <dgm:prSet/>
      <dgm:spPr/>
      <dgm:t>
        <a:bodyPr/>
        <a:lstStyle/>
        <a:p>
          <a:endParaRPr lang="en-US"/>
        </a:p>
      </dgm:t>
    </dgm:pt>
    <dgm:pt modelId="{EBED61A7-063A-4FA1-85F4-1951CF06127B}">
      <dgm:prSet/>
      <dgm:spPr/>
      <dgm:t>
        <a:bodyPr/>
        <a:lstStyle/>
        <a:p>
          <a:pPr rtl="0"/>
          <a:r>
            <a:rPr lang="en-US" smtClean="0"/>
            <a:t>Database Mirroring</a:t>
          </a:r>
          <a:endParaRPr lang="en-US"/>
        </a:p>
      </dgm:t>
    </dgm:pt>
    <dgm:pt modelId="{AAA7EC12-8B70-463F-A097-5E5A6CB20FC1}" type="parTrans" cxnId="{114B331C-DAFA-4283-A89C-1F5A08C2A0D3}">
      <dgm:prSet/>
      <dgm:spPr/>
      <dgm:t>
        <a:bodyPr/>
        <a:lstStyle/>
        <a:p>
          <a:endParaRPr lang="en-US"/>
        </a:p>
      </dgm:t>
    </dgm:pt>
    <dgm:pt modelId="{8CEF5A6F-BDFB-4B6C-839D-9A3D7729D9F0}" type="sibTrans" cxnId="{114B331C-DAFA-4283-A89C-1F5A08C2A0D3}">
      <dgm:prSet/>
      <dgm:spPr/>
      <dgm:t>
        <a:bodyPr/>
        <a:lstStyle/>
        <a:p>
          <a:endParaRPr lang="en-US"/>
        </a:p>
      </dgm:t>
    </dgm:pt>
    <dgm:pt modelId="{FD3E1FBA-3ED2-44A6-A38E-B982351AD286}">
      <dgm:prSet/>
      <dgm:spPr/>
      <dgm:t>
        <a:bodyPr/>
        <a:lstStyle/>
        <a:p>
          <a:pPr rtl="0"/>
          <a:r>
            <a:rPr lang="en-US" smtClean="0"/>
            <a:t>Database Replication</a:t>
          </a:r>
          <a:endParaRPr lang="en-US"/>
        </a:p>
      </dgm:t>
    </dgm:pt>
    <dgm:pt modelId="{B9D84975-4F7B-4EDE-81E9-426819D571F1}" type="parTrans" cxnId="{C11979FA-6B00-4D6E-87FE-D072CC9AF164}">
      <dgm:prSet/>
      <dgm:spPr/>
      <dgm:t>
        <a:bodyPr/>
        <a:lstStyle/>
        <a:p>
          <a:endParaRPr lang="en-US"/>
        </a:p>
      </dgm:t>
    </dgm:pt>
    <dgm:pt modelId="{F293EA20-798E-4F90-B129-EA04A5F0DFEF}" type="sibTrans" cxnId="{C11979FA-6B00-4D6E-87FE-D072CC9AF164}">
      <dgm:prSet/>
      <dgm:spPr/>
      <dgm:t>
        <a:bodyPr/>
        <a:lstStyle/>
        <a:p>
          <a:endParaRPr lang="en-US"/>
        </a:p>
      </dgm:t>
    </dgm:pt>
    <dgm:pt modelId="{E7F48BD6-564E-43E6-9C0D-6F5B32ADAF87}">
      <dgm:prSet/>
      <dgm:spPr/>
      <dgm:t>
        <a:bodyPr/>
        <a:lstStyle/>
        <a:p>
          <a:pPr rtl="0"/>
          <a:r>
            <a:rPr lang="en-US" dirty="0" smtClean="0"/>
            <a:t>Failover Cluster</a:t>
          </a:r>
          <a:endParaRPr lang="en-US" dirty="0"/>
        </a:p>
      </dgm:t>
    </dgm:pt>
    <dgm:pt modelId="{3D74DFCB-1B49-4A75-BAB0-4D66D60C40AE}" type="parTrans" cxnId="{3C015C89-C8BC-4D41-A5AE-243FF49A41A4}">
      <dgm:prSet/>
      <dgm:spPr/>
      <dgm:t>
        <a:bodyPr/>
        <a:lstStyle/>
        <a:p>
          <a:endParaRPr lang="en-US"/>
        </a:p>
      </dgm:t>
    </dgm:pt>
    <dgm:pt modelId="{E10B77A3-05FF-48CF-8132-5C777AB27A62}" type="sibTrans" cxnId="{3C015C89-C8BC-4D41-A5AE-243FF49A41A4}">
      <dgm:prSet/>
      <dgm:spPr/>
      <dgm:t>
        <a:bodyPr/>
        <a:lstStyle/>
        <a:p>
          <a:endParaRPr lang="en-US"/>
        </a:p>
      </dgm:t>
    </dgm:pt>
    <dgm:pt modelId="{83B3E7A4-3A9E-4D16-9FA1-87C522D1B0E9}">
      <dgm:prSet/>
      <dgm:spPr/>
      <dgm:t>
        <a:bodyPr/>
        <a:lstStyle/>
        <a:p>
          <a:pPr rtl="0"/>
          <a:r>
            <a:rPr lang="en-US" dirty="0" err="1" smtClean="0"/>
            <a:t>AlwaysOn</a:t>
          </a:r>
          <a:r>
            <a:rPr lang="en-US" dirty="0" smtClean="0"/>
            <a:t> - HADRON (New in SQL Server 2012)</a:t>
          </a:r>
          <a:endParaRPr lang="en-US" dirty="0"/>
        </a:p>
      </dgm:t>
    </dgm:pt>
    <dgm:pt modelId="{658AE4ED-65ED-49B2-B306-83CE5349573F}" type="parTrans" cxnId="{94DF20F3-A219-4EFA-B439-7AB0B97DFBAB}">
      <dgm:prSet/>
      <dgm:spPr/>
      <dgm:t>
        <a:bodyPr/>
        <a:lstStyle/>
        <a:p>
          <a:endParaRPr lang="en-US"/>
        </a:p>
      </dgm:t>
    </dgm:pt>
    <dgm:pt modelId="{0EBB063D-D54E-4867-951E-549AC16AB8DE}" type="sibTrans" cxnId="{94DF20F3-A219-4EFA-B439-7AB0B97DFBAB}">
      <dgm:prSet/>
      <dgm:spPr/>
      <dgm:t>
        <a:bodyPr/>
        <a:lstStyle/>
        <a:p>
          <a:endParaRPr lang="en-US"/>
        </a:p>
      </dgm:t>
    </dgm:pt>
    <dgm:pt modelId="{816EA158-6385-4DF5-AEF0-D191D49BBB02}" type="pres">
      <dgm:prSet presAssocID="{14D89843-C6B7-45E9-9C26-89175D2A14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8DD8EB-2BB5-4F48-BB13-AE958EF306C7}" type="pres">
      <dgm:prSet presAssocID="{DE4836C4-A2F3-401A-8401-ABCB466EC9C0}" presName="parentText" presStyleLbl="node1" presStyleIdx="0" presStyleCnt="5" custScaleY="1210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49D5E-4B49-4460-91E4-A8AF2E37F501}" type="pres">
      <dgm:prSet presAssocID="{BCB81BD9-A594-4CA4-B38C-6B370A7EED74}" presName="spacer" presStyleCnt="0"/>
      <dgm:spPr/>
    </dgm:pt>
    <dgm:pt modelId="{55E6A1C3-F3CE-4756-97FD-B22729F74E65}" type="pres">
      <dgm:prSet presAssocID="{EBED61A7-063A-4FA1-85F4-1951CF06127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3E9D0-469F-45F0-993D-44B952D6271F}" type="pres">
      <dgm:prSet presAssocID="{8CEF5A6F-BDFB-4B6C-839D-9A3D7729D9F0}" presName="spacer" presStyleCnt="0"/>
      <dgm:spPr/>
    </dgm:pt>
    <dgm:pt modelId="{C846C321-A8EC-4C12-BF79-18B98B52DCF9}" type="pres">
      <dgm:prSet presAssocID="{FD3E1FBA-3ED2-44A6-A38E-B982351AD28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A411F-AD39-46FD-9D57-CACC7D6CE5F0}" type="pres">
      <dgm:prSet presAssocID="{F293EA20-798E-4F90-B129-EA04A5F0DFEF}" presName="spacer" presStyleCnt="0"/>
      <dgm:spPr/>
    </dgm:pt>
    <dgm:pt modelId="{CC0D1565-8B8F-44C9-B2F9-3C7D0E8B3514}" type="pres">
      <dgm:prSet presAssocID="{E7F48BD6-564E-43E6-9C0D-6F5B32ADAF8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A3AF4-F6BA-4DB8-BBC1-9C18E0AD5EA5}" type="pres">
      <dgm:prSet presAssocID="{E10B77A3-05FF-48CF-8132-5C777AB27A62}" presName="spacer" presStyleCnt="0"/>
      <dgm:spPr/>
    </dgm:pt>
    <dgm:pt modelId="{9C4251B2-8F54-4CF8-8EB6-81B0DC29D675}" type="pres">
      <dgm:prSet presAssocID="{83B3E7A4-3A9E-4D16-9FA1-87C522D1B0E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5042D-4A43-4B3E-919B-9E1EB23815F6}" type="presOf" srcId="{14D89843-C6B7-45E9-9C26-89175D2A1427}" destId="{816EA158-6385-4DF5-AEF0-D191D49BBB02}" srcOrd="0" destOrd="0" presId="urn:microsoft.com/office/officeart/2005/8/layout/vList2"/>
    <dgm:cxn modelId="{114B331C-DAFA-4283-A89C-1F5A08C2A0D3}" srcId="{14D89843-C6B7-45E9-9C26-89175D2A1427}" destId="{EBED61A7-063A-4FA1-85F4-1951CF06127B}" srcOrd="1" destOrd="0" parTransId="{AAA7EC12-8B70-463F-A097-5E5A6CB20FC1}" sibTransId="{8CEF5A6F-BDFB-4B6C-839D-9A3D7729D9F0}"/>
    <dgm:cxn modelId="{8AEDDDD7-F213-41ED-8B45-5F192437F85A}" type="presOf" srcId="{FD3E1FBA-3ED2-44A6-A38E-B982351AD286}" destId="{C846C321-A8EC-4C12-BF79-18B98B52DCF9}" srcOrd="0" destOrd="0" presId="urn:microsoft.com/office/officeart/2005/8/layout/vList2"/>
    <dgm:cxn modelId="{AEEC2869-6515-45C7-ACB6-92ADB70D0DE1}" type="presOf" srcId="{83B3E7A4-3A9E-4D16-9FA1-87C522D1B0E9}" destId="{9C4251B2-8F54-4CF8-8EB6-81B0DC29D675}" srcOrd="0" destOrd="0" presId="urn:microsoft.com/office/officeart/2005/8/layout/vList2"/>
    <dgm:cxn modelId="{94DF20F3-A219-4EFA-B439-7AB0B97DFBAB}" srcId="{14D89843-C6B7-45E9-9C26-89175D2A1427}" destId="{83B3E7A4-3A9E-4D16-9FA1-87C522D1B0E9}" srcOrd="4" destOrd="0" parTransId="{658AE4ED-65ED-49B2-B306-83CE5349573F}" sibTransId="{0EBB063D-D54E-4867-951E-549AC16AB8DE}"/>
    <dgm:cxn modelId="{73C20703-CE8E-4372-B30C-6A928716553A}" srcId="{14D89843-C6B7-45E9-9C26-89175D2A1427}" destId="{DE4836C4-A2F3-401A-8401-ABCB466EC9C0}" srcOrd="0" destOrd="0" parTransId="{0DCB894D-1354-4F9E-94B6-C1CE2BACD82C}" sibTransId="{BCB81BD9-A594-4CA4-B38C-6B370A7EED74}"/>
    <dgm:cxn modelId="{C11979FA-6B00-4D6E-87FE-D072CC9AF164}" srcId="{14D89843-C6B7-45E9-9C26-89175D2A1427}" destId="{FD3E1FBA-3ED2-44A6-A38E-B982351AD286}" srcOrd="2" destOrd="0" parTransId="{B9D84975-4F7B-4EDE-81E9-426819D571F1}" sibTransId="{F293EA20-798E-4F90-B129-EA04A5F0DFEF}"/>
    <dgm:cxn modelId="{D4EF9145-5BCF-43B3-9A4E-FB3FD6AB9AA5}" type="presOf" srcId="{E7F48BD6-564E-43E6-9C0D-6F5B32ADAF87}" destId="{CC0D1565-8B8F-44C9-B2F9-3C7D0E8B3514}" srcOrd="0" destOrd="0" presId="urn:microsoft.com/office/officeart/2005/8/layout/vList2"/>
    <dgm:cxn modelId="{2ED92477-91DA-48A8-8525-CDA1FABAF9EF}" type="presOf" srcId="{DE4836C4-A2F3-401A-8401-ABCB466EC9C0}" destId="{D78DD8EB-2BB5-4F48-BB13-AE958EF306C7}" srcOrd="0" destOrd="0" presId="urn:microsoft.com/office/officeart/2005/8/layout/vList2"/>
    <dgm:cxn modelId="{DED22E73-1B4C-40FB-8768-813727207F0A}" type="presOf" srcId="{EBED61A7-063A-4FA1-85F4-1951CF06127B}" destId="{55E6A1C3-F3CE-4756-97FD-B22729F74E65}" srcOrd="0" destOrd="0" presId="urn:microsoft.com/office/officeart/2005/8/layout/vList2"/>
    <dgm:cxn modelId="{3C015C89-C8BC-4D41-A5AE-243FF49A41A4}" srcId="{14D89843-C6B7-45E9-9C26-89175D2A1427}" destId="{E7F48BD6-564E-43E6-9C0D-6F5B32ADAF87}" srcOrd="3" destOrd="0" parTransId="{3D74DFCB-1B49-4A75-BAB0-4D66D60C40AE}" sibTransId="{E10B77A3-05FF-48CF-8132-5C777AB27A62}"/>
    <dgm:cxn modelId="{435A438A-75D8-4AFE-B281-79BE54C332C0}" type="presParOf" srcId="{816EA158-6385-4DF5-AEF0-D191D49BBB02}" destId="{D78DD8EB-2BB5-4F48-BB13-AE958EF306C7}" srcOrd="0" destOrd="0" presId="urn:microsoft.com/office/officeart/2005/8/layout/vList2"/>
    <dgm:cxn modelId="{8DCC57E4-F19A-438D-9CBD-29C4FB39F7F5}" type="presParOf" srcId="{816EA158-6385-4DF5-AEF0-D191D49BBB02}" destId="{19549D5E-4B49-4460-91E4-A8AF2E37F501}" srcOrd="1" destOrd="0" presId="urn:microsoft.com/office/officeart/2005/8/layout/vList2"/>
    <dgm:cxn modelId="{66C0D929-384F-4E6D-A5EB-6BBF09D48EA9}" type="presParOf" srcId="{816EA158-6385-4DF5-AEF0-D191D49BBB02}" destId="{55E6A1C3-F3CE-4756-97FD-B22729F74E65}" srcOrd="2" destOrd="0" presId="urn:microsoft.com/office/officeart/2005/8/layout/vList2"/>
    <dgm:cxn modelId="{0DA60AA5-E250-4F83-9D8E-1C5E217C4DB2}" type="presParOf" srcId="{816EA158-6385-4DF5-AEF0-D191D49BBB02}" destId="{BD53E9D0-469F-45F0-993D-44B952D6271F}" srcOrd="3" destOrd="0" presId="urn:microsoft.com/office/officeart/2005/8/layout/vList2"/>
    <dgm:cxn modelId="{D737F381-955F-4C7F-90DA-A45A73631D41}" type="presParOf" srcId="{816EA158-6385-4DF5-AEF0-D191D49BBB02}" destId="{C846C321-A8EC-4C12-BF79-18B98B52DCF9}" srcOrd="4" destOrd="0" presId="urn:microsoft.com/office/officeart/2005/8/layout/vList2"/>
    <dgm:cxn modelId="{B3D1B54B-DF44-47C0-868D-06C52EE79979}" type="presParOf" srcId="{816EA158-6385-4DF5-AEF0-D191D49BBB02}" destId="{FD3A411F-AD39-46FD-9D57-CACC7D6CE5F0}" srcOrd="5" destOrd="0" presId="urn:microsoft.com/office/officeart/2005/8/layout/vList2"/>
    <dgm:cxn modelId="{772D433A-040C-4471-8D6A-F8F98425B861}" type="presParOf" srcId="{816EA158-6385-4DF5-AEF0-D191D49BBB02}" destId="{CC0D1565-8B8F-44C9-B2F9-3C7D0E8B3514}" srcOrd="6" destOrd="0" presId="urn:microsoft.com/office/officeart/2005/8/layout/vList2"/>
    <dgm:cxn modelId="{EAB1DE4F-E781-420E-B678-03C9663DDE71}" type="presParOf" srcId="{816EA158-6385-4DF5-AEF0-D191D49BBB02}" destId="{2C4A3AF4-F6BA-4DB8-BBC1-9C18E0AD5EA5}" srcOrd="7" destOrd="0" presId="urn:microsoft.com/office/officeart/2005/8/layout/vList2"/>
    <dgm:cxn modelId="{C5F662C0-3A99-486B-9A76-D1D42E209053}" type="presParOf" srcId="{816EA158-6385-4DF5-AEF0-D191D49BBB02}" destId="{9C4251B2-8F54-4CF8-8EB6-81B0DC29D6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F8AF7A-E427-482E-B4F0-3494E754A8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AE4C6-1F94-410B-8FC7-7672CA4605EC}">
      <dgm:prSet/>
      <dgm:spPr/>
      <dgm:t>
        <a:bodyPr/>
        <a:lstStyle/>
        <a:p>
          <a:pPr rtl="0"/>
          <a:r>
            <a:rPr lang="en-US" smtClean="0"/>
            <a:t>Primary Database</a:t>
          </a:r>
          <a:endParaRPr lang="en-US"/>
        </a:p>
      </dgm:t>
    </dgm:pt>
    <dgm:pt modelId="{E6BFB43E-A852-472A-BA18-70DABA7C38E8}" type="parTrans" cxnId="{AD4A3D4B-734D-4C72-AB95-991B28B06709}">
      <dgm:prSet/>
      <dgm:spPr/>
      <dgm:t>
        <a:bodyPr/>
        <a:lstStyle/>
        <a:p>
          <a:endParaRPr lang="en-US"/>
        </a:p>
      </dgm:t>
    </dgm:pt>
    <dgm:pt modelId="{46743C83-1C46-4CA9-AA42-3E34CFAAC349}" type="sibTrans" cxnId="{AD4A3D4B-734D-4C72-AB95-991B28B06709}">
      <dgm:prSet/>
      <dgm:spPr/>
      <dgm:t>
        <a:bodyPr/>
        <a:lstStyle/>
        <a:p>
          <a:endParaRPr lang="en-US"/>
        </a:p>
      </dgm:t>
    </dgm:pt>
    <dgm:pt modelId="{6E0D597A-89DE-4834-9E02-DC995A52B792}">
      <dgm:prSet/>
      <dgm:spPr/>
      <dgm:t>
        <a:bodyPr/>
        <a:lstStyle/>
        <a:p>
          <a:pPr rtl="0"/>
          <a:r>
            <a:rPr lang="en-US" smtClean="0"/>
            <a:t>Secondary Database</a:t>
          </a:r>
          <a:endParaRPr lang="en-US"/>
        </a:p>
      </dgm:t>
    </dgm:pt>
    <dgm:pt modelId="{663B8D48-0D5E-49DD-9282-AC18A0B1D498}" type="parTrans" cxnId="{279DF670-FD29-4E08-9E62-FA1D2B26834B}">
      <dgm:prSet/>
      <dgm:spPr/>
      <dgm:t>
        <a:bodyPr/>
        <a:lstStyle/>
        <a:p>
          <a:endParaRPr lang="en-US"/>
        </a:p>
      </dgm:t>
    </dgm:pt>
    <dgm:pt modelId="{2790F489-8439-40DB-83C0-F4C4CD75A2D7}" type="sibTrans" cxnId="{279DF670-FD29-4E08-9E62-FA1D2B26834B}">
      <dgm:prSet/>
      <dgm:spPr/>
      <dgm:t>
        <a:bodyPr/>
        <a:lstStyle/>
        <a:p>
          <a:endParaRPr lang="en-US"/>
        </a:p>
      </dgm:t>
    </dgm:pt>
    <dgm:pt modelId="{DD5EC45C-4618-48D0-A941-6F678DD9C0D1}">
      <dgm:prSet/>
      <dgm:spPr/>
      <dgm:t>
        <a:bodyPr/>
        <a:lstStyle/>
        <a:p>
          <a:pPr rtl="0"/>
          <a:r>
            <a:rPr lang="en-US" smtClean="0"/>
            <a:t>Monitor Server (Optional)</a:t>
          </a:r>
          <a:endParaRPr lang="en-US"/>
        </a:p>
      </dgm:t>
    </dgm:pt>
    <dgm:pt modelId="{16FB73C6-7799-401A-9F55-93B47808783C}" type="parTrans" cxnId="{1A985400-771C-4605-B099-A8E712C92AB9}">
      <dgm:prSet/>
      <dgm:spPr/>
      <dgm:t>
        <a:bodyPr/>
        <a:lstStyle/>
        <a:p>
          <a:endParaRPr lang="en-US"/>
        </a:p>
      </dgm:t>
    </dgm:pt>
    <dgm:pt modelId="{9B51E9CA-F702-4F80-B9BD-14B815895B36}" type="sibTrans" cxnId="{1A985400-771C-4605-B099-A8E712C92AB9}">
      <dgm:prSet/>
      <dgm:spPr/>
      <dgm:t>
        <a:bodyPr/>
        <a:lstStyle/>
        <a:p>
          <a:endParaRPr lang="en-US"/>
        </a:p>
      </dgm:t>
    </dgm:pt>
    <dgm:pt modelId="{B66B7ED7-830A-4A06-89DF-FB10737D4ECC}">
      <dgm:prSet/>
      <dgm:spPr/>
      <dgm:t>
        <a:bodyPr/>
        <a:lstStyle/>
        <a:p>
          <a:pPr rtl="0"/>
          <a:r>
            <a:rPr lang="en-US" dirty="0" smtClean="0"/>
            <a:t>SQL Agent Jobs</a:t>
          </a:r>
          <a:endParaRPr lang="en-US" dirty="0"/>
        </a:p>
      </dgm:t>
    </dgm:pt>
    <dgm:pt modelId="{B2662E9D-A1B1-4F48-B318-912773B9E4DB}" type="parTrans" cxnId="{49C5F28E-46BA-4B40-9FBD-ECC8C31FEC0D}">
      <dgm:prSet/>
      <dgm:spPr/>
      <dgm:t>
        <a:bodyPr/>
        <a:lstStyle/>
        <a:p>
          <a:endParaRPr lang="en-US"/>
        </a:p>
      </dgm:t>
    </dgm:pt>
    <dgm:pt modelId="{6C64895A-3C8B-4848-AA8D-A588283EE4A5}" type="sibTrans" cxnId="{49C5F28E-46BA-4B40-9FBD-ECC8C31FEC0D}">
      <dgm:prSet/>
      <dgm:spPr/>
      <dgm:t>
        <a:bodyPr/>
        <a:lstStyle/>
        <a:p>
          <a:endParaRPr lang="en-US"/>
        </a:p>
      </dgm:t>
    </dgm:pt>
    <dgm:pt modelId="{64ECC0A4-BD02-467F-8F30-FE3CF4C77420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Backup Job (Primary)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C6EEF350-C582-4CB6-9528-E3985EE1C5BF}" type="parTrans" cxnId="{00ED5AAB-C6AB-47F5-81C8-E6F4D103FD99}">
      <dgm:prSet/>
      <dgm:spPr/>
      <dgm:t>
        <a:bodyPr/>
        <a:lstStyle/>
        <a:p>
          <a:endParaRPr lang="en-US"/>
        </a:p>
      </dgm:t>
    </dgm:pt>
    <dgm:pt modelId="{386566BF-8AB2-4044-921C-2EDC06C66CFD}" type="sibTrans" cxnId="{00ED5AAB-C6AB-47F5-81C8-E6F4D103FD99}">
      <dgm:prSet/>
      <dgm:spPr/>
      <dgm:t>
        <a:bodyPr/>
        <a:lstStyle/>
        <a:p>
          <a:endParaRPr lang="en-US"/>
        </a:p>
      </dgm:t>
    </dgm:pt>
    <dgm:pt modelId="{26493F9D-9661-4FE0-B91F-4E033BA186D8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Alert Job (All)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9E05DF5-6BAF-4084-B567-B7F95F534762}" type="parTrans" cxnId="{11812068-32BA-47FF-AD35-44DDE68CCAD6}">
      <dgm:prSet/>
      <dgm:spPr/>
      <dgm:t>
        <a:bodyPr/>
        <a:lstStyle/>
        <a:p>
          <a:endParaRPr lang="en-US"/>
        </a:p>
      </dgm:t>
    </dgm:pt>
    <dgm:pt modelId="{A50A24A4-91D3-4582-8DE2-4F7C6109A068}" type="sibTrans" cxnId="{11812068-32BA-47FF-AD35-44DDE68CCAD6}">
      <dgm:prSet/>
      <dgm:spPr/>
      <dgm:t>
        <a:bodyPr/>
        <a:lstStyle/>
        <a:p>
          <a:endParaRPr lang="en-US"/>
        </a:p>
      </dgm:t>
    </dgm:pt>
    <dgm:pt modelId="{6E4A4555-04BA-4591-B75E-45691B141576}">
      <dgm:prSet/>
      <dgm:spPr/>
      <dgm:t>
        <a:bodyPr/>
        <a:lstStyle/>
        <a:p>
          <a:pPr rtl="0"/>
          <a:r>
            <a:rPr lang="en-US" smtClean="0"/>
            <a:t>Log Shipping Tables &amp; Stored Procedures</a:t>
          </a:r>
          <a:endParaRPr lang="en-US"/>
        </a:p>
      </dgm:t>
    </dgm:pt>
    <dgm:pt modelId="{B1554EFB-A949-461E-AE41-82546F964F35}" type="parTrans" cxnId="{CD0D0849-5E5D-413A-AF64-B9F7931EEBF5}">
      <dgm:prSet/>
      <dgm:spPr/>
      <dgm:t>
        <a:bodyPr/>
        <a:lstStyle/>
        <a:p>
          <a:endParaRPr lang="en-US"/>
        </a:p>
      </dgm:t>
    </dgm:pt>
    <dgm:pt modelId="{8D17378E-4076-4543-8D5E-E077EA4737D2}" type="sibTrans" cxnId="{CD0D0849-5E5D-413A-AF64-B9F7931EEBF5}">
      <dgm:prSet/>
      <dgm:spPr/>
      <dgm:t>
        <a:bodyPr/>
        <a:lstStyle/>
        <a:p>
          <a:endParaRPr lang="en-US"/>
        </a:p>
      </dgm:t>
    </dgm:pt>
    <dgm:pt modelId="{E2A2E752-6381-4B05-9561-B99B1AAFC5E7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accent1">
                  <a:lumMod val="75000"/>
                </a:schemeClr>
              </a:solidFill>
            </a:rPr>
            <a:t>http://msdn.microsoft.com/en-us/library/ms175106.aspx</a:t>
          </a:r>
          <a:endParaRPr lang="en-US" sz="1400" dirty="0">
            <a:solidFill>
              <a:schemeClr val="accent1">
                <a:lumMod val="75000"/>
              </a:schemeClr>
            </a:solidFill>
          </a:endParaRPr>
        </a:p>
      </dgm:t>
    </dgm:pt>
    <dgm:pt modelId="{8F23B067-69B6-4A2B-A3E5-8580C8376CE0}" type="parTrans" cxnId="{3B8582BE-F162-4E45-8B23-224092CDFB17}">
      <dgm:prSet/>
      <dgm:spPr/>
      <dgm:t>
        <a:bodyPr/>
        <a:lstStyle/>
        <a:p>
          <a:endParaRPr lang="en-US"/>
        </a:p>
      </dgm:t>
    </dgm:pt>
    <dgm:pt modelId="{AD3D20E4-FD78-4FEE-AB06-4F709FE51C99}" type="sibTrans" cxnId="{3B8582BE-F162-4E45-8B23-224092CDFB17}">
      <dgm:prSet/>
      <dgm:spPr/>
      <dgm:t>
        <a:bodyPr/>
        <a:lstStyle/>
        <a:p>
          <a:endParaRPr lang="en-US"/>
        </a:p>
      </dgm:t>
    </dgm:pt>
    <dgm:pt modelId="{349D263C-C0F9-4653-85C0-355FF1B32F0F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Copy Job (Secondary)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BAF65FD0-3D3A-42A4-B311-8B376E631E13}" type="parTrans" cxnId="{EC8E880D-F710-4BDE-9259-54017B2440D1}">
      <dgm:prSet/>
      <dgm:spPr/>
      <dgm:t>
        <a:bodyPr/>
        <a:lstStyle/>
        <a:p>
          <a:endParaRPr lang="en-US"/>
        </a:p>
      </dgm:t>
    </dgm:pt>
    <dgm:pt modelId="{680636D3-101B-4E52-923B-13326FC87887}" type="sibTrans" cxnId="{EC8E880D-F710-4BDE-9259-54017B2440D1}">
      <dgm:prSet/>
      <dgm:spPr/>
      <dgm:t>
        <a:bodyPr/>
        <a:lstStyle/>
        <a:p>
          <a:endParaRPr lang="en-US"/>
        </a:p>
      </dgm:t>
    </dgm:pt>
    <dgm:pt modelId="{BCF960FC-06E2-48EF-AE0D-BB7201786EED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Restore Job (Secondary)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59EA0BA-11C5-4B30-8A84-0484CE75981F}" type="parTrans" cxnId="{88C4E67E-912D-4506-A1DE-B9B792FB6647}">
      <dgm:prSet/>
      <dgm:spPr/>
      <dgm:t>
        <a:bodyPr/>
        <a:lstStyle/>
        <a:p>
          <a:endParaRPr lang="en-US"/>
        </a:p>
      </dgm:t>
    </dgm:pt>
    <dgm:pt modelId="{7DCF1013-74B8-44D4-81C9-3EC1D3E1FC1B}" type="sibTrans" cxnId="{88C4E67E-912D-4506-A1DE-B9B792FB6647}">
      <dgm:prSet/>
      <dgm:spPr/>
      <dgm:t>
        <a:bodyPr/>
        <a:lstStyle/>
        <a:p>
          <a:endParaRPr lang="en-US"/>
        </a:p>
      </dgm:t>
    </dgm:pt>
    <dgm:pt modelId="{707C138F-F3FF-4997-AA09-80FFA641FDCC}" type="pres">
      <dgm:prSet presAssocID="{0CF8AF7A-E427-482E-B4F0-3494E754A8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908FA1-D62C-44D5-ABFD-7A8D569C33C7}" type="pres">
      <dgm:prSet presAssocID="{53DAE4C6-1F94-410B-8FC7-7672CA4605E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6B957-6AA9-4191-9003-A54A12FC98E1}" type="pres">
      <dgm:prSet presAssocID="{46743C83-1C46-4CA9-AA42-3E34CFAAC349}" presName="spacer" presStyleCnt="0"/>
      <dgm:spPr/>
    </dgm:pt>
    <dgm:pt modelId="{022579A7-F00D-49D2-87DF-C371C16D087F}" type="pres">
      <dgm:prSet presAssocID="{6E0D597A-89DE-4834-9E02-DC995A52B79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EEB4E-7158-4919-A8C8-C34A3F610F58}" type="pres">
      <dgm:prSet presAssocID="{2790F489-8439-40DB-83C0-F4C4CD75A2D7}" presName="spacer" presStyleCnt="0"/>
      <dgm:spPr/>
    </dgm:pt>
    <dgm:pt modelId="{EC9F83DD-F500-4DFD-B056-5C32FE9160F7}" type="pres">
      <dgm:prSet presAssocID="{DD5EC45C-4618-48D0-A941-6F678DD9C0D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BB6CA-C3F1-4615-ACFB-908476C381F3}" type="pres">
      <dgm:prSet presAssocID="{9B51E9CA-F702-4F80-B9BD-14B815895B36}" presName="spacer" presStyleCnt="0"/>
      <dgm:spPr/>
    </dgm:pt>
    <dgm:pt modelId="{64DC79F4-AEFB-4AE6-BA64-89C3348722C1}" type="pres">
      <dgm:prSet presAssocID="{B66B7ED7-830A-4A06-89DF-FB10737D4EC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FD93F-EB31-4125-9D93-CCF04726FB48}" type="pres">
      <dgm:prSet presAssocID="{B66B7ED7-830A-4A06-89DF-FB10737D4EC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FA532-96F8-4D4D-B9F7-6622A8D62A20}" type="pres">
      <dgm:prSet presAssocID="{6E4A4555-04BA-4591-B75E-45691B1415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2AE6D-6AB3-4440-90A3-6ED71C93CE37}" type="pres">
      <dgm:prSet presAssocID="{6E4A4555-04BA-4591-B75E-45691B14157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F644FC-A652-44B3-9CB5-5F45B350B8A3}" type="presOf" srcId="{BCF960FC-06E2-48EF-AE0D-BB7201786EED}" destId="{A11FD93F-EB31-4125-9D93-CCF04726FB48}" srcOrd="0" destOrd="2" presId="urn:microsoft.com/office/officeart/2005/8/layout/vList2"/>
    <dgm:cxn modelId="{4ECC69C0-8BE3-444B-A2C9-E77E0582A68D}" type="presOf" srcId="{26493F9D-9661-4FE0-B91F-4E033BA186D8}" destId="{A11FD93F-EB31-4125-9D93-CCF04726FB48}" srcOrd="0" destOrd="3" presId="urn:microsoft.com/office/officeart/2005/8/layout/vList2"/>
    <dgm:cxn modelId="{D85BB02B-4039-4B4C-9D97-3EA02479A076}" type="presOf" srcId="{DD5EC45C-4618-48D0-A941-6F678DD9C0D1}" destId="{EC9F83DD-F500-4DFD-B056-5C32FE9160F7}" srcOrd="0" destOrd="0" presId="urn:microsoft.com/office/officeart/2005/8/layout/vList2"/>
    <dgm:cxn modelId="{88C4E67E-912D-4506-A1DE-B9B792FB6647}" srcId="{B66B7ED7-830A-4A06-89DF-FB10737D4ECC}" destId="{BCF960FC-06E2-48EF-AE0D-BB7201786EED}" srcOrd="2" destOrd="0" parTransId="{159EA0BA-11C5-4B30-8A84-0484CE75981F}" sibTransId="{7DCF1013-74B8-44D4-81C9-3EC1D3E1FC1B}"/>
    <dgm:cxn modelId="{EC8E880D-F710-4BDE-9259-54017B2440D1}" srcId="{B66B7ED7-830A-4A06-89DF-FB10737D4ECC}" destId="{349D263C-C0F9-4653-85C0-355FF1B32F0F}" srcOrd="1" destOrd="0" parTransId="{BAF65FD0-3D3A-42A4-B311-8B376E631E13}" sibTransId="{680636D3-101B-4E52-923B-13326FC87887}"/>
    <dgm:cxn modelId="{1A985400-771C-4605-B099-A8E712C92AB9}" srcId="{0CF8AF7A-E427-482E-B4F0-3494E754A825}" destId="{DD5EC45C-4618-48D0-A941-6F678DD9C0D1}" srcOrd="2" destOrd="0" parTransId="{16FB73C6-7799-401A-9F55-93B47808783C}" sibTransId="{9B51E9CA-F702-4F80-B9BD-14B815895B36}"/>
    <dgm:cxn modelId="{CD0D0849-5E5D-413A-AF64-B9F7931EEBF5}" srcId="{0CF8AF7A-E427-482E-B4F0-3494E754A825}" destId="{6E4A4555-04BA-4591-B75E-45691B141576}" srcOrd="4" destOrd="0" parTransId="{B1554EFB-A949-461E-AE41-82546F964F35}" sibTransId="{8D17378E-4076-4543-8D5E-E077EA4737D2}"/>
    <dgm:cxn modelId="{BAA6B179-E454-4F10-BAD7-B092ECDEA94C}" type="presOf" srcId="{64ECC0A4-BD02-467F-8F30-FE3CF4C77420}" destId="{A11FD93F-EB31-4125-9D93-CCF04726FB48}" srcOrd="0" destOrd="0" presId="urn:microsoft.com/office/officeart/2005/8/layout/vList2"/>
    <dgm:cxn modelId="{5E2B2C7F-C482-49D1-B166-D1B4BFA55607}" type="presOf" srcId="{53DAE4C6-1F94-410B-8FC7-7672CA4605EC}" destId="{A3908FA1-D62C-44D5-ABFD-7A8D569C33C7}" srcOrd="0" destOrd="0" presId="urn:microsoft.com/office/officeart/2005/8/layout/vList2"/>
    <dgm:cxn modelId="{EE0B9169-BDC0-4C73-81B0-8E8E7F65E919}" type="presOf" srcId="{0CF8AF7A-E427-482E-B4F0-3494E754A825}" destId="{707C138F-F3FF-4997-AA09-80FFA641FDCC}" srcOrd="0" destOrd="0" presId="urn:microsoft.com/office/officeart/2005/8/layout/vList2"/>
    <dgm:cxn modelId="{B492A90C-2C03-448C-A1F1-F29F111CB9C7}" type="presOf" srcId="{349D263C-C0F9-4653-85C0-355FF1B32F0F}" destId="{A11FD93F-EB31-4125-9D93-CCF04726FB48}" srcOrd="0" destOrd="1" presId="urn:microsoft.com/office/officeart/2005/8/layout/vList2"/>
    <dgm:cxn modelId="{279DF670-FD29-4E08-9E62-FA1D2B26834B}" srcId="{0CF8AF7A-E427-482E-B4F0-3494E754A825}" destId="{6E0D597A-89DE-4834-9E02-DC995A52B792}" srcOrd="1" destOrd="0" parTransId="{663B8D48-0D5E-49DD-9282-AC18A0B1D498}" sibTransId="{2790F489-8439-40DB-83C0-F4C4CD75A2D7}"/>
    <dgm:cxn modelId="{261296FF-EBE1-4909-9C3C-25157431E05A}" type="presOf" srcId="{B66B7ED7-830A-4A06-89DF-FB10737D4ECC}" destId="{64DC79F4-AEFB-4AE6-BA64-89C3348722C1}" srcOrd="0" destOrd="0" presId="urn:microsoft.com/office/officeart/2005/8/layout/vList2"/>
    <dgm:cxn modelId="{AD4A3D4B-734D-4C72-AB95-991B28B06709}" srcId="{0CF8AF7A-E427-482E-B4F0-3494E754A825}" destId="{53DAE4C6-1F94-410B-8FC7-7672CA4605EC}" srcOrd="0" destOrd="0" parTransId="{E6BFB43E-A852-472A-BA18-70DABA7C38E8}" sibTransId="{46743C83-1C46-4CA9-AA42-3E34CFAAC349}"/>
    <dgm:cxn modelId="{3E511A23-5489-4BB7-ABC3-5AA697637672}" type="presOf" srcId="{6E0D597A-89DE-4834-9E02-DC995A52B792}" destId="{022579A7-F00D-49D2-87DF-C371C16D087F}" srcOrd="0" destOrd="0" presId="urn:microsoft.com/office/officeart/2005/8/layout/vList2"/>
    <dgm:cxn modelId="{84CA8599-24EE-4FE8-9082-8E5347209924}" type="presOf" srcId="{E2A2E752-6381-4B05-9561-B99B1AAFC5E7}" destId="{28F2AE6D-6AB3-4440-90A3-6ED71C93CE37}" srcOrd="0" destOrd="0" presId="urn:microsoft.com/office/officeart/2005/8/layout/vList2"/>
    <dgm:cxn modelId="{3B8582BE-F162-4E45-8B23-224092CDFB17}" srcId="{6E4A4555-04BA-4591-B75E-45691B141576}" destId="{E2A2E752-6381-4B05-9561-B99B1AAFC5E7}" srcOrd="0" destOrd="0" parTransId="{8F23B067-69B6-4A2B-A3E5-8580C8376CE0}" sibTransId="{AD3D20E4-FD78-4FEE-AB06-4F709FE51C99}"/>
    <dgm:cxn modelId="{11812068-32BA-47FF-AD35-44DDE68CCAD6}" srcId="{B66B7ED7-830A-4A06-89DF-FB10737D4ECC}" destId="{26493F9D-9661-4FE0-B91F-4E033BA186D8}" srcOrd="3" destOrd="0" parTransId="{D9E05DF5-6BAF-4084-B567-B7F95F534762}" sibTransId="{A50A24A4-91D3-4582-8DE2-4F7C6109A068}"/>
    <dgm:cxn modelId="{49C5F28E-46BA-4B40-9FBD-ECC8C31FEC0D}" srcId="{0CF8AF7A-E427-482E-B4F0-3494E754A825}" destId="{B66B7ED7-830A-4A06-89DF-FB10737D4ECC}" srcOrd="3" destOrd="0" parTransId="{B2662E9D-A1B1-4F48-B318-912773B9E4DB}" sibTransId="{6C64895A-3C8B-4848-AA8D-A588283EE4A5}"/>
    <dgm:cxn modelId="{00ED5AAB-C6AB-47F5-81C8-E6F4D103FD99}" srcId="{B66B7ED7-830A-4A06-89DF-FB10737D4ECC}" destId="{64ECC0A4-BD02-467F-8F30-FE3CF4C77420}" srcOrd="0" destOrd="0" parTransId="{C6EEF350-C582-4CB6-9528-E3985EE1C5BF}" sibTransId="{386566BF-8AB2-4044-921C-2EDC06C66CFD}"/>
    <dgm:cxn modelId="{E97BDEB0-7B32-4E40-954F-94DC00524351}" type="presOf" srcId="{6E4A4555-04BA-4591-B75E-45691B141576}" destId="{8E1FA532-96F8-4D4D-B9F7-6622A8D62A20}" srcOrd="0" destOrd="0" presId="urn:microsoft.com/office/officeart/2005/8/layout/vList2"/>
    <dgm:cxn modelId="{AC01E6BE-5D69-4410-8763-A91E7A228170}" type="presParOf" srcId="{707C138F-F3FF-4997-AA09-80FFA641FDCC}" destId="{A3908FA1-D62C-44D5-ABFD-7A8D569C33C7}" srcOrd="0" destOrd="0" presId="urn:microsoft.com/office/officeart/2005/8/layout/vList2"/>
    <dgm:cxn modelId="{DB71EB8C-7DEF-4A13-BABA-223021A998B2}" type="presParOf" srcId="{707C138F-F3FF-4997-AA09-80FFA641FDCC}" destId="{C616B957-6AA9-4191-9003-A54A12FC98E1}" srcOrd="1" destOrd="0" presId="urn:microsoft.com/office/officeart/2005/8/layout/vList2"/>
    <dgm:cxn modelId="{24BFCED9-386F-4414-A818-5EBFC29076F8}" type="presParOf" srcId="{707C138F-F3FF-4997-AA09-80FFA641FDCC}" destId="{022579A7-F00D-49D2-87DF-C371C16D087F}" srcOrd="2" destOrd="0" presId="urn:microsoft.com/office/officeart/2005/8/layout/vList2"/>
    <dgm:cxn modelId="{4CE05043-69EB-4B17-96DA-795283CE5CF7}" type="presParOf" srcId="{707C138F-F3FF-4997-AA09-80FFA641FDCC}" destId="{81EEEB4E-7158-4919-A8C8-C34A3F610F58}" srcOrd="3" destOrd="0" presId="urn:microsoft.com/office/officeart/2005/8/layout/vList2"/>
    <dgm:cxn modelId="{7D4F8F33-10A8-4B3A-A78F-8A24975EDE93}" type="presParOf" srcId="{707C138F-F3FF-4997-AA09-80FFA641FDCC}" destId="{EC9F83DD-F500-4DFD-B056-5C32FE9160F7}" srcOrd="4" destOrd="0" presId="urn:microsoft.com/office/officeart/2005/8/layout/vList2"/>
    <dgm:cxn modelId="{15AEE0F2-496C-41B5-83B0-94FCBEE75D09}" type="presParOf" srcId="{707C138F-F3FF-4997-AA09-80FFA641FDCC}" destId="{236BB6CA-C3F1-4615-ACFB-908476C381F3}" srcOrd="5" destOrd="0" presId="urn:microsoft.com/office/officeart/2005/8/layout/vList2"/>
    <dgm:cxn modelId="{5BD7D797-21C5-431E-B216-88D9D83AEDA2}" type="presParOf" srcId="{707C138F-F3FF-4997-AA09-80FFA641FDCC}" destId="{64DC79F4-AEFB-4AE6-BA64-89C3348722C1}" srcOrd="6" destOrd="0" presId="urn:microsoft.com/office/officeart/2005/8/layout/vList2"/>
    <dgm:cxn modelId="{DE12C8E9-9A4A-4EDB-88C8-1FCFD6C52AD2}" type="presParOf" srcId="{707C138F-F3FF-4997-AA09-80FFA641FDCC}" destId="{A11FD93F-EB31-4125-9D93-CCF04726FB48}" srcOrd="7" destOrd="0" presId="urn:microsoft.com/office/officeart/2005/8/layout/vList2"/>
    <dgm:cxn modelId="{F0483991-4521-4EB9-A798-3A1FD2C65324}" type="presParOf" srcId="{707C138F-F3FF-4997-AA09-80FFA641FDCC}" destId="{8E1FA532-96F8-4D4D-B9F7-6622A8D62A20}" srcOrd="8" destOrd="0" presId="urn:microsoft.com/office/officeart/2005/8/layout/vList2"/>
    <dgm:cxn modelId="{25EE3A1D-EDC4-4B3C-A008-8B24FE8AA90E}" type="presParOf" srcId="{707C138F-F3FF-4997-AA09-80FFA641FDCC}" destId="{28F2AE6D-6AB3-4440-90A3-6ED71C93CE3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8BB535-DECD-404E-81DC-7BAA982DA5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5CDDC-E73B-401E-90D6-D682923EF394}">
      <dgm:prSet/>
      <dgm:spPr/>
      <dgm:t>
        <a:bodyPr/>
        <a:lstStyle/>
        <a:p>
          <a:pPr rtl="0"/>
          <a:r>
            <a:rPr lang="en-US" smtClean="0"/>
            <a:t>Databases involved needs to be in Full Recovery or Bulk-Logged Recovery mode</a:t>
          </a:r>
          <a:endParaRPr lang="en-US"/>
        </a:p>
      </dgm:t>
    </dgm:pt>
    <dgm:pt modelId="{6D383FF6-0C57-4C27-8CE1-B72A352291E1}" type="parTrans" cxnId="{1B84A877-6D65-48A2-930A-78281FCA123A}">
      <dgm:prSet/>
      <dgm:spPr/>
      <dgm:t>
        <a:bodyPr/>
        <a:lstStyle/>
        <a:p>
          <a:endParaRPr lang="en-US"/>
        </a:p>
      </dgm:t>
    </dgm:pt>
    <dgm:pt modelId="{EDEE1784-7475-4658-B6AB-C56BA722F6CA}" type="sibTrans" cxnId="{1B84A877-6D65-48A2-930A-78281FCA123A}">
      <dgm:prSet/>
      <dgm:spPr/>
      <dgm:t>
        <a:bodyPr/>
        <a:lstStyle/>
        <a:p>
          <a:endParaRPr lang="en-US"/>
        </a:p>
      </dgm:t>
    </dgm:pt>
    <dgm:pt modelId="{5F4FDBB2-2FC9-40AE-9B49-2C0BE8B522EC}">
      <dgm:prSet/>
      <dgm:spPr/>
      <dgm:t>
        <a:bodyPr/>
        <a:lstStyle/>
        <a:p>
          <a:pPr rtl="0"/>
          <a:r>
            <a:rPr lang="en-US" dirty="0" smtClean="0"/>
            <a:t>Requires a Shared folder where Log backups will be copied into (SQL Agent Service Acct needs access to the folder)</a:t>
          </a:r>
          <a:endParaRPr lang="en-US" dirty="0"/>
        </a:p>
      </dgm:t>
    </dgm:pt>
    <dgm:pt modelId="{B73A3433-CB67-4A37-89B2-75E28FDEBAFF}" type="parTrans" cxnId="{932E1397-602F-45D1-9EFE-794BDCE51610}">
      <dgm:prSet/>
      <dgm:spPr/>
      <dgm:t>
        <a:bodyPr/>
        <a:lstStyle/>
        <a:p>
          <a:endParaRPr lang="en-US"/>
        </a:p>
      </dgm:t>
    </dgm:pt>
    <dgm:pt modelId="{8D0A9D73-CCCA-4286-81F0-9CC2E71FC7E3}" type="sibTrans" cxnId="{932E1397-602F-45D1-9EFE-794BDCE51610}">
      <dgm:prSet/>
      <dgm:spPr/>
      <dgm:t>
        <a:bodyPr/>
        <a:lstStyle/>
        <a:p>
          <a:endParaRPr lang="en-US"/>
        </a:p>
      </dgm:t>
    </dgm:pt>
    <dgm:pt modelId="{63D92D8F-B8E1-4B2C-BC19-2A5F10BF3955}">
      <dgm:prSet/>
      <dgm:spPr/>
      <dgm:t>
        <a:bodyPr/>
        <a:lstStyle/>
        <a:p>
          <a:pPr rtl="0"/>
          <a:r>
            <a:rPr lang="en-US" dirty="0" smtClean="0"/>
            <a:t>Primary and Secondary servers needs to have the same case-sensitivity settings </a:t>
          </a:r>
          <a:endParaRPr lang="en-US" dirty="0"/>
        </a:p>
      </dgm:t>
    </dgm:pt>
    <dgm:pt modelId="{B37D04B3-AF13-474E-86E6-7B2FA5407986}" type="parTrans" cxnId="{2BFC5C56-691D-4AF8-9275-8F5E7B594E6B}">
      <dgm:prSet/>
      <dgm:spPr/>
      <dgm:t>
        <a:bodyPr/>
        <a:lstStyle/>
        <a:p>
          <a:endParaRPr lang="en-US"/>
        </a:p>
      </dgm:t>
    </dgm:pt>
    <dgm:pt modelId="{5E622340-7CE3-47E8-9193-E73F1733AA33}" type="sibTrans" cxnId="{2BFC5C56-691D-4AF8-9275-8F5E7B594E6B}">
      <dgm:prSet/>
      <dgm:spPr/>
      <dgm:t>
        <a:bodyPr/>
        <a:lstStyle/>
        <a:p>
          <a:endParaRPr lang="en-US"/>
        </a:p>
      </dgm:t>
    </dgm:pt>
    <dgm:pt modelId="{BC464382-01C7-4E3B-9AB1-929A617B4546}" type="pres">
      <dgm:prSet presAssocID="{908BB535-DECD-404E-81DC-7BAA982DA5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2E605E-A10D-49F3-A679-B7422C6DA893}" type="pres">
      <dgm:prSet presAssocID="{F3B5CDDC-E73B-401E-90D6-D682923EF3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CA895-07F3-40F7-BCC9-3DA264E721CA}" type="pres">
      <dgm:prSet presAssocID="{EDEE1784-7475-4658-B6AB-C56BA722F6CA}" presName="spacer" presStyleCnt="0"/>
      <dgm:spPr/>
    </dgm:pt>
    <dgm:pt modelId="{ED91856E-7C07-4C63-84DD-6A1A59E2A4F3}" type="pres">
      <dgm:prSet presAssocID="{5F4FDBB2-2FC9-40AE-9B49-2C0BE8B52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CFCAA-2ADD-48BD-9949-70E32000B0E1}" type="pres">
      <dgm:prSet presAssocID="{8D0A9D73-CCCA-4286-81F0-9CC2E71FC7E3}" presName="spacer" presStyleCnt="0"/>
      <dgm:spPr/>
    </dgm:pt>
    <dgm:pt modelId="{12970F83-DC79-4ED7-97F7-DE6A6C95853D}" type="pres">
      <dgm:prSet presAssocID="{63D92D8F-B8E1-4B2C-BC19-2A5F10BF395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C5C56-691D-4AF8-9275-8F5E7B594E6B}" srcId="{908BB535-DECD-404E-81DC-7BAA982DA5F7}" destId="{63D92D8F-B8E1-4B2C-BC19-2A5F10BF3955}" srcOrd="2" destOrd="0" parTransId="{B37D04B3-AF13-474E-86E6-7B2FA5407986}" sibTransId="{5E622340-7CE3-47E8-9193-E73F1733AA33}"/>
    <dgm:cxn modelId="{7C082D26-2BC8-448F-95B8-9797B2DB7BD9}" type="presOf" srcId="{63D92D8F-B8E1-4B2C-BC19-2A5F10BF3955}" destId="{12970F83-DC79-4ED7-97F7-DE6A6C95853D}" srcOrd="0" destOrd="0" presId="urn:microsoft.com/office/officeart/2005/8/layout/vList2"/>
    <dgm:cxn modelId="{EF9AB185-4849-43E2-87A4-CF62FD42A948}" type="presOf" srcId="{908BB535-DECD-404E-81DC-7BAA982DA5F7}" destId="{BC464382-01C7-4E3B-9AB1-929A617B4546}" srcOrd="0" destOrd="0" presId="urn:microsoft.com/office/officeart/2005/8/layout/vList2"/>
    <dgm:cxn modelId="{1B84A877-6D65-48A2-930A-78281FCA123A}" srcId="{908BB535-DECD-404E-81DC-7BAA982DA5F7}" destId="{F3B5CDDC-E73B-401E-90D6-D682923EF394}" srcOrd="0" destOrd="0" parTransId="{6D383FF6-0C57-4C27-8CE1-B72A352291E1}" sibTransId="{EDEE1784-7475-4658-B6AB-C56BA722F6CA}"/>
    <dgm:cxn modelId="{932E1397-602F-45D1-9EFE-794BDCE51610}" srcId="{908BB535-DECD-404E-81DC-7BAA982DA5F7}" destId="{5F4FDBB2-2FC9-40AE-9B49-2C0BE8B522EC}" srcOrd="1" destOrd="0" parTransId="{B73A3433-CB67-4A37-89B2-75E28FDEBAFF}" sibTransId="{8D0A9D73-CCCA-4286-81F0-9CC2E71FC7E3}"/>
    <dgm:cxn modelId="{ECF83290-F8DB-4FDA-B52A-56DA83438904}" type="presOf" srcId="{F3B5CDDC-E73B-401E-90D6-D682923EF394}" destId="{6A2E605E-A10D-49F3-A679-B7422C6DA893}" srcOrd="0" destOrd="0" presId="urn:microsoft.com/office/officeart/2005/8/layout/vList2"/>
    <dgm:cxn modelId="{3C030F68-1B63-47F5-BE8B-C3B364516A5D}" type="presOf" srcId="{5F4FDBB2-2FC9-40AE-9B49-2C0BE8B522EC}" destId="{ED91856E-7C07-4C63-84DD-6A1A59E2A4F3}" srcOrd="0" destOrd="0" presId="urn:microsoft.com/office/officeart/2005/8/layout/vList2"/>
    <dgm:cxn modelId="{4AD31876-C9EA-46C3-85C3-719E153DD11A}" type="presParOf" srcId="{BC464382-01C7-4E3B-9AB1-929A617B4546}" destId="{6A2E605E-A10D-49F3-A679-B7422C6DA893}" srcOrd="0" destOrd="0" presId="urn:microsoft.com/office/officeart/2005/8/layout/vList2"/>
    <dgm:cxn modelId="{2B60C377-B911-47F7-9052-4F8B74F0214A}" type="presParOf" srcId="{BC464382-01C7-4E3B-9AB1-929A617B4546}" destId="{410CA895-07F3-40F7-BCC9-3DA264E721CA}" srcOrd="1" destOrd="0" presId="urn:microsoft.com/office/officeart/2005/8/layout/vList2"/>
    <dgm:cxn modelId="{8FEE11EF-02CB-4DB6-AD49-F40A31B4DA43}" type="presParOf" srcId="{BC464382-01C7-4E3B-9AB1-929A617B4546}" destId="{ED91856E-7C07-4C63-84DD-6A1A59E2A4F3}" srcOrd="2" destOrd="0" presId="urn:microsoft.com/office/officeart/2005/8/layout/vList2"/>
    <dgm:cxn modelId="{83E43447-5452-4784-A6CF-BFA1DA6E2F33}" type="presParOf" srcId="{BC464382-01C7-4E3B-9AB1-929A617B4546}" destId="{B61CFCAA-2ADD-48BD-9949-70E32000B0E1}" srcOrd="3" destOrd="0" presId="urn:microsoft.com/office/officeart/2005/8/layout/vList2"/>
    <dgm:cxn modelId="{2A27E87D-2652-41BF-AC26-30073F70B36D}" type="presParOf" srcId="{BC464382-01C7-4E3B-9AB1-929A617B4546}" destId="{12970F83-DC79-4ED7-97F7-DE6A6C9585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030683-E337-4241-933A-75EFE9B5EA3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0849D8-EA3F-4392-BDEF-7B75CBC81E45}">
      <dgm:prSet/>
      <dgm:spPr/>
      <dgm:t>
        <a:bodyPr/>
        <a:lstStyle/>
        <a:p>
          <a:pPr rtl="0"/>
          <a:r>
            <a:rPr lang="en-US" dirty="0" smtClean="0"/>
            <a:t>Disable Log Shipping backup job on primary server</a:t>
          </a:r>
          <a:endParaRPr lang="en-US" dirty="0"/>
        </a:p>
      </dgm:t>
    </dgm:pt>
    <dgm:pt modelId="{AFC585F6-497F-4A87-B5BB-B9F2F61C7755}" type="parTrans" cxnId="{C7D0DFAF-8CA0-4F9E-AE09-D4F64EFB3CAD}">
      <dgm:prSet/>
      <dgm:spPr/>
      <dgm:t>
        <a:bodyPr/>
        <a:lstStyle/>
        <a:p>
          <a:endParaRPr lang="en-US"/>
        </a:p>
      </dgm:t>
    </dgm:pt>
    <dgm:pt modelId="{9C38DC59-E08B-4501-BC31-95696D536707}" type="sibTrans" cxnId="{C7D0DFAF-8CA0-4F9E-AE09-D4F64EFB3CAD}">
      <dgm:prSet/>
      <dgm:spPr/>
      <dgm:t>
        <a:bodyPr/>
        <a:lstStyle/>
        <a:p>
          <a:endParaRPr lang="en-US"/>
        </a:p>
      </dgm:t>
    </dgm:pt>
    <dgm:pt modelId="{D1BBC386-3367-4CCF-AF81-E417A8523055}">
      <dgm:prSet/>
      <dgm:spPr/>
      <dgm:t>
        <a:bodyPr/>
        <a:lstStyle/>
        <a:p>
          <a:pPr rtl="0"/>
          <a:r>
            <a:rPr lang="en-US" smtClean="0"/>
            <a:t>Backup Tail log with NORECOVERY option </a:t>
          </a:r>
          <a:endParaRPr lang="en-US"/>
        </a:p>
      </dgm:t>
    </dgm:pt>
    <dgm:pt modelId="{8E716381-99F9-4BC9-85F4-1A1BA16D966D}" type="parTrans" cxnId="{E1858DFA-5157-42AB-B63A-9F481FF52E76}">
      <dgm:prSet/>
      <dgm:spPr/>
      <dgm:t>
        <a:bodyPr/>
        <a:lstStyle/>
        <a:p>
          <a:endParaRPr lang="en-US"/>
        </a:p>
      </dgm:t>
    </dgm:pt>
    <dgm:pt modelId="{700A1ADC-73AA-4663-A255-6DB7F19E070A}" type="sibTrans" cxnId="{E1858DFA-5157-42AB-B63A-9F481FF52E76}">
      <dgm:prSet/>
      <dgm:spPr/>
      <dgm:t>
        <a:bodyPr/>
        <a:lstStyle/>
        <a:p>
          <a:endParaRPr lang="en-US"/>
        </a:p>
      </dgm:t>
    </dgm:pt>
    <dgm:pt modelId="{5D278AC0-5788-4980-B267-FED57F25DA41}">
      <dgm:prSet/>
      <dgm:spPr/>
      <dgm:t>
        <a:bodyPr/>
        <a:lstStyle/>
        <a:p>
          <a:pPr rtl="0"/>
          <a:r>
            <a:rPr lang="en-US" smtClean="0"/>
            <a:t>Copy tail log backup to Secondary server</a:t>
          </a:r>
          <a:endParaRPr lang="en-US"/>
        </a:p>
      </dgm:t>
    </dgm:pt>
    <dgm:pt modelId="{CDB07DC6-DA81-43C0-8936-81F5E216C6E3}" type="parTrans" cxnId="{CA7BFB48-5BA7-416E-AEEE-53ED9A3644EA}">
      <dgm:prSet/>
      <dgm:spPr/>
      <dgm:t>
        <a:bodyPr/>
        <a:lstStyle/>
        <a:p>
          <a:endParaRPr lang="en-US"/>
        </a:p>
      </dgm:t>
    </dgm:pt>
    <dgm:pt modelId="{0E523DEA-1F5E-4601-87D8-5BF729CBAF1E}" type="sibTrans" cxnId="{CA7BFB48-5BA7-416E-AEEE-53ED9A3644EA}">
      <dgm:prSet/>
      <dgm:spPr/>
      <dgm:t>
        <a:bodyPr/>
        <a:lstStyle/>
        <a:p>
          <a:endParaRPr lang="en-US"/>
        </a:p>
      </dgm:t>
    </dgm:pt>
    <dgm:pt modelId="{F49BB071-5386-4B42-96E1-33CFD36AECCE}">
      <dgm:prSet/>
      <dgm:spPr/>
      <dgm:t>
        <a:bodyPr/>
        <a:lstStyle/>
        <a:p>
          <a:pPr rtl="0"/>
          <a:r>
            <a:rPr lang="en-US" smtClean="0"/>
            <a:t>Restore all unrestored log backups in sequence with NORECOVERY on Secondary server</a:t>
          </a:r>
          <a:endParaRPr lang="en-US"/>
        </a:p>
      </dgm:t>
    </dgm:pt>
    <dgm:pt modelId="{459DFDD5-5A1F-4542-843E-BDE98A2937AD}" type="parTrans" cxnId="{DE46D2C2-11B9-4DA9-87D8-F28705FCE0C3}">
      <dgm:prSet/>
      <dgm:spPr/>
      <dgm:t>
        <a:bodyPr/>
        <a:lstStyle/>
        <a:p>
          <a:endParaRPr lang="en-US"/>
        </a:p>
      </dgm:t>
    </dgm:pt>
    <dgm:pt modelId="{4064B25B-6023-4D97-B52A-37F54A2493E0}" type="sibTrans" cxnId="{DE46D2C2-11B9-4DA9-87D8-F28705FCE0C3}">
      <dgm:prSet/>
      <dgm:spPr/>
      <dgm:t>
        <a:bodyPr/>
        <a:lstStyle/>
        <a:p>
          <a:endParaRPr lang="en-US"/>
        </a:p>
      </dgm:t>
    </dgm:pt>
    <dgm:pt modelId="{81D528B3-5F58-4045-8D6C-370B38C2289D}">
      <dgm:prSet/>
      <dgm:spPr/>
      <dgm:t>
        <a:bodyPr/>
        <a:lstStyle/>
        <a:p>
          <a:pPr rtl="0"/>
          <a:r>
            <a:rPr lang="en-US" smtClean="0"/>
            <a:t>Restore Tail log backup with Recovery on Secondary</a:t>
          </a:r>
          <a:endParaRPr lang="en-US"/>
        </a:p>
      </dgm:t>
    </dgm:pt>
    <dgm:pt modelId="{22349984-91EF-494D-AF89-7D83DF1DC27E}" type="parTrans" cxnId="{B3C50097-4E7F-44CC-969E-7ED1B6B005DB}">
      <dgm:prSet/>
      <dgm:spPr/>
      <dgm:t>
        <a:bodyPr/>
        <a:lstStyle/>
        <a:p>
          <a:endParaRPr lang="en-US"/>
        </a:p>
      </dgm:t>
    </dgm:pt>
    <dgm:pt modelId="{257C984B-C669-4797-8DF4-61DA4FB1F4B4}" type="sibTrans" cxnId="{B3C50097-4E7F-44CC-969E-7ED1B6B005DB}">
      <dgm:prSet/>
      <dgm:spPr/>
      <dgm:t>
        <a:bodyPr/>
        <a:lstStyle/>
        <a:p>
          <a:endParaRPr lang="en-US"/>
        </a:p>
      </dgm:t>
    </dgm:pt>
    <dgm:pt modelId="{D6D5CB7E-E6E8-471D-8801-5FC7E2CF89B9}">
      <dgm:prSet/>
      <dgm:spPr/>
      <dgm:t>
        <a:bodyPr/>
        <a:lstStyle/>
        <a:p>
          <a:pPr rtl="0"/>
          <a:r>
            <a:rPr lang="en-US" smtClean="0"/>
            <a:t>Setup Log Shipping from Secondary to Primary </a:t>
          </a:r>
          <a:endParaRPr lang="en-US"/>
        </a:p>
      </dgm:t>
    </dgm:pt>
    <dgm:pt modelId="{75C0763F-6A4D-4F48-A662-06F6624DE145}" type="parTrans" cxnId="{2BC6F879-6BBC-42A6-90B6-3B0E7DE86B76}">
      <dgm:prSet/>
      <dgm:spPr/>
      <dgm:t>
        <a:bodyPr/>
        <a:lstStyle/>
        <a:p>
          <a:endParaRPr lang="en-US"/>
        </a:p>
      </dgm:t>
    </dgm:pt>
    <dgm:pt modelId="{F878EFBB-17B0-4F25-A91D-7556588D6042}" type="sibTrans" cxnId="{2BC6F879-6BBC-42A6-90B6-3B0E7DE86B76}">
      <dgm:prSet/>
      <dgm:spPr/>
      <dgm:t>
        <a:bodyPr/>
        <a:lstStyle/>
        <a:p>
          <a:endParaRPr lang="en-US"/>
        </a:p>
      </dgm:t>
    </dgm:pt>
    <dgm:pt modelId="{9A319741-D5F1-4CAC-9789-2B6587E9B387}" type="pres">
      <dgm:prSet presAssocID="{A0030683-E337-4241-933A-75EFE9B5EA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D2A456-69B5-489B-8B69-51F8ADD130E1}" type="pres">
      <dgm:prSet presAssocID="{D6D5CB7E-E6E8-471D-8801-5FC7E2CF89B9}" presName="boxAndChildren" presStyleCnt="0"/>
      <dgm:spPr/>
    </dgm:pt>
    <dgm:pt modelId="{C25E6A55-A168-470C-B8CB-F24864193F11}" type="pres">
      <dgm:prSet presAssocID="{D6D5CB7E-E6E8-471D-8801-5FC7E2CF89B9}" presName="parentTextBox" presStyleLbl="node1" presStyleIdx="0" presStyleCnt="6"/>
      <dgm:spPr/>
      <dgm:t>
        <a:bodyPr/>
        <a:lstStyle/>
        <a:p>
          <a:endParaRPr lang="en-US"/>
        </a:p>
      </dgm:t>
    </dgm:pt>
    <dgm:pt modelId="{7D9C2BF4-FCE9-43C3-9E47-4A9845099D4B}" type="pres">
      <dgm:prSet presAssocID="{257C984B-C669-4797-8DF4-61DA4FB1F4B4}" presName="sp" presStyleCnt="0"/>
      <dgm:spPr/>
    </dgm:pt>
    <dgm:pt modelId="{63C197ED-E552-4F9B-A350-7BB88CF6B18F}" type="pres">
      <dgm:prSet presAssocID="{81D528B3-5F58-4045-8D6C-370B38C2289D}" presName="arrowAndChildren" presStyleCnt="0"/>
      <dgm:spPr/>
    </dgm:pt>
    <dgm:pt modelId="{BBF8D597-8599-4F14-ACE2-53E2F67E4E76}" type="pres">
      <dgm:prSet presAssocID="{81D528B3-5F58-4045-8D6C-370B38C2289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4F6C70D8-20B7-4AFD-8F3D-89032D8A2151}" type="pres">
      <dgm:prSet presAssocID="{4064B25B-6023-4D97-B52A-37F54A2493E0}" presName="sp" presStyleCnt="0"/>
      <dgm:spPr/>
    </dgm:pt>
    <dgm:pt modelId="{E7911762-EAA0-4F85-85B4-340A29D0D2BB}" type="pres">
      <dgm:prSet presAssocID="{F49BB071-5386-4B42-96E1-33CFD36AECCE}" presName="arrowAndChildren" presStyleCnt="0"/>
      <dgm:spPr/>
    </dgm:pt>
    <dgm:pt modelId="{58C5A5E5-D653-47A6-92DD-B059EA969654}" type="pres">
      <dgm:prSet presAssocID="{F49BB071-5386-4B42-96E1-33CFD36AECCE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6A59D738-F483-4B57-A7A3-9A248D24D1F3}" type="pres">
      <dgm:prSet presAssocID="{0E523DEA-1F5E-4601-87D8-5BF729CBAF1E}" presName="sp" presStyleCnt="0"/>
      <dgm:spPr/>
    </dgm:pt>
    <dgm:pt modelId="{D9EAC3B8-21C8-419A-A6C5-78439C74843C}" type="pres">
      <dgm:prSet presAssocID="{5D278AC0-5788-4980-B267-FED57F25DA41}" presName="arrowAndChildren" presStyleCnt="0"/>
      <dgm:spPr/>
    </dgm:pt>
    <dgm:pt modelId="{EEABD6B2-A8BB-4327-8100-E93892E33A7A}" type="pres">
      <dgm:prSet presAssocID="{5D278AC0-5788-4980-B267-FED57F25DA41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B6C01DC2-2B43-4457-A9D8-4CA2533CAECE}" type="pres">
      <dgm:prSet presAssocID="{700A1ADC-73AA-4663-A255-6DB7F19E070A}" presName="sp" presStyleCnt="0"/>
      <dgm:spPr/>
    </dgm:pt>
    <dgm:pt modelId="{88D54A89-5D20-453C-8768-FBEB20F38BEC}" type="pres">
      <dgm:prSet presAssocID="{D1BBC386-3367-4CCF-AF81-E417A8523055}" presName="arrowAndChildren" presStyleCnt="0"/>
      <dgm:spPr/>
    </dgm:pt>
    <dgm:pt modelId="{61265C32-3E33-47A3-A578-15830AC5F42C}" type="pres">
      <dgm:prSet presAssocID="{D1BBC386-3367-4CCF-AF81-E417A8523055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1DD6C7F8-36CC-48D4-AD68-9CF6FECCFD62}" type="pres">
      <dgm:prSet presAssocID="{9C38DC59-E08B-4501-BC31-95696D536707}" presName="sp" presStyleCnt="0"/>
      <dgm:spPr/>
    </dgm:pt>
    <dgm:pt modelId="{7EE69B1D-8CBE-43FD-9A77-90CD3F8ECF5E}" type="pres">
      <dgm:prSet presAssocID="{910849D8-EA3F-4392-BDEF-7B75CBC81E45}" presName="arrowAndChildren" presStyleCnt="0"/>
      <dgm:spPr/>
    </dgm:pt>
    <dgm:pt modelId="{0A427479-26CF-4AE6-9BAF-A8D04E35F262}" type="pres">
      <dgm:prSet presAssocID="{910849D8-EA3F-4392-BDEF-7B75CBC81E45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C7D0DFAF-8CA0-4F9E-AE09-D4F64EFB3CAD}" srcId="{A0030683-E337-4241-933A-75EFE9B5EA35}" destId="{910849D8-EA3F-4392-BDEF-7B75CBC81E45}" srcOrd="0" destOrd="0" parTransId="{AFC585F6-497F-4A87-B5BB-B9F2F61C7755}" sibTransId="{9C38DC59-E08B-4501-BC31-95696D536707}"/>
    <dgm:cxn modelId="{31908EBB-44AE-440D-80D7-4497FAD1792E}" type="presOf" srcId="{F49BB071-5386-4B42-96E1-33CFD36AECCE}" destId="{58C5A5E5-D653-47A6-92DD-B059EA969654}" srcOrd="0" destOrd="0" presId="urn:microsoft.com/office/officeart/2005/8/layout/process4"/>
    <dgm:cxn modelId="{6EC1F2A4-8121-4C23-A26D-6FB21F364DFD}" type="presOf" srcId="{5D278AC0-5788-4980-B267-FED57F25DA41}" destId="{EEABD6B2-A8BB-4327-8100-E93892E33A7A}" srcOrd="0" destOrd="0" presId="urn:microsoft.com/office/officeart/2005/8/layout/process4"/>
    <dgm:cxn modelId="{3EF40CC0-FF85-4611-A2D1-E8059D6FB62A}" type="presOf" srcId="{81D528B3-5F58-4045-8D6C-370B38C2289D}" destId="{BBF8D597-8599-4F14-ACE2-53E2F67E4E76}" srcOrd="0" destOrd="0" presId="urn:microsoft.com/office/officeart/2005/8/layout/process4"/>
    <dgm:cxn modelId="{1A5B7D94-B7BB-4CF7-BC2B-F39B457858A8}" type="presOf" srcId="{D6D5CB7E-E6E8-471D-8801-5FC7E2CF89B9}" destId="{C25E6A55-A168-470C-B8CB-F24864193F11}" srcOrd="0" destOrd="0" presId="urn:microsoft.com/office/officeart/2005/8/layout/process4"/>
    <dgm:cxn modelId="{2885E939-1CC6-457E-8126-D9D097863D0E}" type="presOf" srcId="{910849D8-EA3F-4392-BDEF-7B75CBC81E45}" destId="{0A427479-26CF-4AE6-9BAF-A8D04E35F262}" srcOrd="0" destOrd="0" presId="urn:microsoft.com/office/officeart/2005/8/layout/process4"/>
    <dgm:cxn modelId="{764ECD49-29A1-4CFB-AB7E-A2D80ED97EBF}" type="presOf" srcId="{D1BBC386-3367-4CCF-AF81-E417A8523055}" destId="{61265C32-3E33-47A3-A578-15830AC5F42C}" srcOrd="0" destOrd="0" presId="urn:microsoft.com/office/officeart/2005/8/layout/process4"/>
    <dgm:cxn modelId="{B3C50097-4E7F-44CC-969E-7ED1B6B005DB}" srcId="{A0030683-E337-4241-933A-75EFE9B5EA35}" destId="{81D528B3-5F58-4045-8D6C-370B38C2289D}" srcOrd="4" destOrd="0" parTransId="{22349984-91EF-494D-AF89-7D83DF1DC27E}" sibTransId="{257C984B-C669-4797-8DF4-61DA4FB1F4B4}"/>
    <dgm:cxn modelId="{94A1BF2F-F9AB-473E-BDB4-F69B7CE83A74}" type="presOf" srcId="{A0030683-E337-4241-933A-75EFE9B5EA35}" destId="{9A319741-D5F1-4CAC-9789-2B6587E9B387}" srcOrd="0" destOrd="0" presId="urn:microsoft.com/office/officeart/2005/8/layout/process4"/>
    <dgm:cxn modelId="{2BC6F879-6BBC-42A6-90B6-3B0E7DE86B76}" srcId="{A0030683-E337-4241-933A-75EFE9B5EA35}" destId="{D6D5CB7E-E6E8-471D-8801-5FC7E2CF89B9}" srcOrd="5" destOrd="0" parTransId="{75C0763F-6A4D-4F48-A662-06F6624DE145}" sibTransId="{F878EFBB-17B0-4F25-A91D-7556588D6042}"/>
    <dgm:cxn modelId="{E1858DFA-5157-42AB-B63A-9F481FF52E76}" srcId="{A0030683-E337-4241-933A-75EFE9B5EA35}" destId="{D1BBC386-3367-4CCF-AF81-E417A8523055}" srcOrd="1" destOrd="0" parTransId="{8E716381-99F9-4BC9-85F4-1A1BA16D966D}" sibTransId="{700A1ADC-73AA-4663-A255-6DB7F19E070A}"/>
    <dgm:cxn modelId="{CA7BFB48-5BA7-416E-AEEE-53ED9A3644EA}" srcId="{A0030683-E337-4241-933A-75EFE9B5EA35}" destId="{5D278AC0-5788-4980-B267-FED57F25DA41}" srcOrd="2" destOrd="0" parTransId="{CDB07DC6-DA81-43C0-8936-81F5E216C6E3}" sibTransId="{0E523DEA-1F5E-4601-87D8-5BF729CBAF1E}"/>
    <dgm:cxn modelId="{DE46D2C2-11B9-4DA9-87D8-F28705FCE0C3}" srcId="{A0030683-E337-4241-933A-75EFE9B5EA35}" destId="{F49BB071-5386-4B42-96E1-33CFD36AECCE}" srcOrd="3" destOrd="0" parTransId="{459DFDD5-5A1F-4542-843E-BDE98A2937AD}" sibTransId="{4064B25B-6023-4D97-B52A-37F54A2493E0}"/>
    <dgm:cxn modelId="{F69E125B-3E51-4C58-AF74-5A861A99CD43}" type="presParOf" srcId="{9A319741-D5F1-4CAC-9789-2B6587E9B387}" destId="{73D2A456-69B5-489B-8B69-51F8ADD130E1}" srcOrd="0" destOrd="0" presId="urn:microsoft.com/office/officeart/2005/8/layout/process4"/>
    <dgm:cxn modelId="{DC990129-E47F-4CDA-AB56-6C6B97F25D9D}" type="presParOf" srcId="{73D2A456-69B5-489B-8B69-51F8ADD130E1}" destId="{C25E6A55-A168-470C-B8CB-F24864193F11}" srcOrd="0" destOrd="0" presId="urn:microsoft.com/office/officeart/2005/8/layout/process4"/>
    <dgm:cxn modelId="{A8C0C600-E626-43D9-8D83-31BBF9905655}" type="presParOf" srcId="{9A319741-D5F1-4CAC-9789-2B6587E9B387}" destId="{7D9C2BF4-FCE9-43C3-9E47-4A9845099D4B}" srcOrd="1" destOrd="0" presId="urn:microsoft.com/office/officeart/2005/8/layout/process4"/>
    <dgm:cxn modelId="{49899CF9-55C3-45EE-9823-F8DE3920D71F}" type="presParOf" srcId="{9A319741-D5F1-4CAC-9789-2B6587E9B387}" destId="{63C197ED-E552-4F9B-A350-7BB88CF6B18F}" srcOrd="2" destOrd="0" presId="urn:microsoft.com/office/officeart/2005/8/layout/process4"/>
    <dgm:cxn modelId="{8B666A7A-08C9-4261-908D-601D5E9DD8E7}" type="presParOf" srcId="{63C197ED-E552-4F9B-A350-7BB88CF6B18F}" destId="{BBF8D597-8599-4F14-ACE2-53E2F67E4E76}" srcOrd="0" destOrd="0" presId="urn:microsoft.com/office/officeart/2005/8/layout/process4"/>
    <dgm:cxn modelId="{6439CF41-7D64-428F-9B11-FA6F687C21B7}" type="presParOf" srcId="{9A319741-D5F1-4CAC-9789-2B6587E9B387}" destId="{4F6C70D8-20B7-4AFD-8F3D-89032D8A2151}" srcOrd="3" destOrd="0" presId="urn:microsoft.com/office/officeart/2005/8/layout/process4"/>
    <dgm:cxn modelId="{32D1E6E2-2105-4AAC-AE43-79FBBFA62BC3}" type="presParOf" srcId="{9A319741-D5F1-4CAC-9789-2B6587E9B387}" destId="{E7911762-EAA0-4F85-85B4-340A29D0D2BB}" srcOrd="4" destOrd="0" presId="urn:microsoft.com/office/officeart/2005/8/layout/process4"/>
    <dgm:cxn modelId="{8A4C128C-2FB0-48A6-804E-F67DF7BDCA23}" type="presParOf" srcId="{E7911762-EAA0-4F85-85B4-340A29D0D2BB}" destId="{58C5A5E5-D653-47A6-92DD-B059EA969654}" srcOrd="0" destOrd="0" presId="urn:microsoft.com/office/officeart/2005/8/layout/process4"/>
    <dgm:cxn modelId="{7B5D3B0A-E866-49B1-B84C-CEE9C27EBF5B}" type="presParOf" srcId="{9A319741-D5F1-4CAC-9789-2B6587E9B387}" destId="{6A59D738-F483-4B57-A7A3-9A248D24D1F3}" srcOrd="5" destOrd="0" presId="urn:microsoft.com/office/officeart/2005/8/layout/process4"/>
    <dgm:cxn modelId="{1AD4F447-7A7B-43C6-9B1C-4FE255CC410D}" type="presParOf" srcId="{9A319741-D5F1-4CAC-9789-2B6587E9B387}" destId="{D9EAC3B8-21C8-419A-A6C5-78439C74843C}" srcOrd="6" destOrd="0" presId="urn:microsoft.com/office/officeart/2005/8/layout/process4"/>
    <dgm:cxn modelId="{16A15156-7DD3-4430-BABD-E4C25B8DBCF1}" type="presParOf" srcId="{D9EAC3B8-21C8-419A-A6C5-78439C74843C}" destId="{EEABD6B2-A8BB-4327-8100-E93892E33A7A}" srcOrd="0" destOrd="0" presId="urn:microsoft.com/office/officeart/2005/8/layout/process4"/>
    <dgm:cxn modelId="{850F1907-E01D-4D71-9ACA-1D2DD448300E}" type="presParOf" srcId="{9A319741-D5F1-4CAC-9789-2B6587E9B387}" destId="{B6C01DC2-2B43-4457-A9D8-4CA2533CAECE}" srcOrd="7" destOrd="0" presId="urn:microsoft.com/office/officeart/2005/8/layout/process4"/>
    <dgm:cxn modelId="{3B58A956-8406-4FA8-978E-F91A98964B85}" type="presParOf" srcId="{9A319741-D5F1-4CAC-9789-2B6587E9B387}" destId="{88D54A89-5D20-453C-8768-FBEB20F38BEC}" srcOrd="8" destOrd="0" presId="urn:microsoft.com/office/officeart/2005/8/layout/process4"/>
    <dgm:cxn modelId="{BE36CA04-7DE1-4AE3-9CC2-49327A78C042}" type="presParOf" srcId="{88D54A89-5D20-453C-8768-FBEB20F38BEC}" destId="{61265C32-3E33-47A3-A578-15830AC5F42C}" srcOrd="0" destOrd="0" presId="urn:microsoft.com/office/officeart/2005/8/layout/process4"/>
    <dgm:cxn modelId="{A285C8C2-540F-4F9F-BC25-B0A4629D793A}" type="presParOf" srcId="{9A319741-D5F1-4CAC-9789-2B6587E9B387}" destId="{1DD6C7F8-36CC-48D4-AD68-9CF6FECCFD62}" srcOrd="9" destOrd="0" presId="urn:microsoft.com/office/officeart/2005/8/layout/process4"/>
    <dgm:cxn modelId="{454F4844-C4C0-41A7-983A-D44450421A4A}" type="presParOf" srcId="{9A319741-D5F1-4CAC-9789-2B6587E9B387}" destId="{7EE69B1D-8CBE-43FD-9A77-90CD3F8ECF5E}" srcOrd="10" destOrd="0" presId="urn:microsoft.com/office/officeart/2005/8/layout/process4"/>
    <dgm:cxn modelId="{4D2E0988-03FD-4815-A623-C8E9343E65EA}" type="presParOf" srcId="{7EE69B1D-8CBE-43FD-9A77-90CD3F8ECF5E}" destId="{0A427479-26CF-4AE6-9BAF-A8D04E35F26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722FEF-7575-4686-942D-865402D042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E6CAA1-03E3-4AA6-9CDD-E14861CB976C}">
      <dgm:prSet/>
      <dgm:spPr/>
      <dgm:t>
        <a:bodyPr/>
        <a:lstStyle/>
        <a:p>
          <a:pPr algn="r" rtl="0"/>
          <a:r>
            <a:rPr lang="en-US" b="1" smtClean="0"/>
            <a:t>DEMO: </a:t>
          </a:r>
          <a:br>
            <a:rPr lang="en-US" b="1" smtClean="0"/>
          </a:br>
          <a:r>
            <a:rPr lang="en-US" b="1" smtClean="0"/>
            <a:t>Setting Up Log Shipping</a:t>
          </a:r>
          <a:endParaRPr lang="en-US"/>
        </a:p>
      </dgm:t>
    </dgm:pt>
    <dgm:pt modelId="{27F30DC2-0586-40E7-9B64-2ECF6E057410}" type="parTrans" cxnId="{929CBCD5-87E6-4C5E-8C2F-995BC6647E32}">
      <dgm:prSet/>
      <dgm:spPr/>
      <dgm:t>
        <a:bodyPr/>
        <a:lstStyle/>
        <a:p>
          <a:endParaRPr lang="en-US"/>
        </a:p>
      </dgm:t>
    </dgm:pt>
    <dgm:pt modelId="{96F338C4-0280-4C59-93CF-9A50FE21EEEC}" type="sibTrans" cxnId="{929CBCD5-87E6-4C5E-8C2F-995BC6647E32}">
      <dgm:prSet/>
      <dgm:spPr/>
      <dgm:t>
        <a:bodyPr/>
        <a:lstStyle/>
        <a:p>
          <a:endParaRPr lang="en-US"/>
        </a:p>
      </dgm:t>
    </dgm:pt>
    <dgm:pt modelId="{37039699-B28B-4F81-93E8-CDDD3E4980DA}" type="pres">
      <dgm:prSet presAssocID="{85722FEF-7575-4686-942D-865402D042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99E0D-2B8D-4D2E-8D05-41189E8C1478}" type="pres">
      <dgm:prSet presAssocID="{D0E6CAA1-03E3-4AA6-9CDD-E14861CB976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9CBCD5-87E6-4C5E-8C2F-995BC6647E32}" srcId="{85722FEF-7575-4686-942D-865402D04273}" destId="{D0E6CAA1-03E3-4AA6-9CDD-E14861CB976C}" srcOrd="0" destOrd="0" parTransId="{27F30DC2-0586-40E7-9B64-2ECF6E057410}" sibTransId="{96F338C4-0280-4C59-93CF-9A50FE21EEEC}"/>
    <dgm:cxn modelId="{D8A6B790-55D3-453F-A107-7BAD1E363D3F}" type="presOf" srcId="{85722FEF-7575-4686-942D-865402D04273}" destId="{37039699-B28B-4F81-93E8-CDDD3E4980DA}" srcOrd="0" destOrd="0" presId="urn:microsoft.com/office/officeart/2005/8/layout/vList2"/>
    <dgm:cxn modelId="{C1F19365-15DB-430E-A5A7-4DF63CCE2073}" type="presOf" srcId="{D0E6CAA1-03E3-4AA6-9CDD-E14861CB976C}" destId="{A4899E0D-2B8D-4D2E-8D05-41189E8C1478}" srcOrd="0" destOrd="0" presId="urn:microsoft.com/office/officeart/2005/8/layout/vList2"/>
    <dgm:cxn modelId="{DE6F6E24-AFBF-451C-B876-9E85D863828A}" type="presParOf" srcId="{37039699-B28B-4F81-93E8-CDDD3E4980DA}" destId="{A4899E0D-2B8D-4D2E-8D05-41189E8C14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32F7DA-D290-4C19-90A5-1C7C6AF380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00A895-7CA5-46B1-993E-1A86D2B9B5EA}">
      <dgm:prSet/>
      <dgm:spPr/>
      <dgm:t>
        <a:bodyPr/>
        <a:lstStyle/>
        <a:p>
          <a:pPr rtl="0"/>
          <a:r>
            <a:rPr lang="en-US" smtClean="0"/>
            <a:t>Provide protection from database failures</a:t>
          </a:r>
          <a:endParaRPr lang="en-US"/>
        </a:p>
      </dgm:t>
    </dgm:pt>
    <dgm:pt modelId="{58302EA1-A266-4A2C-8BC0-F8D0C954814C}" type="parTrans" cxnId="{3FDAF646-3EF7-43A5-BDE3-83901815E71F}">
      <dgm:prSet/>
      <dgm:spPr/>
      <dgm:t>
        <a:bodyPr/>
        <a:lstStyle/>
        <a:p>
          <a:endParaRPr lang="en-US"/>
        </a:p>
      </dgm:t>
    </dgm:pt>
    <dgm:pt modelId="{CB590A06-F509-494D-8A87-5ECEB5B4E025}" type="sibTrans" cxnId="{3FDAF646-3EF7-43A5-BDE3-83901815E71F}">
      <dgm:prSet/>
      <dgm:spPr/>
      <dgm:t>
        <a:bodyPr/>
        <a:lstStyle/>
        <a:p>
          <a:endParaRPr lang="en-US"/>
        </a:p>
      </dgm:t>
    </dgm:pt>
    <dgm:pt modelId="{A43AA79D-5284-4F31-BE6F-15439958F895}">
      <dgm:prSet/>
      <dgm:spPr/>
      <dgm:t>
        <a:bodyPr/>
        <a:lstStyle/>
        <a:p>
          <a:pPr rtl="0"/>
          <a:r>
            <a:rPr lang="en-US" smtClean="0"/>
            <a:t>Operating modes:</a:t>
          </a:r>
          <a:endParaRPr lang="en-US"/>
        </a:p>
      </dgm:t>
    </dgm:pt>
    <dgm:pt modelId="{189E34BA-0ECC-40F4-93AE-1CEDEF439F25}" type="parTrans" cxnId="{D930A447-AF92-4ED2-A423-EFB0E7B5A576}">
      <dgm:prSet/>
      <dgm:spPr/>
      <dgm:t>
        <a:bodyPr/>
        <a:lstStyle/>
        <a:p>
          <a:endParaRPr lang="en-US"/>
        </a:p>
      </dgm:t>
    </dgm:pt>
    <dgm:pt modelId="{7E14A58C-1EFF-44A3-B67B-0587E3E77871}" type="sibTrans" cxnId="{D930A447-AF92-4ED2-A423-EFB0E7B5A576}">
      <dgm:prSet/>
      <dgm:spPr/>
      <dgm:t>
        <a:bodyPr/>
        <a:lstStyle/>
        <a:p>
          <a:endParaRPr lang="en-US"/>
        </a:p>
      </dgm:t>
    </dgm:pt>
    <dgm:pt modelId="{FE32A849-8DDC-4415-9398-0995A1EC1D39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Synchronous (High-Safety Mode)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DA11904-BFD5-47D4-96FE-786A83E9A4BB}" type="parTrans" cxnId="{E404AAC0-A341-4510-A9D8-BC14D71C7EFB}">
      <dgm:prSet/>
      <dgm:spPr/>
      <dgm:t>
        <a:bodyPr/>
        <a:lstStyle/>
        <a:p>
          <a:endParaRPr lang="en-US"/>
        </a:p>
      </dgm:t>
    </dgm:pt>
    <dgm:pt modelId="{3FF81728-D384-4E9E-8359-F8DFFE91F100}" type="sibTrans" cxnId="{E404AAC0-A341-4510-A9D8-BC14D71C7EFB}">
      <dgm:prSet/>
      <dgm:spPr/>
      <dgm:t>
        <a:bodyPr/>
        <a:lstStyle/>
        <a:p>
          <a:endParaRPr lang="en-US"/>
        </a:p>
      </dgm:t>
    </dgm:pt>
    <dgm:pt modelId="{0D507DCE-30B6-4472-81F4-C138F847E78B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With Automatic Failover (Requires Witness Server)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6A5C45D6-CEA3-45E0-B7F9-A68F3501A08A}" type="parTrans" cxnId="{6B7F3ED9-5D48-4EF8-B0AE-A2E13FE66929}">
      <dgm:prSet/>
      <dgm:spPr/>
      <dgm:t>
        <a:bodyPr/>
        <a:lstStyle/>
        <a:p>
          <a:endParaRPr lang="en-US"/>
        </a:p>
      </dgm:t>
    </dgm:pt>
    <dgm:pt modelId="{BCDA1CD5-EE97-4C7E-9AFA-33542A9F5B03}" type="sibTrans" cxnId="{6B7F3ED9-5D48-4EF8-B0AE-A2E13FE66929}">
      <dgm:prSet/>
      <dgm:spPr/>
      <dgm:t>
        <a:bodyPr/>
        <a:lstStyle/>
        <a:p>
          <a:endParaRPr lang="en-US"/>
        </a:p>
      </dgm:t>
    </dgm:pt>
    <dgm:pt modelId="{0A11D04D-A25D-4AAB-8A2D-DC828DB2A1CD}">
      <dgm:prSet/>
      <dgm:spPr/>
      <dgm:t>
        <a:bodyPr/>
        <a:lstStyle/>
        <a:p>
          <a:pPr rtl="0"/>
          <a:r>
            <a:rPr lang="en-US" dirty="0" smtClean="0">
              <a:solidFill>
                <a:schemeClr val="accent1">
                  <a:lumMod val="75000"/>
                </a:schemeClr>
              </a:solidFill>
            </a:rPr>
            <a:t>Asynchronous (High Performance Mode)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46261595-37B6-4889-A548-4FCE0DE32743}" type="parTrans" cxnId="{82208E69-EDAD-4FC2-A8E7-E265FEB172D5}">
      <dgm:prSet/>
      <dgm:spPr/>
      <dgm:t>
        <a:bodyPr/>
        <a:lstStyle/>
        <a:p>
          <a:endParaRPr lang="en-US"/>
        </a:p>
      </dgm:t>
    </dgm:pt>
    <dgm:pt modelId="{FBC7215E-2085-454B-BCC5-E3B2F3566DAA}" type="sibTrans" cxnId="{82208E69-EDAD-4FC2-A8E7-E265FEB172D5}">
      <dgm:prSet/>
      <dgm:spPr/>
      <dgm:t>
        <a:bodyPr/>
        <a:lstStyle/>
        <a:p>
          <a:endParaRPr lang="en-US"/>
        </a:p>
      </dgm:t>
    </dgm:pt>
    <dgm:pt modelId="{136C34E1-2308-4E7D-8DF6-F1FBF01F4F45}" type="pres">
      <dgm:prSet presAssocID="{C932F7DA-D290-4C19-90A5-1C7C6AF380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C39DCA-EFAB-4415-BD7D-B6BB1069BD49}" type="pres">
      <dgm:prSet presAssocID="{9D00A895-7CA5-46B1-993E-1A86D2B9B5E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58854-8A53-4105-873A-2557DAD32258}" type="pres">
      <dgm:prSet presAssocID="{CB590A06-F509-494D-8A87-5ECEB5B4E025}" presName="spacer" presStyleCnt="0"/>
      <dgm:spPr/>
    </dgm:pt>
    <dgm:pt modelId="{0E85ECF3-7EDE-43A4-80F8-B32332176E89}" type="pres">
      <dgm:prSet presAssocID="{A43AA79D-5284-4F31-BE6F-15439958F89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6CC1D-97CE-4A5A-91A0-611C2034965C}" type="pres">
      <dgm:prSet presAssocID="{A43AA79D-5284-4F31-BE6F-15439958F89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04AAC0-A341-4510-A9D8-BC14D71C7EFB}" srcId="{A43AA79D-5284-4F31-BE6F-15439958F895}" destId="{FE32A849-8DDC-4415-9398-0995A1EC1D39}" srcOrd="0" destOrd="0" parTransId="{8DA11904-BFD5-47D4-96FE-786A83E9A4BB}" sibTransId="{3FF81728-D384-4E9E-8359-F8DFFE91F100}"/>
    <dgm:cxn modelId="{6B7F3ED9-5D48-4EF8-B0AE-A2E13FE66929}" srcId="{FE32A849-8DDC-4415-9398-0995A1EC1D39}" destId="{0D507DCE-30B6-4472-81F4-C138F847E78B}" srcOrd="0" destOrd="0" parTransId="{6A5C45D6-CEA3-45E0-B7F9-A68F3501A08A}" sibTransId="{BCDA1CD5-EE97-4C7E-9AFA-33542A9F5B03}"/>
    <dgm:cxn modelId="{D287B09A-AAC8-48A3-B577-B9569F7783FA}" type="presOf" srcId="{0D507DCE-30B6-4472-81F4-C138F847E78B}" destId="{2286CC1D-97CE-4A5A-91A0-611C2034965C}" srcOrd="0" destOrd="1" presId="urn:microsoft.com/office/officeart/2005/8/layout/vList2"/>
    <dgm:cxn modelId="{D930A447-AF92-4ED2-A423-EFB0E7B5A576}" srcId="{C932F7DA-D290-4C19-90A5-1C7C6AF380A8}" destId="{A43AA79D-5284-4F31-BE6F-15439958F895}" srcOrd="1" destOrd="0" parTransId="{189E34BA-0ECC-40F4-93AE-1CEDEF439F25}" sibTransId="{7E14A58C-1EFF-44A3-B67B-0587E3E77871}"/>
    <dgm:cxn modelId="{E52A867D-A6F8-41CB-B325-4581590C7D60}" type="presOf" srcId="{FE32A849-8DDC-4415-9398-0995A1EC1D39}" destId="{2286CC1D-97CE-4A5A-91A0-611C2034965C}" srcOrd="0" destOrd="0" presId="urn:microsoft.com/office/officeart/2005/8/layout/vList2"/>
    <dgm:cxn modelId="{3FDAF646-3EF7-43A5-BDE3-83901815E71F}" srcId="{C932F7DA-D290-4C19-90A5-1C7C6AF380A8}" destId="{9D00A895-7CA5-46B1-993E-1A86D2B9B5EA}" srcOrd="0" destOrd="0" parTransId="{58302EA1-A266-4A2C-8BC0-F8D0C954814C}" sibTransId="{CB590A06-F509-494D-8A87-5ECEB5B4E025}"/>
    <dgm:cxn modelId="{82208E69-EDAD-4FC2-A8E7-E265FEB172D5}" srcId="{A43AA79D-5284-4F31-BE6F-15439958F895}" destId="{0A11D04D-A25D-4AAB-8A2D-DC828DB2A1CD}" srcOrd="1" destOrd="0" parTransId="{46261595-37B6-4889-A548-4FCE0DE32743}" sibTransId="{FBC7215E-2085-454B-BCC5-E3B2F3566DAA}"/>
    <dgm:cxn modelId="{647DAC4A-6642-4F10-BA42-6C05F6541C28}" type="presOf" srcId="{C932F7DA-D290-4C19-90A5-1C7C6AF380A8}" destId="{136C34E1-2308-4E7D-8DF6-F1FBF01F4F45}" srcOrd="0" destOrd="0" presId="urn:microsoft.com/office/officeart/2005/8/layout/vList2"/>
    <dgm:cxn modelId="{216C5FB4-1847-46C6-B1D0-0C6707C42288}" type="presOf" srcId="{A43AA79D-5284-4F31-BE6F-15439958F895}" destId="{0E85ECF3-7EDE-43A4-80F8-B32332176E89}" srcOrd="0" destOrd="0" presId="urn:microsoft.com/office/officeart/2005/8/layout/vList2"/>
    <dgm:cxn modelId="{02627E12-4D10-4D0A-AAA1-67ABEDC5226C}" type="presOf" srcId="{9D00A895-7CA5-46B1-993E-1A86D2B9B5EA}" destId="{E1C39DCA-EFAB-4415-BD7D-B6BB1069BD49}" srcOrd="0" destOrd="0" presId="urn:microsoft.com/office/officeart/2005/8/layout/vList2"/>
    <dgm:cxn modelId="{625E8815-1F3C-43F0-8CB0-65B6A14F952B}" type="presOf" srcId="{0A11D04D-A25D-4AAB-8A2D-DC828DB2A1CD}" destId="{2286CC1D-97CE-4A5A-91A0-611C2034965C}" srcOrd="0" destOrd="2" presId="urn:microsoft.com/office/officeart/2005/8/layout/vList2"/>
    <dgm:cxn modelId="{1BFD1246-2320-4680-9B13-D3C522A708B5}" type="presParOf" srcId="{136C34E1-2308-4E7D-8DF6-F1FBF01F4F45}" destId="{E1C39DCA-EFAB-4415-BD7D-B6BB1069BD49}" srcOrd="0" destOrd="0" presId="urn:microsoft.com/office/officeart/2005/8/layout/vList2"/>
    <dgm:cxn modelId="{8676CA22-22BA-47E6-BFE6-3AAFE6E2344E}" type="presParOf" srcId="{136C34E1-2308-4E7D-8DF6-F1FBF01F4F45}" destId="{C2458854-8A53-4105-873A-2557DAD32258}" srcOrd="1" destOrd="0" presId="urn:microsoft.com/office/officeart/2005/8/layout/vList2"/>
    <dgm:cxn modelId="{CA9CFA55-9856-4D6B-B4F4-F8029B481F1A}" type="presParOf" srcId="{136C34E1-2308-4E7D-8DF6-F1FBF01F4F45}" destId="{0E85ECF3-7EDE-43A4-80F8-B32332176E89}" srcOrd="2" destOrd="0" presId="urn:microsoft.com/office/officeart/2005/8/layout/vList2"/>
    <dgm:cxn modelId="{C952D606-B156-4BEE-8362-5C5C837E08D2}" type="presParOf" srcId="{136C34E1-2308-4E7D-8DF6-F1FBF01F4F45}" destId="{2286CC1D-97CE-4A5A-91A0-611C203496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AB931-2CF8-4E71-B008-D7D06C704EF1}">
      <dsp:nvSpPr>
        <dsp:cNvPr id="0" name=""/>
        <dsp:cNvSpPr/>
      </dsp:nvSpPr>
      <dsp:spPr>
        <a:xfrm>
          <a:off x="0" y="283692"/>
          <a:ext cx="73152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Blog: </a:t>
          </a:r>
          <a:r>
            <a:rPr lang="en-US" sz="2300" kern="1200" smtClean="0">
              <a:hlinkClick xmlns:r="http://schemas.openxmlformats.org/officeDocument/2006/relationships" r:id="rId1"/>
            </a:rPr>
            <a:t>http://blogs.h2dclan.com</a:t>
          </a:r>
          <a:endParaRPr lang="en-US" sz="2300" kern="1200"/>
        </a:p>
      </dsp:txBody>
      <dsp:txXfrm>
        <a:off x="26273" y="309965"/>
        <a:ext cx="7262654" cy="485654"/>
      </dsp:txXfrm>
    </dsp:sp>
    <dsp:sp modelId="{BAC6C783-11C4-4A72-B0C9-67B7763B6D21}">
      <dsp:nvSpPr>
        <dsp:cNvPr id="0" name=""/>
        <dsp:cNvSpPr/>
      </dsp:nvSpPr>
      <dsp:spPr>
        <a:xfrm>
          <a:off x="0" y="888133"/>
          <a:ext cx="73152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Twitter: @SQLDude503</a:t>
          </a:r>
          <a:endParaRPr lang="en-US" sz="2300" kern="1200"/>
        </a:p>
      </dsp:txBody>
      <dsp:txXfrm>
        <a:off x="26273" y="914406"/>
        <a:ext cx="7262654" cy="485654"/>
      </dsp:txXfrm>
    </dsp:sp>
    <dsp:sp modelId="{46C2BF9A-578D-466C-84A5-B1CFBCCACEE6}">
      <dsp:nvSpPr>
        <dsp:cNvPr id="0" name=""/>
        <dsp:cNvSpPr/>
      </dsp:nvSpPr>
      <dsp:spPr>
        <a:xfrm>
          <a:off x="0" y="1492573"/>
          <a:ext cx="73152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Email: </a:t>
          </a:r>
          <a:r>
            <a:rPr lang="en-US" sz="2300" kern="1200" smtClean="0">
              <a:hlinkClick xmlns:r="http://schemas.openxmlformats.org/officeDocument/2006/relationships" r:id="rId2"/>
            </a:rPr>
            <a:t>Harry.Chandra@h2dclan.com</a:t>
          </a:r>
          <a:endParaRPr lang="en-US" sz="2300" kern="1200"/>
        </a:p>
      </dsp:txBody>
      <dsp:txXfrm>
        <a:off x="26273" y="1518846"/>
        <a:ext cx="7262654" cy="485654"/>
      </dsp:txXfrm>
    </dsp:sp>
    <dsp:sp modelId="{30E7C04D-2DC2-48CD-985C-D49E1B07CD9C}">
      <dsp:nvSpPr>
        <dsp:cNvPr id="0" name=""/>
        <dsp:cNvSpPr/>
      </dsp:nvSpPr>
      <dsp:spPr>
        <a:xfrm>
          <a:off x="0" y="2097013"/>
          <a:ext cx="73152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LinkedIn: </a:t>
          </a:r>
          <a:r>
            <a:rPr lang="en-US" sz="2300" kern="1200" smtClean="0">
              <a:hlinkClick xmlns:r="http://schemas.openxmlformats.org/officeDocument/2006/relationships" r:id="rId3"/>
            </a:rPr>
            <a:t>http://www.linkedin.com/in/harrychandra</a:t>
          </a:r>
          <a:endParaRPr lang="en-US" sz="2300" kern="1200"/>
        </a:p>
      </dsp:txBody>
      <dsp:txXfrm>
        <a:off x="26273" y="2123286"/>
        <a:ext cx="7262654" cy="485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4D065-A73C-43AA-9E0A-3D8CF1FE4CA7}">
      <dsp:nvSpPr>
        <dsp:cNvPr id="0" name=""/>
        <dsp:cNvSpPr/>
      </dsp:nvSpPr>
      <dsp:spPr>
        <a:xfrm rot="5400000">
          <a:off x="3560301" y="-1501043"/>
          <a:ext cx="444532" cy="3560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Yes</a:t>
          </a:r>
          <a:endParaRPr lang="en-US" sz="1500" kern="1200"/>
        </a:p>
      </dsp:txBody>
      <dsp:txXfrm rot="-5400000">
        <a:off x="2002535" y="78423"/>
        <a:ext cx="3538364" cy="401132"/>
      </dsp:txXfrm>
    </dsp:sp>
    <dsp:sp modelId="{4D2C1B05-3A42-416D-85C6-A9060A2BF499}">
      <dsp:nvSpPr>
        <dsp:cNvPr id="0" name=""/>
        <dsp:cNvSpPr/>
      </dsp:nvSpPr>
      <dsp:spPr>
        <a:xfrm>
          <a:off x="0" y="0"/>
          <a:ext cx="2002536" cy="555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Center</a:t>
          </a:r>
          <a:endParaRPr lang="en-US" sz="2500" kern="1200" dirty="0"/>
        </a:p>
      </dsp:txBody>
      <dsp:txXfrm>
        <a:off x="27125" y="27125"/>
        <a:ext cx="1948286" cy="501415"/>
      </dsp:txXfrm>
    </dsp:sp>
    <dsp:sp modelId="{5AEFE763-E509-456A-8F2D-807C36FDEFA5}">
      <dsp:nvSpPr>
        <dsp:cNvPr id="0" name=""/>
        <dsp:cNvSpPr/>
      </dsp:nvSpPr>
      <dsp:spPr>
        <a:xfrm rot="5400000">
          <a:off x="3560301" y="-917594"/>
          <a:ext cx="444532" cy="3560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Yes</a:t>
          </a:r>
          <a:endParaRPr lang="en-US" sz="1500" kern="1200"/>
        </a:p>
      </dsp:txBody>
      <dsp:txXfrm rot="-5400000">
        <a:off x="2002535" y="661872"/>
        <a:ext cx="3538364" cy="401132"/>
      </dsp:txXfrm>
    </dsp:sp>
    <dsp:sp modelId="{0172E97F-F094-4232-ADCC-B39EF30BA023}">
      <dsp:nvSpPr>
        <dsp:cNvPr id="0" name=""/>
        <dsp:cNvSpPr/>
      </dsp:nvSpPr>
      <dsp:spPr>
        <a:xfrm>
          <a:off x="0" y="584604"/>
          <a:ext cx="2002536" cy="555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Enterprise</a:t>
          </a:r>
          <a:endParaRPr lang="en-US" sz="2500" kern="1200"/>
        </a:p>
      </dsp:txBody>
      <dsp:txXfrm>
        <a:off x="27125" y="611729"/>
        <a:ext cx="1948286" cy="501415"/>
      </dsp:txXfrm>
    </dsp:sp>
    <dsp:sp modelId="{C9087C13-CEAF-4A77-A8F8-9F0404018242}">
      <dsp:nvSpPr>
        <dsp:cNvPr id="0" name=""/>
        <dsp:cNvSpPr/>
      </dsp:nvSpPr>
      <dsp:spPr>
        <a:xfrm rot="5400000">
          <a:off x="3560301" y="-334145"/>
          <a:ext cx="444532" cy="3560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Yes (Single thread, Synchronous Only)</a:t>
          </a:r>
          <a:endParaRPr lang="en-US" sz="1500" kern="1200"/>
        </a:p>
      </dsp:txBody>
      <dsp:txXfrm rot="-5400000">
        <a:off x="2002535" y="1245321"/>
        <a:ext cx="3538364" cy="401132"/>
      </dsp:txXfrm>
    </dsp:sp>
    <dsp:sp modelId="{E2D228F3-3AEB-4D9B-9ACA-CC4B37800B1C}">
      <dsp:nvSpPr>
        <dsp:cNvPr id="0" name=""/>
        <dsp:cNvSpPr/>
      </dsp:nvSpPr>
      <dsp:spPr>
        <a:xfrm>
          <a:off x="0" y="1168053"/>
          <a:ext cx="2002536" cy="555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Standard</a:t>
          </a:r>
          <a:endParaRPr lang="en-US" sz="2500" kern="1200"/>
        </a:p>
      </dsp:txBody>
      <dsp:txXfrm>
        <a:off x="27125" y="1195178"/>
        <a:ext cx="1948286" cy="501415"/>
      </dsp:txXfrm>
    </dsp:sp>
    <dsp:sp modelId="{AA11B2DF-53B9-494D-9CFF-4D50D7FA70E9}">
      <dsp:nvSpPr>
        <dsp:cNvPr id="0" name=""/>
        <dsp:cNvSpPr/>
      </dsp:nvSpPr>
      <dsp:spPr>
        <a:xfrm rot="5400000">
          <a:off x="3560301" y="249303"/>
          <a:ext cx="444532" cy="3560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Witness Only</a:t>
          </a:r>
          <a:endParaRPr lang="en-US" sz="1500" kern="1200"/>
        </a:p>
      </dsp:txBody>
      <dsp:txXfrm rot="-5400000">
        <a:off x="2002535" y="1828769"/>
        <a:ext cx="3538364" cy="401132"/>
      </dsp:txXfrm>
    </dsp:sp>
    <dsp:sp modelId="{644668BF-776C-4000-B721-26952F34F293}">
      <dsp:nvSpPr>
        <dsp:cNvPr id="0" name=""/>
        <dsp:cNvSpPr/>
      </dsp:nvSpPr>
      <dsp:spPr>
        <a:xfrm>
          <a:off x="0" y="1751502"/>
          <a:ext cx="2002536" cy="5556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Others</a:t>
          </a:r>
          <a:endParaRPr lang="en-US" sz="2500" kern="1200"/>
        </a:p>
      </dsp:txBody>
      <dsp:txXfrm>
        <a:off x="27125" y="1778627"/>
        <a:ext cx="1948286" cy="5014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08FA1-D62C-44D5-ABFD-7A8D569C33C7}">
      <dsp:nvSpPr>
        <dsp:cNvPr id="0" name=""/>
        <dsp:cNvSpPr/>
      </dsp:nvSpPr>
      <dsp:spPr>
        <a:xfrm>
          <a:off x="0" y="95008"/>
          <a:ext cx="73152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Principal</a:t>
          </a:r>
          <a:endParaRPr lang="en-US" sz="2100" kern="1200" dirty="0"/>
        </a:p>
      </dsp:txBody>
      <dsp:txXfrm>
        <a:off x="23988" y="118996"/>
        <a:ext cx="7267224" cy="443423"/>
      </dsp:txXfrm>
    </dsp:sp>
    <dsp:sp modelId="{D7830A0C-2CAD-414A-BFB4-A006C9096A1C}">
      <dsp:nvSpPr>
        <dsp:cNvPr id="0" name=""/>
        <dsp:cNvSpPr/>
      </dsp:nvSpPr>
      <dsp:spPr>
        <a:xfrm>
          <a:off x="0" y="586408"/>
          <a:ext cx="73152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Active Database</a:t>
          </a:r>
          <a:endParaRPr lang="en-US" sz="1600" kern="1200" dirty="0"/>
        </a:p>
      </dsp:txBody>
      <dsp:txXfrm>
        <a:off x="0" y="586408"/>
        <a:ext cx="7315200" cy="347760"/>
      </dsp:txXfrm>
    </dsp:sp>
    <dsp:sp modelId="{022579A7-F00D-49D2-87DF-C371C16D087F}">
      <dsp:nvSpPr>
        <dsp:cNvPr id="0" name=""/>
        <dsp:cNvSpPr/>
      </dsp:nvSpPr>
      <dsp:spPr>
        <a:xfrm>
          <a:off x="0" y="934168"/>
          <a:ext cx="73152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Mirror</a:t>
          </a:r>
          <a:endParaRPr lang="en-US" sz="2100" kern="1200" dirty="0"/>
        </a:p>
      </dsp:txBody>
      <dsp:txXfrm>
        <a:off x="23988" y="958156"/>
        <a:ext cx="7267224" cy="443423"/>
      </dsp:txXfrm>
    </dsp:sp>
    <dsp:sp modelId="{891715F5-0A55-455D-A7F2-AEB199E7DA5F}">
      <dsp:nvSpPr>
        <dsp:cNvPr id="0" name=""/>
        <dsp:cNvSpPr/>
      </dsp:nvSpPr>
      <dsp:spPr>
        <a:xfrm>
          <a:off x="0" y="1425568"/>
          <a:ext cx="73152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 Recovery / Restoring Database</a:t>
          </a:r>
          <a:endParaRPr lang="en-US" sz="1600" kern="1200" dirty="0"/>
        </a:p>
      </dsp:txBody>
      <dsp:txXfrm>
        <a:off x="0" y="1425568"/>
        <a:ext cx="7315200" cy="347760"/>
      </dsp:txXfrm>
    </dsp:sp>
    <dsp:sp modelId="{EC9F83DD-F500-4DFD-B056-5C32FE9160F7}">
      <dsp:nvSpPr>
        <dsp:cNvPr id="0" name=""/>
        <dsp:cNvSpPr/>
      </dsp:nvSpPr>
      <dsp:spPr>
        <a:xfrm>
          <a:off x="0" y="1773328"/>
          <a:ext cx="73152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Witness Server (Optional)</a:t>
          </a:r>
          <a:endParaRPr lang="en-US" sz="2100" kern="1200" dirty="0"/>
        </a:p>
      </dsp:txBody>
      <dsp:txXfrm>
        <a:off x="23988" y="1797316"/>
        <a:ext cx="7267224" cy="443423"/>
      </dsp:txXfrm>
    </dsp:sp>
    <dsp:sp modelId="{17946570-56D7-4345-AA24-1E53A308E48E}">
      <dsp:nvSpPr>
        <dsp:cNvPr id="0" name=""/>
        <dsp:cNvSpPr/>
      </dsp:nvSpPr>
      <dsp:spPr>
        <a:xfrm>
          <a:off x="0" y="2264728"/>
          <a:ext cx="73152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Quorum </a:t>
          </a:r>
          <a:endParaRPr lang="en-US" sz="1600" kern="1200" dirty="0"/>
        </a:p>
      </dsp:txBody>
      <dsp:txXfrm>
        <a:off x="0" y="2264728"/>
        <a:ext cx="7315200" cy="347760"/>
      </dsp:txXfrm>
    </dsp:sp>
    <dsp:sp modelId="{64DC79F4-AEFB-4AE6-BA64-89C3348722C1}">
      <dsp:nvSpPr>
        <dsp:cNvPr id="0" name=""/>
        <dsp:cNvSpPr/>
      </dsp:nvSpPr>
      <dsp:spPr>
        <a:xfrm>
          <a:off x="0" y="2612488"/>
          <a:ext cx="73152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Endpoint</a:t>
          </a:r>
          <a:endParaRPr lang="en-US" sz="2100" kern="1200" dirty="0"/>
        </a:p>
      </dsp:txBody>
      <dsp:txXfrm>
        <a:off x="23988" y="2636476"/>
        <a:ext cx="7267224" cy="443423"/>
      </dsp:txXfrm>
    </dsp:sp>
    <dsp:sp modelId="{A11FD93F-EB31-4125-9D93-CCF04726FB48}">
      <dsp:nvSpPr>
        <dsp:cNvPr id="0" name=""/>
        <dsp:cNvSpPr/>
      </dsp:nvSpPr>
      <dsp:spPr>
        <a:xfrm>
          <a:off x="0" y="3103887"/>
          <a:ext cx="73152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Network Protocol object</a:t>
          </a:r>
          <a:endParaRPr lang="en-US" sz="1600" kern="1200" dirty="0"/>
        </a:p>
      </dsp:txBody>
      <dsp:txXfrm>
        <a:off x="0" y="3103887"/>
        <a:ext cx="7315200" cy="347760"/>
      </dsp:txXfrm>
    </dsp:sp>
    <dsp:sp modelId="{8CD18D94-9871-4897-92F8-7A9ABC19A1D6}">
      <dsp:nvSpPr>
        <dsp:cNvPr id="0" name=""/>
        <dsp:cNvSpPr/>
      </dsp:nvSpPr>
      <dsp:spPr>
        <a:xfrm>
          <a:off x="0" y="3451647"/>
          <a:ext cx="73152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Session</a:t>
          </a:r>
          <a:endParaRPr lang="en-US" sz="2100" kern="1200" dirty="0"/>
        </a:p>
      </dsp:txBody>
      <dsp:txXfrm>
        <a:off x="23988" y="3475635"/>
        <a:ext cx="7267224" cy="443423"/>
      </dsp:txXfrm>
    </dsp:sp>
    <dsp:sp modelId="{D69BBCE9-F932-4987-906C-B43CCCF3F912}">
      <dsp:nvSpPr>
        <dsp:cNvPr id="0" name=""/>
        <dsp:cNvSpPr/>
      </dsp:nvSpPr>
      <dsp:spPr>
        <a:xfrm>
          <a:off x="0" y="3943048"/>
          <a:ext cx="73152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Connection between servers involved in Mirroring</a:t>
          </a:r>
          <a:endParaRPr lang="en-US" sz="1600" kern="1200" dirty="0"/>
        </a:p>
      </dsp:txBody>
      <dsp:txXfrm>
        <a:off x="0" y="3943048"/>
        <a:ext cx="7315200" cy="3477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01F8C-2238-4B56-AD8A-91A5F23C6BF1}">
      <dsp:nvSpPr>
        <dsp:cNvPr id="0" name=""/>
        <dsp:cNvSpPr/>
      </dsp:nvSpPr>
      <dsp:spPr>
        <a:xfrm>
          <a:off x="0" y="121987"/>
          <a:ext cx="8249184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Principal and Mirror servers must be running the same edition and version of SQL Server (*)</a:t>
          </a:r>
          <a:endParaRPr lang="en-US" sz="1500" kern="1200"/>
        </a:p>
      </dsp:txBody>
      <dsp:txXfrm>
        <a:off x="27843" y="149830"/>
        <a:ext cx="8193498" cy="514689"/>
      </dsp:txXfrm>
    </dsp:sp>
    <dsp:sp modelId="{B69A35AA-31C9-4741-BC39-95B2990E2710}">
      <dsp:nvSpPr>
        <dsp:cNvPr id="0" name=""/>
        <dsp:cNvSpPr/>
      </dsp:nvSpPr>
      <dsp:spPr>
        <a:xfrm>
          <a:off x="0" y="735562"/>
          <a:ext cx="8249184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Servers involved should use the same collation.</a:t>
          </a:r>
          <a:endParaRPr lang="en-US" sz="1500" kern="1200"/>
        </a:p>
      </dsp:txBody>
      <dsp:txXfrm>
        <a:off x="27843" y="763405"/>
        <a:ext cx="8193498" cy="514689"/>
      </dsp:txXfrm>
    </dsp:sp>
    <dsp:sp modelId="{0FD97C21-BB38-4BCF-9C9B-0356159B9BDF}">
      <dsp:nvSpPr>
        <dsp:cNvPr id="0" name=""/>
        <dsp:cNvSpPr/>
      </dsp:nvSpPr>
      <dsp:spPr>
        <a:xfrm>
          <a:off x="0" y="1349137"/>
          <a:ext cx="8249184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Principal and Mirror database has to have the same name.</a:t>
          </a:r>
          <a:endParaRPr lang="en-US" sz="1500" kern="1200"/>
        </a:p>
      </dsp:txBody>
      <dsp:txXfrm>
        <a:off x="27843" y="1376980"/>
        <a:ext cx="8193498" cy="514689"/>
      </dsp:txXfrm>
    </dsp:sp>
    <dsp:sp modelId="{43314089-4998-44F4-BC0F-8309BD5099EC}">
      <dsp:nvSpPr>
        <dsp:cNvPr id="0" name=""/>
        <dsp:cNvSpPr/>
      </dsp:nvSpPr>
      <dsp:spPr>
        <a:xfrm>
          <a:off x="0" y="1962712"/>
          <a:ext cx="8249184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NORECOVERY option when restoring the Mirror database.</a:t>
          </a:r>
          <a:endParaRPr lang="en-US" sz="1500" kern="1200" dirty="0"/>
        </a:p>
      </dsp:txBody>
      <dsp:txXfrm>
        <a:off x="27843" y="1990555"/>
        <a:ext cx="8193498" cy="514689"/>
      </dsp:txXfrm>
    </dsp:sp>
    <dsp:sp modelId="{D96FE4BE-50FA-4F8D-B578-0D3CB0843296}">
      <dsp:nvSpPr>
        <dsp:cNvPr id="0" name=""/>
        <dsp:cNvSpPr/>
      </dsp:nvSpPr>
      <dsp:spPr>
        <a:xfrm>
          <a:off x="0" y="2576287"/>
          <a:ext cx="8249184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Firewall setting to allow traffic on Mirroring Endpoint port (5022)</a:t>
          </a:r>
          <a:endParaRPr lang="en-US" sz="1500" kern="1200" dirty="0"/>
        </a:p>
      </dsp:txBody>
      <dsp:txXfrm>
        <a:off x="27843" y="2604130"/>
        <a:ext cx="8193498" cy="514689"/>
      </dsp:txXfrm>
    </dsp:sp>
    <dsp:sp modelId="{7CBA853B-B97D-498A-8737-5FFA13F60D5F}">
      <dsp:nvSpPr>
        <dsp:cNvPr id="0" name=""/>
        <dsp:cNvSpPr/>
      </dsp:nvSpPr>
      <dsp:spPr>
        <a:xfrm>
          <a:off x="0" y="3189862"/>
          <a:ext cx="8249184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Grant CONNECT for Service Account running principal server to Endpoint on mirror server and vice versa </a:t>
          </a:r>
          <a:endParaRPr lang="en-US" sz="1500" kern="1200" dirty="0"/>
        </a:p>
      </dsp:txBody>
      <dsp:txXfrm>
        <a:off x="27843" y="3217705"/>
        <a:ext cx="8193498" cy="514689"/>
      </dsp:txXfrm>
    </dsp:sp>
    <dsp:sp modelId="{DBB13976-78E7-41A1-B748-65FBBFBA5C86}">
      <dsp:nvSpPr>
        <dsp:cNvPr id="0" name=""/>
        <dsp:cNvSpPr/>
      </dsp:nvSpPr>
      <dsp:spPr>
        <a:xfrm>
          <a:off x="0" y="3803437"/>
          <a:ext cx="8249184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On 32-bit system, database mirroring can support the maximum of about 10 databases per server instance. </a:t>
          </a:r>
          <a:endParaRPr lang="en-US" sz="1500" kern="1200" dirty="0"/>
        </a:p>
      </dsp:txBody>
      <dsp:txXfrm>
        <a:off x="27843" y="3831280"/>
        <a:ext cx="8193498" cy="5146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3C705-F6E7-4ECA-8F61-E49F932F678F}">
      <dsp:nvSpPr>
        <dsp:cNvPr id="0" name=""/>
        <dsp:cNvSpPr/>
      </dsp:nvSpPr>
      <dsp:spPr>
        <a:xfrm>
          <a:off x="0" y="0"/>
          <a:ext cx="81153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ALTER DATABASE [DB Name] SET PARTNER FAILOVER</a:t>
          </a:r>
          <a:endParaRPr lang="en-US" sz="2600" kern="1200" dirty="0"/>
        </a:p>
      </dsp:txBody>
      <dsp:txXfrm>
        <a:off x="29700" y="29700"/>
        <a:ext cx="8055900" cy="549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AEAE3-7E39-43C8-B3AB-255C4988B6AF}">
      <dsp:nvSpPr>
        <dsp:cNvPr id="0" name=""/>
        <dsp:cNvSpPr/>
      </dsp:nvSpPr>
      <dsp:spPr>
        <a:xfrm>
          <a:off x="0" y="0"/>
          <a:ext cx="83820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OR</a:t>
          </a:r>
          <a:endParaRPr lang="en-US" sz="2600" kern="1200" dirty="0"/>
        </a:p>
      </dsp:txBody>
      <dsp:txXfrm>
        <a:off x="29700" y="29700"/>
        <a:ext cx="778800" cy="549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58074-1919-41BE-B6B1-5DB387542087}">
      <dsp:nvSpPr>
        <dsp:cNvPr id="0" name=""/>
        <dsp:cNvSpPr/>
      </dsp:nvSpPr>
      <dsp:spPr>
        <a:xfrm>
          <a:off x="0" y="17374"/>
          <a:ext cx="7696200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DEMO: </a:t>
          </a:r>
          <a:br>
            <a:rPr lang="en-US" sz="2700" b="1" kern="1200" smtClean="0"/>
          </a:br>
          <a:r>
            <a:rPr lang="en-US" sz="2700" b="1" kern="1200" smtClean="0"/>
            <a:t>Setting Up Mirroring</a:t>
          </a:r>
          <a:endParaRPr lang="en-US" sz="2700" kern="1200"/>
        </a:p>
      </dsp:txBody>
      <dsp:txXfrm>
        <a:off x="50889" y="68263"/>
        <a:ext cx="7594422" cy="94069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9D4ED-E7B2-412B-A727-55190E727BA4}">
      <dsp:nvSpPr>
        <dsp:cNvPr id="0" name=""/>
        <dsp:cNvSpPr/>
      </dsp:nvSpPr>
      <dsp:spPr>
        <a:xfrm>
          <a:off x="0" y="75360"/>
          <a:ext cx="7663543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Pro SQL Server 2008 Mirroring – Robert Davis / Ken Simmons </a:t>
          </a:r>
          <a:endParaRPr lang="en-US" sz="1600" kern="1200"/>
        </a:p>
      </dsp:txBody>
      <dsp:txXfrm>
        <a:off x="18277" y="93637"/>
        <a:ext cx="7626989" cy="337846"/>
      </dsp:txXfrm>
    </dsp:sp>
    <dsp:sp modelId="{3A27AA74-CEB7-4FF0-A8E1-6A3873330204}">
      <dsp:nvSpPr>
        <dsp:cNvPr id="0" name=""/>
        <dsp:cNvSpPr/>
      </dsp:nvSpPr>
      <dsp:spPr>
        <a:xfrm>
          <a:off x="0" y="495840"/>
          <a:ext cx="7663543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http://www.sqlsoldier.com/wp/tag/databasemirroring</a:t>
          </a:r>
          <a:endParaRPr lang="en-US" sz="1600" kern="1200"/>
        </a:p>
      </dsp:txBody>
      <dsp:txXfrm>
        <a:off x="18277" y="514117"/>
        <a:ext cx="7626989" cy="337846"/>
      </dsp:txXfrm>
    </dsp:sp>
    <dsp:sp modelId="{7239EC5E-8F48-49A5-94B4-DA46BB09F617}">
      <dsp:nvSpPr>
        <dsp:cNvPr id="0" name=""/>
        <dsp:cNvSpPr/>
      </dsp:nvSpPr>
      <dsp:spPr>
        <a:xfrm>
          <a:off x="0" y="916320"/>
          <a:ext cx="7663543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http://msdn.microsoft.com/en-us/library/cc645993.aspx#High_availability</a:t>
          </a:r>
          <a:endParaRPr lang="en-US" sz="1600" kern="1200"/>
        </a:p>
      </dsp:txBody>
      <dsp:txXfrm>
        <a:off x="18277" y="934597"/>
        <a:ext cx="7626989" cy="337846"/>
      </dsp:txXfrm>
    </dsp:sp>
    <dsp:sp modelId="{F3426E0C-4509-4BBB-A02C-B72646FF226F}">
      <dsp:nvSpPr>
        <dsp:cNvPr id="0" name=""/>
        <dsp:cNvSpPr/>
      </dsp:nvSpPr>
      <dsp:spPr>
        <a:xfrm>
          <a:off x="0" y="1336800"/>
          <a:ext cx="7663543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http://msdn.microsoft.com/en-us/library/ms187103.aspx</a:t>
          </a:r>
          <a:endParaRPr lang="en-US" sz="1600" kern="1200"/>
        </a:p>
      </dsp:txBody>
      <dsp:txXfrm>
        <a:off x="18277" y="1355077"/>
        <a:ext cx="7626989" cy="337846"/>
      </dsp:txXfrm>
    </dsp:sp>
    <dsp:sp modelId="{8B6537D0-597E-45B5-9236-5D1F18571E5C}">
      <dsp:nvSpPr>
        <dsp:cNvPr id="0" name=""/>
        <dsp:cNvSpPr/>
      </dsp:nvSpPr>
      <dsp:spPr>
        <a:xfrm>
          <a:off x="0" y="1757280"/>
          <a:ext cx="7663543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http://msdn.microsoft.com/en-us/library/ms175106.aspx</a:t>
          </a:r>
          <a:endParaRPr lang="en-US" sz="1600" kern="1200"/>
        </a:p>
      </dsp:txBody>
      <dsp:txXfrm>
        <a:off x="18277" y="1775557"/>
        <a:ext cx="7626989" cy="337846"/>
      </dsp:txXfrm>
    </dsp:sp>
    <dsp:sp modelId="{79CE7245-6F93-4776-AB9D-884A34A7C7D8}">
      <dsp:nvSpPr>
        <dsp:cNvPr id="0" name=""/>
        <dsp:cNvSpPr/>
      </dsp:nvSpPr>
      <dsp:spPr>
        <a:xfrm>
          <a:off x="0" y="2177760"/>
          <a:ext cx="7663543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http://msdn.microsoft.com/en-us/library/bb934127.aspx</a:t>
          </a:r>
          <a:endParaRPr lang="en-US" sz="1600" kern="1200"/>
        </a:p>
      </dsp:txBody>
      <dsp:txXfrm>
        <a:off x="18277" y="2196037"/>
        <a:ext cx="7626989" cy="337846"/>
      </dsp:txXfrm>
    </dsp:sp>
    <dsp:sp modelId="{EF64D1BB-F9FF-4DAB-9692-75E7831323E5}">
      <dsp:nvSpPr>
        <dsp:cNvPr id="0" name=""/>
        <dsp:cNvSpPr/>
      </dsp:nvSpPr>
      <dsp:spPr>
        <a:xfrm>
          <a:off x="0" y="2598240"/>
          <a:ext cx="7663543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http://msdn.microsoft.com/en-us/library/ms365781.aspx</a:t>
          </a:r>
          <a:endParaRPr lang="en-US" sz="1600" kern="1200"/>
        </a:p>
      </dsp:txBody>
      <dsp:txXfrm>
        <a:off x="18277" y="2616517"/>
        <a:ext cx="7626989" cy="33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BE3CD-64C5-4257-8B87-672A9CA266EE}">
      <dsp:nvSpPr>
        <dsp:cNvPr id="0" name=""/>
        <dsp:cNvSpPr/>
      </dsp:nvSpPr>
      <dsp:spPr>
        <a:xfrm>
          <a:off x="0" y="7265"/>
          <a:ext cx="73152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 IS NOT THE SAME AS DISASTER RECOVERY</a:t>
          </a:r>
          <a:endParaRPr lang="en-US" sz="2700" kern="1200" dirty="0"/>
        </a:p>
      </dsp:txBody>
      <dsp:txXfrm>
        <a:off x="30842" y="38107"/>
        <a:ext cx="7253516" cy="5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B4EDE-566F-4AE4-AFD8-73EB3BDF6866}">
      <dsp:nvSpPr>
        <dsp:cNvPr id="0" name=""/>
        <dsp:cNvSpPr/>
      </dsp:nvSpPr>
      <dsp:spPr>
        <a:xfrm>
          <a:off x="0" y="7656"/>
          <a:ext cx="7617151" cy="1000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i="1" kern="1200" dirty="0" smtClean="0"/>
            <a:t>“A high-availability solution masks the effects of a hardware or software failure and maintains the availability of applications so that the perceived downtime for users is minimized”</a:t>
          </a:r>
          <a:endParaRPr lang="en-US" sz="1900" kern="1200" dirty="0"/>
        </a:p>
      </dsp:txBody>
      <dsp:txXfrm>
        <a:off x="48833" y="56489"/>
        <a:ext cx="7519485" cy="902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DD8EB-2BB5-4F48-BB13-AE958EF306C7}">
      <dsp:nvSpPr>
        <dsp:cNvPr id="0" name=""/>
        <dsp:cNvSpPr/>
      </dsp:nvSpPr>
      <dsp:spPr>
        <a:xfrm>
          <a:off x="0" y="19971"/>
          <a:ext cx="7315200" cy="481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Database Log Shipping</a:t>
          </a:r>
          <a:endParaRPr lang="en-US" sz="1700" kern="1200" dirty="0"/>
        </a:p>
      </dsp:txBody>
      <dsp:txXfrm>
        <a:off x="23497" y="43468"/>
        <a:ext cx="7268206" cy="434347"/>
      </dsp:txXfrm>
    </dsp:sp>
    <dsp:sp modelId="{55E6A1C3-F3CE-4756-97FD-B22729F74E65}">
      <dsp:nvSpPr>
        <dsp:cNvPr id="0" name=""/>
        <dsp:cNvSpPr/>
      </dsp:nvSpPr>
      <dsp:spPr>
        <a:xfrm>
          <a:off x="0" y="550272"/>
          <a:ext cx="73152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Database Mirroring</a:t>
          </a:r>
          <a:endParaRPr lang="en-US" sz="1700" kern="1200"/>
        </a:p>
      </dsp:txBody>
      <dsp:txXfrm>
        <a:off x="19419" y="569691"/>
        <a:ext cx="7276362" cy="358962"/>
      </dsp:txXfrm>
    </dsp:sp>
    <dsp:sp modelId="{C846C321-A8EC-4C12-BF79-18B98B52DCF9}">
      <dsp:nvSpPr>
        <dsp:cNvPr id="0" name=""/>
        <dsp:cNvSpPr/>
      </dsp:nvSpPr>
      <dsp:spPr>
        <a:xfrm>
          <a:off x="0" y="997032"/>
          <a:ext cx="73152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Database Replication</a:t>
          </a:r>
          <a:endParaRPr lang="en-US" sz="1700" kern="1200"/>
        </a:p>
      </dsp:txBody>
      <dsp:txXfrm>
        <a:off x="19419" y="1016451"/>
        <a:ext cx="7276362" cy="358962"/>
      </dsp:txXfrm>
    </dsp:sp>
    <dsp:sp modelId="{CC0D1565-8B8F-44C9-B2F9-3C7D0E8B3514}">
      <dsp:nvSpPr>
        <dsp:cNvPr id="0" name=""/>
        <dsp:cNvSpPr/>
      </dsp:nvSpPr>
      <dsp:spPr>
        <a:xfrm>
          <a:off x="0" y="1443792"/>
          <a:ext cx="73152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Failover Cluster</a:t>
          </a:r>
          <a:endParaRPr lang="en-US" sz="1700" kern="1200" dirty="0"/>
        </a:p>
      </dsp:txBody>
      <dsp:txXfrm>
        <a:off x="19419" y="1463211"/>
        <a:ext cx="7276362" cy="358962"/>
      </dsp:txXfrm>
    </dsp:sp>
    <dsp:sp modelId="{9C4251B2-8F54-4CF8-8EB6-81B0DC29D675}">
      <dsp:nvSpPr>
        <dsp:cNvPr id="0" name=""/>
        <dsp:cNvSpPr/>
      </dsp:nvSpPr>
      <dsp:spPr>
        <a:xfrm>
          <a:off x="0" y="1890552"/>
          <a:ext cx="731520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AlwaysOn</a:t>
          </a:r>
          <a:r>
            <a:rPr lang="en-US" sz="1700" kern="1200" dirty="0" smtClean="0"/>
            <a:t> - HADRON (New in SQL Server 2012)</a:t>
          </a:r>
          <a:endParaRPr lang="en-US" sz="1700" kern="1200" dirty="0"/>
        </a:p>
      </dsp:txBody>
      <dsp:txXfrm>
        <a:off x="19419" y="1909971"/>
        <a:ext cx="7276362" cy="358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08FA1-D62C-44D5-ABFD-7A8D569C33C7}">
      <dsp:nvSpPr>
        <dsp:cNvPr id="0" name=""/>
        <dsp:cNvSpPr/>
      </dsp:nvSpPr>
      <dsp:spPr>
        <a:xfrm>
          <a:off x="0" y="70842"/>
          <a:ext cx="73152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Primary Database</a:t>
          </a:r>
          <a:endParaRPr lang="en-US" sz="2200" kern="1200"/>
        </a:p>
      </dsp:txBody>
      <dsp:txXfrm>
        <a:off x="25130" y="95972"/>
        <a:ext cx="7264940" cy="464540"/>
      </dsp:txXfrm>
    </dsp:sp>
    <dsp:sp modelId="{022579A7-F00D-49D2-87DF-C371C16D087F}">
      <dsp:nvSpPr>
        <dsp:cNvPr id="0" name=""/>
        <dsp:cNvSpPr/>
      </dsp:nvSpPr>
      <dsp:spPr>
        <a:xfrm>
          <a:off x="0" y="649002"/>
          <a:ext cx="73152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Secondary Database</a:t>
          </a:r>
          <a:endParaRPr lang="en-US" sz="2200" kern="1200"/>
        </a:p>
      </dsp:txBody>
      <dsp:txXfrm>
        <a:off x="25130" y="674132"/>
        <a:ext cx="7264940" cy="464540"/>
      </dsp:txXfrm>
    </dsp:sp>
    <dsp:sp modelId="{EC9F83DD-F500-4DFD-B056-5C32FE9160F7}">
      <dsp:nvSpPr>
        <dsp:cNvPr id="0" name=""/>
        <dsp:cNvSpPr/>
      </dsp:nvSpPr>
      <dsp:spPr>
        <a:xfrm>
          <a:off x="0" y="1227162"/>
          <a:ext cx="73152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Monitor Server (Optional)</a:t>
          </a:r>
          <a:endParaRPr lang="en-US" sz="2200" kern="1200"/>
        </a:p>
      </dsp:txBody>
      <dsp:txXfrm>
        <a:off x="25130" y="1252292"/>
        <a:ext cx="7264940" cy="464540"/>
      </dsp:txXfrm>
    </dsp:sp>
    <dsp:sp modelId="{64DC79F4-AEFB-4AE6-BA64-89C3348722C1}">
      <dsp:nvSpPr>
        <dsp:cNvPr id="0" name=""/>
        <dsp:cNvSpPr/>
      </dsp:nvSpPr>
      <dsp:spPr>
        <a:xfrm>
          <a:off x="0" y="1805322"/>
          <a:ext cx="73152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SQL Agent Jobs</a:t>
          </a:r>
          <a:endParaRPr lang="en-US" sz="2200" kern="1200" dirty="0"/>
        </a:p>
      </dsp:txBody>
      <dsp:txXfrm>
        <a:off x="25130" y="1830452"/>
        <a:ext cx="7264940" cy="464540"/>
      </dsp:txXfrm>
    </dsp:sp>
    <dsp:sp modelId="{A11FD93F-EB31-4125-9D93-CCF04726FB48}">
      <dsp:nvSpPr>
        <dsp:cNvPr id="0" name=""/>
        <dsp:cNvSpPr/>
      </dsp:nvSpPr>
      <dsp:spPr>
        <a:xfrm>
          <a:off x="0" y="2320123"/>
          <a:ext cx="73152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accent1">
                  <a:lumMod val="75000"/>
                </a:schemeClr>
              </a:solidFill>
            </a:rPr>
            <a:t>Backup Job (Primary)</a:t>
          </a:r>
          <a:endParaRPr lang="en-US" sz="1700" kern="1200" dirty="0">
            <a:solidFill>
              <a:schemeClr val="accent1">
                <a:lumMod val="75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accent1">
                  <a:lumMod val="75000"/>
                </a:schemeClr>
              </a:solidFill>
            </a:rPr>
            <a:t>Copy Job (Secondary)</a:t>
          </a:r>
          <a:endParaRPr lang="en-US" sz="1700" kern="1200" dirty="0">
            <a:solidFill>
              <a:schemeClr val="accent1">
                <a:lumMod val="75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accent1">
                  <a:lumMod val="75000"/>
                </a:schemeClr>
              </a:solidFill>
            </a:rPr>
            <a:t>Restore Job (Secondary)</a:t>
          </a:r>
          <a:endParaRPr lang="en-US" sz="1700" kern="1200" dirty="0">
            <a:solidFill>
              <a:schemeClr val="accent1">
                <a:lumMod val="75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chemeClr val="accent1">
                  <a:lumMod val="75000"/>
                </a:schemeClr>
              </a:solidFill>
            </a:rPr>
            <a:t>Alert Job (All)</a:t>
          </a:r>
          <a:endParaRPr lang="en-US" sz="17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2320123"/>
        <a:ext cx="7315200" cy="1115730"/>
      </dsp:txXfrm>
    </dsp:sp>
    <dsp:sp modelId="{8E1FA532-96F8-4D4D-B9F7-6622A8D62A20}">
      <dsp:nvSpPr>
        <dsp:cNvPr id="0" name=""/>
        <dsp:cNvSpPr/>
      </dsp:nvSpPr>
      <dsp:spPr>
        <a:xfrm>
          <a:off x="0" y="3435853"/>
          <a:ext cx="73152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Log Shipping Tables &amp; Stored Procedures</a:t>
          </a:r>
          <a:endParaRPr lang="en-US" sz="2200" kern="1200"/>
        </a:p>
      </dsp:txBody>
      <dsp:txXfrm>
        <a:off x="25130" y="3460983"/>
        <a:ext cx="7264940" cy="464540"/>
      </dsp:txXfrm>
    </dsp:sp>
    <dsp:sp modelId="{28F2AE6D-6AB3-4440-90A3-6ED71C93CE37}">
      <dsp:nvSpPr>
        <dsp:cNvPr id="0" name=""/>
        <dsp:cNvSpPr/>
      </dsp:nvSpPr>
      <dsp:spPr>
        <a:xfrm>
          <a:off x="0" y="3950653"/>
          <a:ext cx="73152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1">
                  <a:lumMod val="75000"/>
                </a:schemeClr>
              </a:solidFill>
            </a:rPr>
            <a:t>http://msdn.microsoft.com/en-us/library/ms175106.aspx</a:t>
          </a:r>
          <a:endParaRPr lang="en-US" sz="1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3950653"/>
        <a:ext cx="73152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E605E-A10D-49F3-A679-B7422C6DA893}">
      <dsp:nvSpPr>
        <dsp:cNvPr id="0" name=""/>
        <dsp:cNvSpPr/>
      </dsp:nvSpPr>
      <dsp:spPr>
        <a:xfrm>
          <a:off x="0" y="15966"/>
          <a:ext cx="73152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Databases involved needs to be in Full Recovery or Bulk-Logged Recovery mode</a:t>
          </a:r>
          <a:endParaRPr lang="en-US" sz="2100" kern="1200"/>
        </a:p>
      </dsp:txBody>
      <dsp:txXfrm>
        <a:off x="39580" y="55546"/>
        <a:ext cx="7236040" cy="731649"/>
      </dsp:txXfrm>
    </dsp:sp>
    <dsp:sp modelId="{ED91856E-7C07-4C63-84DD-6A1A59E2A4F3}">
      <dsp:nvSpPr>
        <dsp:cNvPr id="0" name=""/>
        <dsp:cNvSpPr/>
      </dsp:nvSpPr>
      <dsp:spPr>
        <a:xfrm>
          <a:off x="0" y="887256"/>
          <a:ext cx="73152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Requires a Shared folder where Log backups will be copied into (SQL Agent Service Acct needs access to the folder)</a:t>
          </a:r>
          <a:endParaRPr lang="en-US" sz="2100" kern="1200" dirty="0"/>
        </a:p>
      </dsp:txBody>
      <dsp:txXfrm>
        <a:off x="39580" y="926836"/>
        <a:ext cx="7236040" cy="731649"/>
      </dsp:txXfrm>
    </dsp:sp>
    <dsp:sp modelId="{12970F83-DC79-4ED7-97F7-DE6A6C95853D}">
      <dsp:nvSpPr>
        <dsp:cNvPr id="0" name=""/>
        <dsp:cNvSpPr/>
      </dsp:nvSpPr>
      <dsp:spPr>
        <a:xfrm>
          <a:off x="0" y="1758546"/>
          <a:ext cx="73152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Primary and Secondary servers needs to have the same case-sensitivity settings </a:t>
          </a:r>
          <a:endParaRPr lang="en-US" sz="2100" kern="1200" dirty="0"/>
        </a:p>
      </dsp:txBody>
      <dsp:txXfrm>
        <a:off x="39580" y="1798126"/>
        <a:ext cx="7236040" cy="731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E6A55-A168-470C-B8CB-F24864193F11}">
      <dsp:nvSpPr>
        <dsp:cNvPr id="0" name=""/>
        <dsp:cNvSpPr/>
      </dsp:nvSpPr>
      <dsp:spPr>
        <a:xfrm>
          <a:off x="0" y="3703000"/>
          <a:ext cx="7484069" cy="486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Setup Log Shipping from Secondary to Primary </a:t>
          </a:r>
          <a:endParaRPr lang="en-US" sz="1400" kern="1200"/>
        </a:p>
      </dsp:txBody>
      <dsp:txXfrm>
        <a:off x="0" y="3703000"/>
        <a:ext cx="7484069" cy="486016"/>
      </dsp:txXfrm>
    </dsp:sp>
    <dsp:sp modelId="{BBF8D597-8599-4F14-ACE2-53E2F67E4E76}">
      <dsp:nvSpPr>
        <dsp:cNvPr id="0" name=""/>
        <dsp:cNvSpPr/>
      </dsp:nvSpPr>
      <dsp:spPr>
        <a:xfrm rot="10800000">
          <a:off x="0" y="2962797"/>
          <a:ext cx="7484069" cy="7474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Restore Tail log backup with Recovery on Secondary</a:t>
          </a:r>
          <a:endParaRPr lang="en-US" sz="1400" kern="1200"/>
        </a:p>
      </dsp:txBody>
      <dsp:txXfrm rot="10800000">
        <a:off x="0" y="2962797"/>
        <a:ext cx="7484069" cy="485699"/>
      </dsp:txXfrm>
    </dsp:sp>
    <dsp:sp modelId="{58C5A5E5-D653-47A6-92DD-B059EA969654}">
      <dsp:nvSpPr>
        <dsp:cNvPr id="0" name=""/>
        <dsp:cNvSpPr/>
      </dsp:nvSpPr>
      <dsp:spPr>
        <a:xfrm rot="10800000">
          <a:off x="0" y="2222593"/>
          <a:ext cx="7484069" cy="7474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Restore all unrestored log backups in sequence with NORECOVERY on Secondary server</a:t>
          </a:r>
          <a:endParaRPr lang="en-US" sz="1400" kern="1200"/>
        </a:p>
      </dsp:txBody>
      <dsp:txXfrm rot="10800000">
        <a:off x="0" y="2222593"/>
        <a:ext cx="7484069" cy="485699"/>
      </dsp:txXfrm>
    </dsp:sp>
    <dsp:sp modelId="{EEABD6B2-A8BB-4327-8100-E93892E33A7A}">
      <dsp:nvSpPr>
        <dsp:cNvPr id="0" name=""/>
        <dsp:cNvSpPr/>
      </dsp:nvSpPr>
      <dsp:spPr>
        <a:xfrm rot="10800000">
          <a:off x="0" y="1482389"/>
          <a:ext cx="7484069" cy="7474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Copy tail log backup to Secondary server</a:t>
          </a:r>
          <a:endParaRPr lang="en-US" sz="1400" kern="1200"/>
        </a:p>
      </dsp:txBody>
      <dsp:txXfrm rot="10800000">
        <a:off x="0" y="1482389"/>
        <a:ext cx="7484069" cy="485699"/>
      </dsp:txXfrm>
    </dsp:sp>
    <dsp:sp modelId="{61265C32-3E33-47A3-A578-15830AC5F42C}">
      <dsp:nvSpPr>
        <dsp:cNvPr id="0" name=""/>
        <dsp:cNvSpPr/>
      </dsp:nvSpPr>
      <dsp:spPr>
        <a:xfrm rot="10800000">
          <a:off x="0" y="742186"/>
          <a:ext cx="7484069" cy="7474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Backup Tail log with NORECOVERY option </a:t>
          </a:r>
          <a:endParaRPr lang="en-US" sz="1400" kern="1200"/>
        </a:p>
      </dsp:txBody>
      <dsp:txXfrm rot="10800000">
        <a:off x="0" y="742186"/>
        <a:ext cx="7484069" cy="485699"/>
      </dsp:txXfrm>
    </dsp:sp>
    <dsp:sp modelId="{0A427479-26CF-4AE6-9BAF-A8D04E35F262}">
      <dsp:nvSpPr>
        <dsp:cNvPr id="0" name=""/>
        <dsp:cNvSpPr/>
      </dsp:nvSpPr>
      <dsp:spPr>
        <a:xfrm rot="10800000">
          <a:off x="0" y="1982"/>
          <a:ext cx="7484069" cy="74749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Disable Log Shipping backup job on primary server</a:t>
          </a:r>
          <a:endParaRPr lang="en-US" sz="1400" kern="1200" dirty="0"/>
        </a:p>
      </dsp:txBody>
      <dsp:txXfrm rot="10800000">
        <a:off x="0" y="1982"/>
        <a:ext cx="7484069" cy="4856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99E0D-2B8D-4D2E-8D05-41189E8C1478}">
      <dsp:nvSpPr>
        <dsp:cNvPr id="0" name=""/>
        <dsp:cNvSpPr/>
      </dsp:nvSpPr>
      <dsp:spPr>
        <a:xfrm>
          <a:off x="0" y="17374"/>
          <a:ext cx="7696200" cy="104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DEMO: </a:t>
          </a:r>
          <a:br>
            <a:rPr lang="en-US" sz="2700" b="1" kern="1200" smtClean="0"/>
          </a:br>
          <a:r>
            <a:rPr lang="en-US" sz="2700" b="1" kern="1200" smtClean="0"/>
            <a:t>Setting Up Log Shipping</a:t>
          </a:r>
          <a:endParaRPr lang="en-US" sz="2700" kern="1200"/>
        </a:p>
      </dsp:txBody>
      <dsp:txXfrm>
        <a:off x="50889" y="68263"/>
        <a:ext cx="7594422" cy="9406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39DCA-EFAB-4415-BD7D-B6BB1069BD49}">
      <dsp:nvSpPr>
        <dsp:cNvPr id="0" name=""/>
        <dsp:cNvSpPr/>
      </dsp:nvSpPr>
      <dsp:spPr>
        <a:xfrm>
          <a:off x="0" y="115771"/>
          <a:ext cx="73152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Provide protection from database failures</a:t>
          </a:r>
          <a:endParaRPr lang="en-US" sz="2800" kern="1200"/>
        </a:p>
      </dsp:txBody>
      <dsp:txXfrm>
        <a:off x="31984" y="147755"/>
        <a:ext cx="7251232" cy="591232"/>
      </dsp:txXfrm>
    </dsp:sp>
    <dsp:sp modelId="{0E85ECF3-7EDE-43A4-80F8-B32332176E89}">
      <dsp:nvSpPr>
        <dsp:cNvPr id="0" name=""/>
        <dsp:cNvSpPr/>
      </dsp:nvSpPr>
      <dsp:spPr>
        <a:xfrm>
          <a:off x="0" y="851611"/>
          <a:ext cx="731520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Operating modes:</a:t>
          </a:r>
          <a:endParaRPr lang="en-US" sz="2800" kern="1200"/>
        </a:p>
      </dsp:txBody>
      <dsp:txXfrm>
        <a:off x="31984" y="883595"/>
        <a:ext cx="7251232" cy="591232"/>
      </dsp:txXfrm>
    </dsp:sp>
    <dsp:sp modelId="{2286CC1D-97CE-4A5A-91A0-611C2034965C}">
      <dsp:nvSpPr>
        <dsp:cNvPr id="0" name=""/>
        <dsp:cNvSpPr/>
      </dsp:nvSpPr>
      <dsp:spPr>
        <a:xfrm>
          <a:off x="0" y="1506811"/>
          <a:ext cx="7315200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>
              <a:solidFill>
                <a:schemeClr val="accent1">
                  <a:lumMod val="75000"/>
                </a:schemeClr>
              </a:solidFill>
            </a:rPr>
            <a:t>Synchronous (High-Safety Mode)</a:t>
          </a:r>
          <a:endParaRPr lang="en-US" sz="2200" kern="1200" dirty="0">
            <a:solidFill>
              <a:schemeClr val="accent1">
                <a:lumMod val="75000"/>
              </a:schemeClr>
            </a:solidFill>
          </a:endParaRPr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>
              <a:solidFill>
                <a:schemeClr val="accent1">
                  <a:lumMod val="75000"/>
                </a:schemeClr>
              </a:solidFill>
            </a:rPr>
            <a:t>With Automatic Failover (Requires Witness Server)</a:t>
          </a:r>
          <a:endParaRPr lang="en-US" sz="2200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>
              <a:solidFill>
                <a:schemeClr val="accent1">
                  <a:lumMod val="75000"/>
                </a:schemeClr>
              </a:solidFill>
            </a:rPr>
            <a:t>Asynchronous (High Performance Mode)</a:t>
          </a:r>
          <a:endParaRPr lang="en-US" sz="22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1506811"/>
        <a:ext cx="7315200" cy="110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2CBE4-AD6F-4B97-B5C7-A185EFA0647F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DC326-8904-4FD1-B272-B46561680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DC326-8904-4FD1-B272-B465616804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DC326-8904-4FD1-B272-B465616804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224BE6-2B94-49CA-942D-763D33437721}" type="datetimeFigureOut">
              <a:rPr lang="en-US" smtClean="0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18B50D0-841E-4597-9FFF-33C381FC60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image" Target="../media/image1.png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1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SQL Saturday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120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Orange County, CA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3048000"/>
            <a:ext cx="8305800" cy="1877457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Introduction to SQL Server Mirroring &amp; Log Shipping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04800"/>
            <a:ext cx="4222143" cy="20574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1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Log Shipping – Failover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99265186"/>
              </p:ext>
            </p:extLst>
          </p:nvPr>
        </p:nvGraphicFramePr>
        <p:xfrm>
          <a:off x="669330" y="1219200"/>
          <a:ext cx="7484069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1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427479-26CF-4AE6-9BAF-A8D04E35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A427479-26CF-4AE6-9BAF-A8D04E35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265C32-3E33-47A3-A578-15830AC5F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61265C32-3E33-47A3-A578-15830AC5F4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ABD6B2-A8BB-4327-8100-E93892E33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EEABD6B2-A8BB-4327-8100-E93892E33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8C5A5E5-D653-47A6-92DD-B059EA969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58C5A5E5-D653-47A6-92DD-B059EA969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F8D597-8599-4F14-ACE2-53E2F67E4E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BBF8D597-8599-4F14-ACE2-53E2F67E4E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25E6A55-A168-470C-B8CB-F24864193F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25E6A55-A168-470C-B8CB-F24864193F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6905672"/>
              </p:ext>
            </p:extLst>
          </p:nvPr>
        </p:nvGraphicFramePr>
        <p:xfrm>
          <a:off x="551916" y="2667000"/>
          <a:ext cx="7696200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49" y="152401"/>
            <a:ext cx="37517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Database Mirroring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7723517"/>
              </p:ext>
            </p:extLst>
          </p:nvPr>
        </p:nvGraphicFramePr>
        <p:xfrm>
          <a:off x="669331" y="1066800"/>
          <a:ext cx="7315200" cy="2723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87170067"/>
              </p:ext>
            </p:extLst>
          </p:nvPr>
        </p:nvGraphicFramePr>
        <p:xfrm>
          <a:off x="685800" y="3711476"/>
          <a:ext cx="55626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8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C39DCA-EFAB-4415-BD7D-B6BB1069B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1C39DCA-EFAB-4415-BD7D-B6BB1069B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85ECF3-7EDE-43A4-80F8-B32332176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0E85ECF3-7EDE-43A4-80F8-B32332176E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86CC1D-97CE-4A5A-91A0-611C20349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2286CC1D-97CE-4A5A-91A0-611C20349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Database Mirroring - Components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38396854"/>
              </p:ext>
            </p:extLst>
          </p:nvPr>
        </p:nvGraphicFramePr>
        <p:xfrm>
          <a:off x="669331" y="1066800"/>
          <a:ext cx="7315200" cy="438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908FA1-D62C-44D5-ABFD-7A8D569C3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3908FA1-D62C-44D5-ABFD-7A8D569C3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830A0C-2CAD-414A-BFB4-A006C9096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D7830A0C-2CAD-414A-BFB4-A006C9096A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2579A7-F00D-49D2-87DF-C371C16D0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022579A7-F00D-49D2-87DF-C371C16D0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1715F5-0A55-455D-A7F2-AEB199E7D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891715F5-0A55-455D-A7F2-AEB199E7D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C9F83DD-F500-4DFD-B056-5C32FE916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EC9F83DD-F500-4DFD-B056-5C32FE916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946570-56D7-4345-AA24-1E53A308E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17946570-56D7-4345-AA24-1E53A308E4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DC79F4-AEFB-4AE6-BA64-89C334872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64DC79F4-AEFB-4AE6-BA64-89C334872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1FD93F-EB31-4125-9D93-CCF04726F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A11FD93F-EB31-4125-9D93-CCF04726F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CD18D94-9871-4897-92F8-7A9ABC19A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8CD18D94-9871-4897-92F8-7A9ABC19A1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9BBCE9-F932-4987-906C-B43CCCF3F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D69BBCE9-F932-4987-906C-B43CCCF3F9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Database Mirroring - Prerequisites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2528023"/>
              </p:ext>
            </p:extLst>
          </p:nvPr>
        </p:nvGraphicFramePr>
        <p:xfrm>
          <a:off x="513816" y="1143001"/>
          <a:ext cx="8249184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101F8C-2238-4B56-AD8A-91A5F23C6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2101F8C-2238-4B56-AD8A-91A5F23C6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9A35AA-31C9-4741-BC39-95B2990E2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69A35AA-31C9-4741-BC39-95B2990E27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D97C21-BB38-4BCF-9C9B-0356159B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FD97C21-BB38-4BCF-9C9B-0356159B9B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314089-4998-44F4-BC0F-8309BD509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3314089-4998-44F4-BC0F-8309BD509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6FE4BE-50FA-4F8D-B578-0D3CB0843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96FE4BE-50FA-4F8D-B578-0D3CB0843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A853B-B97D-498A-8737-5FFA13F60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7CBA853B-B97D-498A-8737-5FFA13F60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B13976-78E7-41A1-B748-65FBBFBA5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DBB13976-78E7-41A1-B748-65FBBFBA5C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028825"/>
            <a:ext cx="44386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Mirroring – Setup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Mirroring – Setup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3168"/>
            <a:ext cx="5943600" cy="533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7720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447800"/>
            <a:ext cx="47720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7720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00" y="1447799"/>
            <a:ext cx="47720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00" y="1447800"/>
            <a:ext cx="47720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00" y="1454400"/>
            <a:ext cx="47720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7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Mirroring – Failover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10198629"/>
              </p:ext>
            </p:extLst>
          </p:nvPr>
        </p:nvGraphicFramePr>
        <p:xfrm>
          <a:off x="571500" y="1143000"/>
          <a:ext cx="81153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88655133"/>
              </p:ext>
            </p:extLst>
          </p:nvPr>
        </p:nvGraphicFramePr>
        <p:xfrm>
          <a:off x="3962400" y="1828800"/>
          <a:ext cx="8382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4267200" cy="383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7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Mirroring – Monitoring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305300" cy="3819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6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0452199"/>
              </p:ext>
            </p:extLst>
          </p:nvPr>
        </p:nvGraphicFramePr>
        <p:xfrm>
          <a:off x="551916" y="2667000"/>
          <a:ext cx="7696200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49" y="152401"/>
            <a:ext cx="37517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3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Contact Info: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6884026"/>
              </p:ext>
            </p:extLst>
          </p:nvPr>
        </p:nvGraphicFramePr>
        <p:xfrm>
          <a:off x="609600" y="1066800"/>
          <a:ext cx="7315200" cy="291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Reading Materials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9134998"/>
              </p:ext>
            </p:extLst>
          </p:nvPr>
        </p:nvGraphicFramePr>
        <p:xfrm>
          <a:off x="584573" y="1143000"/>
          <a:ext cx="7663543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What is High Availability??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58271534"/>
              </p:ext>
            </p:extLst>
          </p:nvPr>
        </p:nvGraphicFramePr>
        <p:xfrm>
          <a:off x="688649" y="1143000"/>
          <a:ext cx="73152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612449" y="2690336"/>
          <a:ext cx="7617151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Rectangle 2"/>
          <p:cNvSpPr/>
          <p:nvPr/>
        </p:nvSpPr>
        <p:spPr>
          <a:xfrm>
            <a:off x="608844" y="2175189"/>
            <a:ext cx="30478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Microsoft HA Definition: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2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5" grpId="0">
        <p:bldAsOne/>
      </p:bldGraphic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SQL Server High Availability Options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70083148"/>
              </p:ext>
            </p:extLst>
          </p:nvPr>
        </p:nvGraphicFramePr>
        <p:xfrm>
          <a:off x="669331" y="1372612"/>
          <a:ext cx="73152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0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8DD8EB-2BB5-4F48-BB13-AE958EF30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78DD8EB-2BB5-4F48-BB13-AE958EF30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5E6A1C3-F3CE-4756-97FD-B22729F74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55E6A1C3-F3CE-4756-97FD-B22729F74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846C321-A8EC-4C12-BF79-18B98B52D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846C321-A8EC-4C12-BF79-18B98B52D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0D1565-8B8F-44C9-B2F9-3C7D0E8B3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CC0D1565-8B8F-44C9-B2F9-3C7D0E8B35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4251B2-8F54-4CF8-8EB6-81B0DC29D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9C4251B2-8F54-4CF8-8EB6-81B0DC29D6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Log Shipping - Components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93232360"/>
              </p:ext>
            </p:extLst>
          </p:nvPr>
        </p:nvGraphicFramePr>
        <p:xfrm>
          <a:off x="669331" y="1066800"/>
          <a:ext cx="7315200" cy="438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8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908FA1-D62C-44D5-ABFD-7A8D569C3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3908FA1-D62C-44D5-ABFD-7A8D569C3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2579A7-F00D-49D2-87DF-C371C16D0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22579A7-F00D-49D2-87DF-C371C16D0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C9F83DD-F500-4DFD-B056-5C32FE916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EC9F83DD-F500-4DFD-B056-5C32FE916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DC79F4-AEFB-4AE6-BA64-89C334872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64DC79F4-AEFB-4AE6-BA64-89C334872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1FD93F-EB31-4125-9D93-CCF04726F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A11FD93F-EB31-4125-9D93-CCF04726F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1FA532-96F8-4D4D-B9F7-6622A8D62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8E1FA532-96F8-4D4D-B9F7-6622A8D62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F2AE6D-6AB3-4440-90A3-6ED71C93C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28F2AE6D-6AB3-4440-90A3-6ED71C93C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Log Shipping - Prerequisites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51167802"/>
              </p:ext>
            </p:extLst>
          </p:nvPr>
        </p:nvGraphicFramePr>
        <p:xfrm>
          <a:off x="669331" y="1224677"/>
          <a:ext cx="731520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2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A2E605E-A10D-49F3-A679-B7422C6DA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A2E605E-A10D-49F3-A679-B7422C6DA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91856E-7C07-4C63-84DD-6A1A59E2A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D91856E-7C07-4C63-84DD-6A1A59E2A4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970F83-DC79-4ED7-97F7-DE6A6C958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12970F83-DC79-4ED7-97F7-DE6A6C9585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Log Shipping - Example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331" y="12192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266405"/>
            <a:ext cx="6424372" cy="41437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4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Log Shipping – Setup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6" y="2667000"/>
            <a:ext cx="54578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57511"/>
            <a:ext cx="4399597" cy="39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599"/>
            <a:ext cx="4652049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0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120" y="5725349"/>
            <a:ext cx="1829280" cy="78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1916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Log Shipping – Setup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1975"/>
            <a:ext cx="5135301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5462588" cy="475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5462588" cy="475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5420260" cy="47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8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8751</TotalTime>
  <Words>494</Words>
  <Application>Microsoft Office PowerPoint</Application>
  <PresentationFormat>On-screen Show (4:3)</PresentationFormat>
  <Paragraphs>93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Slipstream</vt:lpstr>
      <vt:lpstr>Introduction to SQL Server Mirroring &amp; Log Shipping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Server Mirroring &amp; Log Shipping</dc:title>
  <dc:creator>Harry Chandra</dc:creator>
  <cp:lastModifiedBy>Harry Chandra</cp:lastModifiedBy>
  <cp:revision>81</cp:revision>
  <dcterms:created xsi:type="dcterms:W3CDTF">2011-09-20T03:48:03Z</dcterms:created>
  <dcterms:modified xsi:type="dcterms:W3CDTF">2012-03-22T17:57:44Z</dcterms:modified>
</cp:coreProperties>
</file>