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532A9-FA5E-497D-84D6-131064A71D58}" type="datetimeFigureOut">
              <a:rPr lang="de-DE" smtClean="0"/>
              <a:t>26.02.2009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377E-916C-417B-91E9-8BBA5B7DF2A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71604" y="3786190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2500298" y="3786190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2500298" y="3000372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1571604" y="2928934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2000232" y="2071678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1"/>
            <a:endCxn id="7" idx="5"/>
          </p:cNvCxnSpPr>
          <p:nvPr/>
        </p:nvCxnSpPr>
        <p:spPr>
          <a:xfrm rot="16200000" flipV="1">
            <a:off x="1825970" y="3101401"/>
            <a:ext cx="705714" cy="726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" idx="0"/>
            <a:endCxn id="7" idx="4"/>
          </p:cNvCxnSpPr>
          <p:nvPr/>
        </p:nvCxnSpPr>
        <p:spPr>
          <a:xfrm rot="5400000" flipH="1" flipV="1">
            <a:off x="1393009" y="346471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0"/>
            <a:endCxn id="6" idx="4"/>
          </p:cNvCxnSpPr>
          <p:nvPr/>
        </p:nvCxnSpPr>
        <p:spPr>
          <a:xfrm rot="5400000" flipH="1" flipV="1">
            <a:off x="2357422" y="35004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0"/>
            <a:endCxn id="8" idx="3"/>
          </p:cNvCxnSpPr>
          <p:nvPr/>
        </p:nvCxnSpPr>
        <p:spPr>
          <a:xfrm rot="5400000" flipH="1" flipV="1">
            <a:off x="1541115" y="2427971"/>
            <a:ext cx="674328" cy="32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0"/>
            <a:endCxn id="8" idx="5"/>
          </p:cNvCxnSpPr>
          <p:nvPr/>
        </p:nvCxnSpPr>
        <p:spPr>
          <a:xfrm rot="16200000" flipV="1">
            <a:off x="2070773" y="2427970"/>
            <a:ext cx="745766" cy="39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571868" y="3857628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4500562" y="3857628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4500562" y="3071810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cxnSp>
        <p:nvCxnSpPr>
          <p:cNvPr id="26" name="Gerade Verbindung mit Pfeil 25"/>
          <p:cNvCxnSpPr>
            <a:stCxn id="20" idx="0"/>
            <a:endCxn id="21" idx="4"/>
          </p:cNvCxnSpPr>
          <p:nvPr/>
        </p:nvCxnSpPr>
        <p:spPr>
          <a:xfrm rot="5400000" flipH="1" flipV="1">
            <a:off x="4357686" y="357187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643306" y="2285992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4572000" y="2285992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32" name="Ellipse 31"/>
          <p:cNvSpPr/>
          <p:nvPr/>
        </p:nvSpPr>
        <p:spPr>
          <a:xfrm>
            <a:off x="3643306" y="1428736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0" idx="1"/>
            <a:endCxn id="32" idx="5"/>
          </p:cNvCxnSpPr>
          <p:nvPr/>
        </p:nvCxnSpPr>
        <p:spPr>
          <a:xfrm rot="16200000" flipV="1">
            <a:off x="3897672" y="1601203"/>
            <a:ext cx="705714" cy="726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9" idx="0"/>
            <a:endCxn id="32" idx="4"/>
          </p:cNvCxnSpPr>
          <p:nvPr/>
        </p:nvCxnSpPr>
        <p:spPr>
          <a:xfrm rot="5400000" flipH="1" flipV="1">
            <a:off x="3464711" y="196452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4" idx="7"/>
            <a:endCxn id="6" idx="3"/>
          </p:cNvCxnSpPr>
          <p:nvPr/>
        </p:nvCxnSpPr>
        <p:spPr>
          <a:xfrm rot="5400000" flipH="1" flipV="1">
            <a:off x="1861689" y="3137120"/>
            <a:ext cx="634276" cy="726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9" idx="7"/>
            <a:endCxn id="21" idx="3"/>
          </p:cNvCxnSpPr>
          <p:nvPr/>
        </p:nvCxnSpPr>
        <p:spPr>
          <a:xfrm rot="5400000" flipH="1" flipV="1">
            <a:off x="3861953" y="3208558"/>
            <a:ext cx="634276" cy="726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5786446" y="2285992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41" name="Ellipse 40"/>
          <p:cNvSpPr/>
          <p:nvPr/>
        </p:nvSpPr>
        <p:spPr>
          <a:xfrm>
            <a:off x="6715140" y="2285992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42" name="Ellipse 41"/>
          <p:cNvSpPr/>
          <p:nvPr/>
        </p:nvSpPr>
        <p:spPr>
          <a:xfrm>
            <a:off x="6715140" y="1500174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43" name="Ellipse 42"/>
          <p:cNvSpPr/>
          <p:nvPr/>
        </p:nvSpPr>
        <p:spPr>
          <a:xfrm>
            <a:off x="5786446" y="1428736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cxnSp>
        <p:nvCxnSpPr>
          <p:cNvPr id="44" name="Gerade Verbindung mit Pfeil 43"/>
          <p:cNvCxnSpPr>
            <a:stCxn id="41" idx="1"/>
            <a:endCxn id="43" idx="5"/>
          </p:cNvCxnSpPr>
          <p:nvPr/>
        </p:nvCxnSpPr>
        <p:spPr>
          <a:xfrm rot="16200000" flipV="1">
            <a:off x="6040812" y="1601203"/>
            <a:ext cx="705714" cy="726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0" idx="0"/>
            <a:endCxn id="43" idx="4"/>
          </p:cNvCxnSpPr>
          <p:nvPr/>
        </p:nvCxnSpPr>
        <p:spPr>
          <a:xfrm rot="5400000" flipH="1" flipV="1">
            <a:off x="5607851" y="196452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0"/>
            <a:endCxn id="42" idx="4"/>
          </p:cNvCxnSpPr>
          <p:nvPr/>
        </p:nvCxnSpPr>
        <p:spPr>
          <a:xfrm rot="5400000" flipH="1" flipV="1">
            <a:off x="6572264" y="200024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0" idx="7"/>
            <a:endCxn id="42" idx="3"/>
          </p:cNvCxnSpPr>
          <p:nvPr/>
        </p:nvCxnSpPr>
        <p:spPr>
          <a:xfrm rot="5400000" flipH="1" flipV="1">
            <a:off x="6076531" y="1636922"/>
            <a:ext cx="634276" cy="726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3571868" y="4643446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55" name="Ellipse 54"/>
          <p:cNvSpPr/>
          <p:nvPr/>
        </p:nvSpPr>
        <p:spPr>
          <a:xfrm>
            <a:off x="4500562" y="4643446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43042" y="4143380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2143108" y="3500438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1214414" y="3500438"/>
            <a:ext cx="285752" cy="214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4" idx="1"/>
            <a:endCxn id="7" idx="5"/>
          </p:cNvCxnSpPr>
          <p:nvPr/>
        </p:nvCxnSpPr>
        <p:spPr>
          <a:xfrm rot="16200000" flipV="1">
            <a:off x="1325904" y="3815781"/>
            <a:ext cx="491400" cy="22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" idx="7"/>
            <a:endCxn id="5" idx="3"/>
          </p:cNvCxnSpPr>
          <p:nvPr/>
        </p:nvCxnSpPr>
        <p:spPr>
          <a:xfrm rot="5400000" flipH="1" flipV="1">
            <a:off x="1790251" y="3780062"/>
            <a:ext cx="491400" cy="29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Tilsner</dc:creator>
  <cp:lastModifiedBy>Matthias Tilsner</cp:lastModifiedBy>
  <cp:revision>2</cp:revision>
  <dcterms:created xsi:type="dcterms:W3CDTF">2009-02-26T14:42:25Z</dcterms:created>
  <dcterms:modified xsi:type="dcterms:W3CDTF">2009-02-26T14:58:13Z</dcterms:modified>
</cp:coreProperties>
</file>