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3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6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4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0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2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8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0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E3C6-0D9B-442B-BE8C-7512C4E90648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6934-CEDE-48F9-8579-8D3830C2E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63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917031" y="332692"/>
            <a:ext cx="8628277" cy="6084151"/>
            <a:chOff x="1917031" y="332692"/>
            <a:chExt cx="8628277" cy="6084151"/>
          </a:xfrm>
        </p:grpSpPr>
        <p:sp>
          <p:nvSpPr>
            <p:cNvPr id="4" name="Flussdiagramm: Prozess 3"/>
            <p:cNvSpPr/>
            <p:nvPr/>
          </p:nvSpPr>
          <p:spPr>
            <a:xfrm>
              <a:off x="3096125" y="1997241"/>
              <a:ext cx="1483895" cy="10587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Mikro-prozessor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3152274" y="3473116"/>
              <a:ext cx="441158" cy="401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4082715" y="3473116"/>
              <a:ext cx="441158" cy="401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666390" y="34889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…</a:t>
              </a:r>
              <a:endParaRPr lang="de-DE" dirty="0"/>
            </a:p>
          </p:txBody>
        </p:sp>
        <p:cxnSp>
          <p:nvCxnSpPr>
            <p:cNvPr id="11" name="Gerader Verbinder 10"/>
            <p:cNvCxnSpPr>
              <a:stCxn id="5" idx="0"/>
            </p:cNvCxnSpPr>
            <p:nvPr/>
          </p:nvCxnSpPr>
          <p:spPr>
            <a:xfrm flipV="1">
              <a:off x="3372853" y="3056020"/>
              <a:ext cx="0" cy="417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8" idx="0"/>
            </p:cNvCxnSpPr>
            <p:nvPr/>
          </p:nvCxnSpPr>
          <p:spPr>
            <a:xfrm flipH="1" flipV="1">
              <a:off x="4299284" y="3056020"/>
              <a:ext cx="4010" cy="417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917031" y="3504837"/>
              <a:ext cx="105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Sensoren</a:t>
              </a:r>
              <a:endParaRPr lang="de-DE" dirty="0"/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205" y="2775424"/>
              <a:ext cx="1147762" cy="376237"/>
            </a:xfrm>
            <a:prstGeom prst="rect">
              <a:avLst/>
            </a:prstGeom>
          </p:spPr>
        </p:pic>
        <p:sp>
          <p:nvSpPr>
            <p:cNvPr id="16" name="Flussdiagramm: Prozess 15"/>
            <p:cNvSpPr/>
            <p:nvPr/>
          </p:nvSpPr>
          <p:spPr>
            <a:xfrm>
              <a:off x="4740442" y="2422358"/>
              <a:ext cx="336884" cy="44115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578" y="979876"/>
              <a:ext cx="2323730" cy="1963669"/>
            </a:xfrm>
            <a:prstGeom prst="rect">
              <a:avLst/>
            </a:prstGeom>
          </p:spPr>
        </p:pic>
        <p:sp>
          <p:nvSpPr>
            <p:cNvPr id="23" name="Textfeld 22"/>
            <p:cNvSpPr txBox="1"/>
            <p:nvPr/>
          </p:nvSpPr>
          <p:spPr>
            <a:xfrm>
              <a:off x="8469133" y="2763488"/>
              <a:ext cx="1495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Quelle: Duden, PC, Rechtschreibung</a:t>
              </a:r>
              <a:endParaRPr lang="de-DE" sz="7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8469133" y="332692"/>
              <a:ext cx="16033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 smtClean="0"/>
                <a:t>MATLAB</a:t>
              </a:r>
            </a:p>
            <a:p>
              <a:r>
                <a:rPr lang="de-DE" dirty="0" smtClean="0"/>
                <a:t>- Datenanalyse</a:t>
              </a:r>
              <a:endParaRPr lang="de-DE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5237748" y="1733203"/>
              <a:ext cx="2903620" cy="9097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2213811" y="1997241"/>
              <a:ext cx="756906" cy="1058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Batterie</a:t>
              </a:r>
            </a:p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Energie-</a:t>
              </a:r>
              <a:r>
                <a:rPr lang="de-DE" sz="1050" dirty="0" err="1" smtClean="0">
                  <a:solidFill>
                    <a:schemeClr val="tx1"/>
                  </a:solidFill>
                </a:rPr>
                <a:t>Mmgt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Flussdiagramm: Prozess 29"/>
            <p:cNvSpPr/>
            <p:nvPr/>
          </p:nvSpPr>
          <p:spPr>
            <a:xfrm>
              <a:off x="3152274" y="3151661"/>
              <a:ext cx="1427746" cy="16103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ADU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r Verbinder 32"/>
            <p:cNvCxnSpPr>
              <a:stCxn id="29" idx="3"/>
              <a:endCxn id="4" idx="1"/>
            </p:cNvCxnSpPr>
            <p:nvPr/>
          </p:nvCxnSpPr>
          <p:spPr>
            <a:xfrm>
              <a:off x="2970717" y="2526631"/>
              <a:ext cx="1254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endCxn id="16" idx="1"/>
            </p:cNvCxnSpPr>
            <p:nvPr/>
          </p:nvCxnSpPr>
          <p:spPr>
            <a:xfrm>
              <a:off x="4580020" y="2642937"/>
              <a:ext cx="160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/>
            <p:cNvPicPr>
              <a:picLocks noChangeAspect="1"/>
            </p:cNvPicPr>
            <p:nvPr/>
          </p:nvPicPr>
          <p:blipFill rotWithShape="1">
            <a:blip r:embed="rId4"/>
            <a:srcRect l="19011" t="27747" r="69296" b="12175"/>
            <a:stretch/>
          </p:blipFill>
          <p:spPr>
            <a:xfrm>
              <a:off x="8509664" y="3921934"/>
              <a:ext cx="1324976" cy="2127371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33" y="3473116"/>
              <a:ext cx="1365507" cy="2943727"/>
            </a:xfrm>
            <a:prstGeom prst="rect">
              <a:avLst/>
            </a:prstGeom>
          </p:spPr>
        </p:pic>
        <p:cxnSp>
          <p:nvCxnSpPr>
            <p:cNvPr id="40" name="Gerade Verbindung mit Pfeil 39"/>
            <p:cNvCxnSpPr/>
            <p:nvPr/>
          </p:nvCxnSpPr>
          <p:spPr>
            <a:xfrm>
              <a:off x="5262905" y="2963543"/>
              <a:ext cx="3126018" cy="217795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hteck 42"/>
            <p:cNvSpPr/>
            <p:nvPr/>
          </p:nvSpPr>
          <p:spPr>
            <a:xfrm>
              <a:off x="4435726" y="4194775"/>
              <a:ext cx="14507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Datenanalyse</a:t>
              </a:r>
              <a:endParaRPr lang="de-DE" dirty="0"/>
            </a:p>
          </p:txBody>
        </p:sp>
        <p:cxnSp>
          <p:nvCxnSpPr>
            <p:cNvPr id="45" name="Gerade Verbindung mit Pfeil 44"/>
            <p:cNvCxnSpPr>
              <a:stCxn id="43" idx="0"/>
            </p:cNvCxnSpPr>
            <p:nvPr/>
          </p:nvCxnSpPr>
          <p:spPr>
            <a:xfrm flipH="1" flipV="1">
              <a:off x="4660231" y="3056020"/>
              <a:ext cx="500854" cy="113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>
              <a:off x="5286997" y="1203568"/>
              <a:ext cx="2802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Rohdaten für Sensoranalyse</a:t>
              </a:r>
              <a:endParaRPr lang="de-DE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843786" y="4711048"/>
              <a:ext cx="1964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 smtClean="0"/>
                <a:t>Datenübertragung </a:t>
              </a:r>
            </a:p>
            <a:p>
              <a:pPr algn="ctr"/>
              <a:r>
                <a:rPr lang="de-DE" dirty="0" smtClean="0"/>
                <a:t>im Betrieb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9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 flipV="1">
            <a:off x="1515979" y="2088689"/>
            <a:ext cx="328863" cy="68919"/>
          </a:xfrm>
          <a:custGeom>
            <a:avLst/>
            <a:gdLst>
              <a:gd name="connsiteX0" fmla="*/ 192505 w 192505"/>
              <a:gd name="connsiteY0" fmla="*/ 8021 h 8021"/>
              <a:gd name="connsiteX1" fmla="*/ 0 w 192505"/>
              <a:gd name="connsiteY1" fmla="*/ 0 h 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505" h="8021">
                <a:moveTo>
                  <a:pt x="192505" y="8021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52" y="4170946"/>
            <a:ext cx="1122945" cy="84220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44186" y="1151522"/>
            <a:ext cx="382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Szenario: Sammeln Gesundheits</a:t>
            </a:r>
            <a:r>
              <a:rPr lang="de-DE" dirty="0"/>
              <a:t>d</a:t>
            </a:r>
            <a:r>
              <a:rPr lang="de-DE" dirty="0" smtClean="0"/>
              <a:t>aten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17277" t="37101" r="73265" b="36782"/>
          <a:stretch/>
        </p:blipFill>
        <p:spPr>
          <a:xfrm>
            <a:off x="3094744" y="2507305"/>
            <a:ext cx="282246" cy="2439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24" y="2157610"/>
            <a:ext cx="508333" cy="508333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2935705" y="1978528"/>
            <a:ext cx="617621" cy="1021346"/>
          </a:xfrm>
          <a:custGeom>
            <a:avLst/>
            <a:gdLst>
              <a:gd name="connsiteX0" fmla="*/ 0 w 617621"/>
              <a:gd name="connsiteY0" fmla="*/ 965198 h 1021346"/>
              <a:gd name="connsiteX1" fmla="*/ 24063 w 617621"/>
              <a:gd name="connsiteY1" fmla="*/ 876967 h 1021346"/>
              <a:gd name="connsiteX2" fmla="*/ 32084 w 617621"/>
              <a:gd name="connsiteY2" fmla="*/ 852904 h 1021346"/>
              <a:gd name="connsiteX3" fmla="*/ 40106 w 617621"/>
              <a:gd name="connsiteY3" fmla="*/ 828840 h 1021346"/>
              <a:gd name="connsiteX4" fmla="*/ 48127 w 617621"/>
              <a:gd name="connsiteY4" fmla="*/ 780714 h 1021346"/>
              <a:gd name="connsiteX5" fmla="*/ 64169 w 617621"/>
              <a:gd name="connsiteY5" fmla="*/ 580188 h 1021346"/>
              <a:gd name="connsiteX6" fmla="*/ 72190 w 617621"/>
              <a:gd name="connsiteY6" fmla="*/ 556125 h 1021346"/>
              <a:gd name="connsiteX7" fmla="*/ 88232 w 617621"/>
              <a:gd name="connsiteY7" fmla="*/ 491956 h 1021346"/>
              <a:gd name="connsiteX8" fmla="*/ 120316 w 617621"/>
              <a:gd name="connsiteY8" fmla="*/ 443830 h 1021346"/>
              <a:gd name="connsiteX9" fmla="*/ 144379 w 617621"/>
              <a:gd name="connsiteY9" fmla="*/ 427788 h 1021346"/>
              <a:gd name="connsiteX10" fmla="*/ 232611 w 617621"/>
              <a:gd name="connsiteY10" fmla="*/ 403725 h 1021346"/>
              <a:gd name="connsiteX11" fmla="*/ 248653 w 617621"/>
              <a:gd name="connsiteY11" fmla="*/ 379661 h 1021346"/>
              <a:gd name="connsiteX12" fmla="*/ 176463 w 617621"/>
              <a:gd name="connsiteY12" fmla="*/ 339556 h 1021346"/>
              <a:gd name="connsiteX13" fmla="*/ 160421 w 617621"/>
              <a:gd name="connsiteY13" fmla="*/ 315493 h 1021346"/>
              <a:gd name="connsiteX14" fmla="*/ 120316 w 617621"/>
              <a:gd name="connsiteY14" fmla="*/ 275388 h 1021346"/>
              <a:gd name="connsiteX15" fmla="*/ 104274 w 617621"/>
              <a:gd name="connsiteY15" fmla="*/ 227261 h 1021346"/>
              <a:gd name="connsiteX16" fmla="*/ 112295 w 617621"/>
              <a:gd name="connsiteY16" fmla="*/ 114967 h 1021346"/>
              <a:gd name="connsiteX17" fmla="*/ 120316 w 617621"/>
              <a:gd name="connsiteY17" fmla="*/ 82883 h 1021346"/>
              <a:gd name="connsiteX18" fmla="*/ 136358 w 617621"/>
              <a:gd name="connsiteY18" fmla="*/ 66840 h 1021346"/>
              <a:gd name="connsiteX19" fmla="*/ 144379 w 617621"/>
              <a:gd name="connsiteY19" fmla="*/ 42777 h 1021346"/>
              <a:gd name="connsiteX20" fmla="*/ 192506 w 617621"/>
              <a:gd name="connsiteY20" fmla="*/ 26735 h 1021346"/>
              <a:gd name="connsiteX21" fmla="*/ 216569 w 617621"/>
              <a:gd name="connsiteY21" fmla="*/ 10693 h 1021346"/>
              <a:gd name="connsiteX22" fmla="*/ 368969 w 617621"/>
              <a:gd name="connsiteY22" fmla="*/ 10693 h 1021346"/>
              <a:gd name="connsiteX23" fmla="*/ 417095 w 617621"/>
              <a:gd name="connsiteY23" fmla="*/ 26735 h 1021346"/>
              <a:gd name="connsiteX24" fmla="*/ 457200 w 617621"/>
              <a:gd name="connsiteY24" fmla="*/ 66840 h 1021346"/>
              <a:gd name="connsiteX25" fmla="*/ 465221 w 617621"/>
              <a:gd name="connsiteY25" fmla="*/ 90904 h 1021346"/>
              <a:gd name="connsiteX26" fmla="*/ 465221 w 617621"/>
              <a:gd name="connsiteY26" fmla="*/ 259346 h 1021346"/>
              <a:gd name="connsiteX27" fmla="*/ 457200 w 617621"/>
              <a:gd name="connsiteY27" fmla="*/ 283409 h 1021346"/>
              <a:gd name="connsiteX28" fmla="*/ 409074 w 617621"/>
              <a:gd name="connsiteY28" fmla="*/ 355598 h 1021346"/>
              <a:gd name="connsiteX29" fmla="*/ 393032 w 617621"/>
              <a:gd name="connsiteY29" fmla="*/ 379661 h 1021346"/>
              <a:gd name="connsiteX30" fmla="*/ 385011 w 617621"/>
              <a:gd name="connsiteY30" fmla="*/ 403725 h 1021346"/>
              <a:gd name="connsiteX31" fmla="*/ 425116 w 617621"/>
              <a:gd name="connsiteY31" fmla="*/ 411746 h 1021346"/>
              <a:gd name="connsiteX32" fmla="*/ 449179 w 617621"/>
              <a:gd name="connsiteY32" fmla="*/ 419767 h 1021346"/>
              <a:gd name="connsiteX33" fmla="*/ 497306 w 617621"/>
              <a:gd name="connsiteY33" fmla="*/ 467893 h 1021346"/>
              <a:gd name="connsiteX34" fmla="*/ 521369 w 617621"/>
              <a:gd name="connsiteY34" fmla="*/ 516019 h 1021346"/>
              <a:gd name="connsiteX35" fmla="*/ 545432 w 617621"/>
              <a:gd name="connsiteY35" fmla="*/ 588209 h 1021346"/>
              <a:gd name="connsiteX36" fmla="*/ 553453 w 617621"/>
              <a:gd name="connsiteY36" fmla="*/ 612272 h 1021346"/>
              <a:gd name="connsiteX37" fmla="*/ 569495 w 617621"/>
              <a:gd name="connsiteY37" fmla="*/ 636335 h 1021346"/>
              <a:gd name="connsiteX38" fmla="*/ 585537 w 617621"/>
              <a:gd name="connsiteY38" fmla="*/ 684461 h 1021346"/>
              <a:gd name="connsiteX39" fmla="*/ 593558 w 617621"/>
              <a:gd name="connsiteY39" fmla="*/ 708525 h 1021346"/>
              <a:gd name="connsiteX40" fmla="*/ 601579 w 617621"/>
              <a:gd name="connsiteY40" fmla="*/ 796756 h 1021346"/>
              <a:gd name="connsiteX41" fmla="*/ 617621 w 617621"/>
              <a:gd name="connsiteY41" fmla="*/ 981240 h 1021346"/>
              <a:gd name="connsiteX42" fmla="*/ 609600 w 617621"/>
              <a:gd name="connsiteY42" fmla="*/ 1013325 h 1021346"/>
              <a:gd name="connsiteX43" fmla="*/ 585537 w 617621"/>
              <a:gd name="connsiteY43" fmla="*/ 1021346 h 1021346"/>
              <a:gd name="connsiteX44" fmla="*/ 256674 w 617621"/>
              <a:gd name="connsiteY44" fmla="*/ 1013325 h 1021346"/>
              <a:gd name="connsiteX45" fmla="*/ 168442 w 617621"/>
              <a:gd name="connsiteY45" fmla="*/ 997283 h 1021346"/>
              <a:gd name="connsiteX46" fmla="*/ 136358 w 617621"/>
              <a:gd name="connsiteY46" fmla="*/ 989261 h 1021346"/>
              <a:gd name="connsiteX47" fmla="*/ 112295 w 617621"/>
              <a:gd name="connsiteY47" fmla="*/ 981240 h 1021346"/>
              <a:gd name="connsiteX48" fmla="*/ 0 w 617621"/>
              <a:gd name="connsiteY48" fmla="*/ 965198 h 102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17621" h="1021346">
                <a:moveTo>
                  <a:pt x="0" y="965198"/>
                </a:moveTo>
                <a:cubicBezTo>
                  <a:pt x="11337" y="908512"/>
                  <a:pt x="3710" y="938026"/>
                  <a:pt x="24063" y="876967"/>
                </a:cubicBezTo>
                <a:lnTo>
                  <a:pt x="32084" y="852904"/>
                </a:lnTo>
                <a:lnTo>
                  <a:pt x="40106" y="828840"/>
                </a:lnTo>
                <a:cubicBezTo>
                  <a:pt x="42780" y="812798"/>
                  <a:pt x="46509" y="796897"/>
                  <a:pt x="48127" y="780714"/>
                </a:cubicBezTo>
                <a:cubicBezTo>
                  <a:pt x="52406" y="737927"/>
                  <a:pt x="57351" y="627913"/>
                  <a:pt x="64169" y="580188"/>
                </a:cubicBezTo>
                <a:cubicBezTo>
                  <a:pt x="65365" y="571818"/>
                  <a:pt x="70139" y="564327"/>
                  <a:pt x="72190" y="556125"/>
                </a:cubicBezTo>
                <a:cubicBezTo>
                  <a:pt x="75422" y="543195"/>
                  <a:pt x="79898" y="506958"/>
                  <a:pt x="88232" y="491956"/>
                </a:cubicBezTo>
                <a:cubicBezTo>
                  <a:pt x="97595" y="475102"/>
                  <a:pt x="104274" y="454525"/>
                  <a:pt x="120316" y="443830"/>
                </a:cubicBezTo>
                <a:cubicBezTo>
                  <a:pt x="128337" y="438483"/>
                  <a:pt x="135570" y="431703"/>
                  <a:pt x="144379" y="427788"/>
                </a:cubicBezTo>
                <a:cubicBezTo>
                  <a:pt x="177684" y="412986"/>
                  <a:pt x="198301" y="410587"/>
                  <a:pt x="232611" y="403725"/>
                </a:cubicBezTo>
                <a:cubicBezTo>
                  <a:pt x="237958" y="395704"/>
                  <a:pt x="253436" y="388031"/>
                  <a:pt x="248653" y="379661"/>
                </a:cubicBezTo>
                <a:cubicBezTo>
                  <a:pt x="235674" y="356947"/>
                  <a:pt x="200319" y="347508"/>
                  <a:pt x="176463" y="339556"/>
                </a:cubicBezTo>
                <a:cubicBezTo>
                  <a:pt x="171116" y="331535"/>
                  <a:pt x="167238" y="322310"/>
                  <a:pt x="160421" y="315493"/>
                </a:cubicBezTo>
                <a:cubicBezTo>
                  <a:pt x="132615" y="287687"/>
                  <a:pt x="137427" y="313888"/>
                  <a:pt x="120316" y="275388"/>
                </a:cubicBezTo>
                <a:cubicBezTo>
                  <a:pt x="113448" y="259935"/>
                  <a:pt x="104274" y="227261"/>
                  <a:pt x="104274" y="227261"/>
                </a:cubicBezTo>
                <a:cubicBezTo>
                  <a:pt x="106948" y="189830"/>
                  <a:pt x="108151" y="152264"/>
                  <a:pt x="112295" y="114967"/>
                </a:cubicBezTo>
                <a:cubicBezTo>
                  <a:pt x="113512" y="104011"/>
                  <a:pt x="115386" y="92743"/>
                  <a:pt x="120316" y="82883"/>
                </a:cubicBezTo>
                <a:cubicBezTo>
                  <a:pt x="123698" y="76119"/>
                  <a:pt x="131011" y="72188"/>
                  <a:pt x="136358" y="66840"/>
                </a:cubicBezTo>
                <a:cubicBezTo>
                  <a:pt x="139032" y="58819"/>
                  <a:pt x="137499" y="47691"/>
                  <a:pt x="144379" y="42777"/>
                </a:cubicBezTo>
                <a:cubicBezTo>
                  <a:pt x="158139" y="32948"/>
                  <a:pt x="192506" y="26735"/>
                  <a:pt x="192506" y="26735"/>
                </a:cubicBezTo>
                <a:cubicBezTo>
                  <a:pt x="200527" y="21388"/>
                  <a:pt x="207947" y="15004"/>
                  <a:pt x="216569" y="10693"/>
                </a:cubicBezTo>
                <a:cubicBezTo>
                  <a:pt x="262117" y="-12081"/>
                  <a:pt x="329418" y="8221"/>
                  <a:pt x="368969" y="10693"/>
                </a:cubicBezTo>
                <a:cubicBezTo>
                  <a:pt x="385011" y="16040"/>
                  <a:pt x="407715" y="12665"/>
                  <a:pt x="417095" y="26735"/>
                </a:cubicBezTo>
                <a:cubicBezTo>
                  <a:pt x="438484" y="58819"/>
                  <a:pt x="425116" y="45451"/>
                  <a:pt x="457200" y="66840"/>
                </a:cubicBezTo>
                <a:cubicBezTo>
                  <a:pt x="459874" y="74861"/>
                  <a:pt x="463387" y="82650"/>
                  <a:pt x="465221" y="90904"/>
                </a:cubicBezTo>
                <a:cubicBezTo>
                  <a:pt x="479838" y="156683"/>
                  <a:pt x="474352" y="177162"/>
                  <a:pt x="465221" y="259346"/>
                </a:cubicBezTo>
                <a:cubicBezTo>
                  <a:pt x="464287" y="267749"/>
                  <a:pt x="461306" y="276018"/>
                  <a:pt x="457200" y="283409"/>
                </a:cubicBezTo>
                <a:lnTo>
                  <a:pt x="409074" y="355598"/>
                </a:lnTo>
                <a:lnTo>
                  <a:pt x="393032" y="379661"/>
                </a:lnTo>
                <a:cubicBezTo>
                  <a:pt x="390358" y="387682"/>
                  <a:pt x="379032" y="397746"/>
                  <a:pt x="385011" y="403725"/>
                </a:cubicBezTo>
                <a:cubicBezTo>
                  <a:pt x="394651" y="413365"/>
                  <a:pt x="411890" y="408439"/>
                  <a:pt x="425116" y="411746"/>
                </a:cubicBezTo>
                <a:cubicBezTo>
                  <a:pt x="433318" y="413797"/>
                  <a:pt x="441158" y="417093"/>
                  <a:pt x="449179" y="419767"/>
                </a:cubicBezTo>
                <a:cubicBezTo>
                  <a:pt x="465221" y="435809"/>
                  <a:pt x="490132" y="446370"/>
                  <a:pt x="497306" y="467893"/>
                </a:cubicBezTo>
                <a:cubicBezTo>
                  <a:pt x="508375" y="501101"/>
                  <a:pt x="500637" y="484921"/>
                  <a:pt x="521369" y="516019"/>
                </a:cubicBezTo>
                <a:lnTo>
                  <a:pt x="545432" y="588209"/>
                </a:lnTo>
                <a:cubicBezTo>
                  <a:pt x="548106" y="596230"/>
                  <a:pt x="548763" y="605237"/>
                  <a:pt x="553453" y="612272"/>
                </a:cubicBezTo>
                <a:cubicBezTo>
                  <a:pt x="558800" y="620293"/>
                  <a:pt x="565580" y="627526"/>
                  <a:pt x="569495" y="636335"/>
                </a:cubicBezTo>
                <a:cubicBezTo>
                  <a:pt x="576363" y="651787"/>
                  <a:pt x="580190" y="668419"/>
                  <a:pt x="585537" y="684461"/>
                </a:cubicBezTo>
                <a:lnTo>
                  <a:pt x="593558" y="708525"/>
                </a:lnTo>
                <a:cubicBezTo>
                  <a:pt x="596232" y="737935"/>
                  <a:pt x="599615" y="767290"/>
                  <a:pt x="601579" y="796756"/>
                </a:cubicBezTo>
                <a:cubicBezTo>
                  <a:pt x="613307" y="972674"/>
                  <a:pt x="596584" y="897094"/>
                  <a:pt x="617621" y="981240"/>
                </a:cubicBezTo>
                <a:cubicBezTo>
                  <a:pt x="614947" y="991935"/>
                  <a:pt x="616487" y="1004717"/>
                  <a:pt x="609600" y="1013325"/>
                </a:cubicBezTo>
                <a:cubicBezTo>
                  <a:pt x="604318" y="1019927"/>
                  <a:pt x="593992" y="1021346"/>
                  <a:pt x="585537" y="1021346"/>
                </a:cubicBezTo>
                <a:cubicBezTo>
                  <a:pt x="475883" y="1021346"/>
                  <a:pt x="366295" y="1015999"/>
                  <a:pt x="256674" y="1013325"/>
                </a:cubicBezTo>
                <a:cubicBezTo>
                  <a:pt x="183895" y="995130"/>
                  <a:pt x="273840" y="1016447"/>
                  <a:pt x="168442" y="997283"/>
                </a:cubicBezTo>
                <a:cubicBezTo>
                  <a:pt x="157596" y="995311"/>
                  <a:pt x="146958" y="992290"/>
                  <a:pt x="136358" y="989261"/>
                </a:cubicBezTo>
                <a:cubicBezTo>
                  <a:pt x="128228" y="986938"/>
                  <a:pt x="120613" y="982752"/>
                  <a:pt x="112295" y="981240"/>
                </a:cubicBezTo>
                <a:cubicBezTo>
                  <a:pt x="62707" y="972224"/>
                  <a:pt x="61295" y="973219"/>
                  <a:pt x="0" y="96519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409297" y="1978528"/>
            <a:ext cx="617621" cy="1021346"/>
          </a:xfrm>
          <a:custGeom>
            <a:avLst/>
            <a:gdLst>
              <a:gd name="connsiteX0" fmla="*/ 0 w 617621"/>
              <a:gd name="connsiteY0" fmla="*/ 965198 h 1021346"/>
              <a:gd name="connsiteX1" fmla="*/ 24063 w 617621"/>
              <a:gd name="connsiteY1" fmla="*/ 876967 h 1021346"/>
              <a:gd name="connsiteX2" fmla="*/ 32084 w 617621"/>
              <a:gd name="connsiteY2" fmla="*/ 852904 h 1021346"/>
              <a:gd name="connsiteX3" fmla="*/ 40106 w 617621"/>
              <a:gd name="connsiteY3" fmla="*/ 828840 h 1021346"/>
              <a:gd name="connsiteX4" fmla="*/ 48127 w 617621"/>
              <a:gd name="connsiteY4" fmla="*/ 780714 h 1021346"/>
              <a:gd name="connsiteX5" fmla="*/ 64169 w 617621"/>
              <a:gd name="connsiteY5" fmla="*/ 580188 h 1021346"/>
              <a:gd name="connsiteX6" fmla="*/ 72190 w 617621"/>
              <a:gd name="connsiteY6" fmla="*/ 556125 h 1021346"/>
              <a:gd name="connsiteX7" fmla="*/ 88232 w 617621"/>
              <a:gd name="connsiteY7" fmla="*/ 491956 h 1021346"/>
              <a:gd name="connsiteX8" fmla="*/ 120316 w 617621"/>
              <a:gd name="connsiteY8" fmla="*/ 443830 h 1021346"/>
              <a:gd name="connsiteX9" fmla="*/ 144379 w 617621"/>
              <a:gd name="connsiteY9" fmla="*/ 427788 h 1021346"/>
              <a:gd name="connsiteX10" fmla="*/ 232611 w 617621"/>
              <a:gd name="connsiteY10" fmla="*/ 403725 h 1021346"/>
              <a:gd name="connsiteX11" fmla="*/ 248653 w 617621"/>
              <a:gd name="connsiteY11" fmla="*/ 379661 h 1021346"/>
              <a:gd name="connsiteX12" fmla="*/ 176463 w 617621"/>
              <a:gd name="connsiteY12" fmla="*/ 339556 h 1021346"/>
              <a:gd name="connsiteX13" fmla="*/ 160421 w 617621"/>
              <a:gd name="connsiteY13" fmla="*/ 315493 h 1021346"/>
              <a:gd name="connsiteX14" fmla="*/ 120316 w 617621"/>
              <a:gd name="connsiteY14" fmla="*/ 275388 h 1021346"/>
              <a:gd name="connsiteX15" fmla="*/ 104274 w 617621"/>
              <a:gd name="connsiteY15" fmla="*/ 227261 h 1021346"/>
              <a:gd name="connsiteX16" fmla="*/ 112295 w 617621"/>
              <a:gd name="connsiteY16" fmla="*/ 114967 h 1021346"/>
              <a:gd name="connsiteX17" fmla="*/ 120316 w 617621"/>
              <a:gd name="connsiteY17" fmla="*/ 82883 h 1021346"/>
              <a:gd name="connsiteX18" fmla="*/ 136358 w 617621"/>
              <a:gd name="connsiteY18" fmla="*/ 66840 h 1021346"/>
              <a:gd name="connsiteX19" fmla="*/ 144379 w 617621"/>
              <a:gd name="connsiteY19" fmla="*/ 42777 h 1021346"/>
              <a:gd name="connsiteX20" fmla="*/ 192506 w 617621"/>
              <a:gd name="connsiteY20" fmla="*/ 26735 h 1021346"/>
              <a:gd name="connsiteX21" fmla="*/ 216569 w 617621"/>
              <a:gd name="connsiteY21" fmla="*/ 10693 h 1021346"/>
              <a:gd name="connsiteX22" fmla="*/ 368969 w 617621"/>
              <a:gd name="connsiteY22" fmla="*/ 10693 h 1021346"/>
              <a:gd name="connsiteX23" fmla="*/ 417095 w 617621"/>
              <a:gd name="connsiteY23" fmla="*/ 26735 h 1021346"/>
              <a:gd name="connsiteX24" fmla="*/ 457200 w 617621"/>
              <a:gd name="connsiteY24" fmla="*/ 66840 h 1021346"/>
              <a:gd name="connsiteX25" fmla="*/ 465221 w 617621"/>
              <a:gd name="connsiteY25" fmla="*/ 90904 h 1021346"/>
              <a:gd name="connsiteX26" fmla="*/ 465221 w 617621"/>
              <a:gd name="connsiteY26" fmla="*/ 259346 h 1021346"/>
              <a:gd name="connsiteX27" fmla="*/ 457200 w 617621"/>
              <a:gd name="connsiteY27" fmla="*/ 283409 h 1021346"/>
              <a:gd name="connsiteX28" fmla="*/ 409074 w 617621"/>
              <a:gd name="connsiteY28" fmla="*/ 355598 h 1021346"/>
              <a:gd name="connsiteX29" fmla="*/ 393032 w 617621"/>
              <a:gd name="connsiteY29" fmla="*/ 379661 h 1021346"/>
              <a:gd name="connsiteX30" fmla="*/ 385011 w 617621"/>
              <a:gd name="connsiteY30" fmla="*/ 403725 h 1021346"/>
              <a:gd name="connsiteX31" fmla="*/ 425116 w 617621"/>
              <a:gd name="connsiteY31" fmla="*/ 411746 h 1021346"/>
              <a:gd name="connsiteX32" fmla="*/ 449179 w 617621"/>
              <a:gd name="connsiteY32" fmla="*/ 419767 h 1021346"/>
              <a:gd name="connsiteX33" fmla="*/ 497306 w 617621"/>
              <a:gd name="connsiteY33" fmla="*/ 467893 h 1021346"/>
              <a:gd name="connsiteX34" fmla="*/ 521369 w 617621"/>
              <a:gd name="connsiteY34" fmla="*/ 516019 h 1021346"/>
              <a:gd name="connsiteX35" fmla="*/ 545432 w 617621"/>
              <a:gd name="connsiteY35" fmla="*/ 588209 h 1021346"/>
              <a:gd name="connsiteX36" fmla="*/ 553453 w 617621"/>
              <a:gd name="connsiteY36" fmla="*/ 612272 h 1021346"/>
              <a:gd name="connsiteX37" fmla="*/ 569495 w 617621"/>
              <a:gd name="connsiteY37" fmla="*/ 636335 h 1021346"/>
              <a:gd name="connsiteX38" fmla="*/ 585537 w 617621"/>
              <a:gd name="connsiteY38" fmla="*/ 684461 h 1021346"/>
              <a:gd name="connsiteX39" fmla="*/ 593558 w 617621"/>
              <a:gd name="connsiteY39" fmla="*/ 708525 h 1021346"/>
              <a:gd name="connsiteX40" fmla="*/ 601579 w 617621"/>
              <a:gd name="connsiteY40" fmla="*/ 796756 h 1021346"/>
              <a:gd name="connsiteX41" fmla="*/ 617621 w 617621"/>
              <a:gd name="connsiteY41" fmla="*/ 981240 h 1021346"/>
              <a:gd name="connsiteX42" fmla="*/ 609600 w 617621"/>
              <a:gd name="connsiteY42" fmla="*/ 1013325 h 1021346"/>
              <a:gd name="connsiteX43" fmla="*/ 585537 w 617621"/>
              <a:gd name="connsiteY43" fmla="*/ 1021346 h 1021346"/>
              <a:gd name="connsiteX44" fmla="*/ 256674 w 617621"/>
              <a:gd name="connsiteY44" fmla="*/ 1013325 h 1021346"/>
              <a:gd name="connsiteX45" fmla="*/ 168442 w 617621"/>
              <a:gd name="connsiteY45" fmla="*/ 997283 h 1021346"/>
              <a:gd name="connsiteX46" fmla="*/ 136358 w 617621"/>
              <a:gd name="connsiteY46" fmla="*/ 989261 h 1021346"/>
              <a:gd name="connsiteX47" fmla="*/ 112295 w 617621"/>
              <a:gd name="connsiteY47" fmla="*/ 981240 h 1021346"/>
              <a:gd name="connsiteX48" fmla="*/ 0 w 617621"/>
              <a:gd name="connsiteY48" fmla="*/ 965198 h 102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17621" h="1021346">
                <a:moveTo>
                  <a:pt x="0" y="965198"/>
                </a:moveTo>
                <a:cubicBezTo>
                  <a:pt x="11337" y="908512"/>
                  <a:pt x="3710" y="938026"/>
                  <a:pt x="24063" y="876967"/>
                </a:cubicBezTo>
                <a:lnTo>
                  <a:pt x="32084" y="852904"/>
                </a:lnTo>
                <a:lnTo>
                  <a:pt x="40106" y="828840"/>
                </a:lnTo>
                <a:cubicBezTo>
                  <a:pt x="42780" y="812798"/>
                  <a:pt x="46509" y="796897"/>
                  <a:pt x="48127" y="780714"/>
                </a:cubicBezTo>
                <a:cubicBezTo>
                  <a:pt x="52406" y="737927"/>
                  <a:pt x="57351" y="627913"/>
                  <a:pt x="64169" y="580188"/>
                </a:cubicBezTo>
                <a:cubicBezTo>
                  <a:pt x="65365" y="571818"/>
                  <a:pt x="70139" y="564327"/>
                  <a:pt x="72190" y="556125"/>
                </a:cubicBezTo>
                <a:cubicBezTo>
                  <a:pt x="75422" y="543195"/>
                  <a:pt x="79898" y="506958"/>
                  <a:pt x="88232" y="491956"/>
                </a:cubicBezTo>
                <a:cubicBezTo>
                  <a:pt x="97595" y="475102"/>
                  <a:pt x="104274" y="454525"/>
                  <a:pt x="120316" y="443830"/>
                </a:cubicBezTo>
                <a:cubicBezTo>
                  <a:pt x="128337" y="438483"/>
                  <a:pt x="135570" y="431703"/>
                  <a:pt x="144379" y="427788"/>
                </a:cubicBezTo>
                <a:cubicBezTo>
                  <a:pt x="177684" y="412986"/>
                  <a:pt x="198301" y="410587"/>
                  <a:pt x="232611" y="403725"/>
                </a:cubicBezTo>
                <a:cubicBezTo>
                  <a:pt x="237958" y="395704"/>
                  <a:pt x="253436" y="388031"/>
                  <a:pt x="248653" y="379661"/>
                </a:cubicBezTo>
                <a:cubicBezTo>
                  <a:pt x="235674" y="356947"/>
                  <a:pt x="200319" y="347508"/>
                  <a:pt x="176463" y="339556"/>
                </a:cubicBezTo>
                <a:cubicBezTo>
                  <a:pt x="171116" y="331535"/>
                  <a:pt x="167238" y="322310"/>
                  <a:pt x="160421" y="315493"/>
                </a:cubicBezTo>
                <a:cubicBezTo>
                  <a:pt x="132615" y="287687"/>
                  <a:pt x="137427" y="313888"/>
                  <a:pt x="120316" y="275388"/>
                </a:cubicBezTo>
                <a:cubicBezTo>
                  <a:pt x="113448" y="259935"/>
                  <a:pt x="104274" y="227261"/>
                  <a:pt x="104274" y="227261"/>
                </a:cubicBezTo>
                <a:cubicBezTo>
                  <a:pt x="106948" y="189830"/>
                  <a:pt x="108151" y="152264"/>
                  <a:pt x="112295" y="114967"/>
                </a:cubicBezTo>
                <a:cubicBezTo>
                  <a:pt x="113512" y="104011"/>
                  <a:pt x="115386" y="92743"/>
                  <a:pt x="120316" y="82883"/>
                </a:cubicBezTo>
                <a:cubicBezTo>
                  <a:pt x="123698" y="76119"/>
                  <a:pt x="131011" y="72188"/>
                  <a:pt x="136358" y="66840"/>
                </a:cubicBezTo>
                <a:cubicBezTo>
                  <a:pt x="139032" y="58819"/>
                  <a:pt x="137499" y="47691"/>
                  <a:pt x="144379" y="42777"/>
                </a:cubicBezTo>
                <a:cubicBezTo>
                  <a:pt x="158139" y="32948"/>
                  <a:pt x="192506" y="26735"/>
                  <a:pt x="192506" y="26735"/>
                </a:cubicBezTo>
                <a:cubicBezTo>
                  <a:pt x="200527" y="21388"/>
                  <a:pt x="207947" y="15004"/>
                  <a:pt x="216569" y="10693"/>
                </a:cubicBezTo>
                <a:cubicBezTo>
                  <a:pt x="262117" y="-12081"/>
                  <a:pt x="329418" y="8221"/>
                  <a:pt x="368969" y="10693"/>
                </a:cubicBezTo>
                <a:cubicBezTo>
                  <a:pt x="385011" y="16040"/>
                  <a:pt x="407715" y="12665"/>
                  <a:pt x="417095" y="26735"/>
                </a:cubicBezTo>
                <a:cubicBezTo>
                  <a:pt x="438484" y="58819"/>
                  <a:pt x="425116" y="45451"/>
                  <a:pt x="457200" y="66840"/>
                </a:cubicBezTo>
                <a:cubicBezTo>
                  <a:pt x="459874" y="74861"/>
                  <a:pt x="463387" y="82650"/>
                  <a:pt x="465221" y="90904"/>
                </a:cubicBezTo>
                <a:cubicBezTo>
                  <a:pt x="479838" y="156683"/>
                  <a:pt x="474352" y="177162"/>
                  <a:pt x="465221" y="259346"/>
                </a:cubicBezTo>
                <a:cubicBezTo>
                  <a:pt x="464287" y="267749"/>
                  <a:pt x="461306" y="276018"/>
                  <a:pt x="457200" y="283409"/>
                </a:cubicBezTo>
                <a:lnTo>
                  <a:pt x="409074" y="355598"/>
                </a:lnTo>
                <a:lnTo>
                  <a:pt x="393032" y="379661"/>
                </a:lnTo>
                <a:cubicBezTo>
                  <a:pt x="390358" y="387682"/>
                  <a:pt x="379032" y="397746"/>
                  <a:pt x="385011" y="403725"/>
                </a:cubicBezTo>
                <a:cubicBezTo>
                  <a:pt x="394651" y="413365"/>
                  <a:pt x="411890" y="408439"/>
                  <a:pt x="425116" y="411746"/>
                </a:cubicBezTo>
                <a:cubicBezTo>
                  <a:pt x="433318" y="413797"/>
                  <a:pt x="441158" y="417093"/>
                  <a:pt x="449179" y="419767"/>
                </a:cubicBezTo>
                <a:cubicBezTo>
                  <a:pt x="465221" y="435809"/>
                  <a:pt x="490132" y="446370"/>
                  <a:pt x="497306" y="467893"/>
                </a:cubicBezTo>
                <a:cubicBezTo>
                  <a:pt x="508375" y="501101"/>
                  <a:pt x="500637" y="484921"/>
                  <a:pt x="521369" y="516019"/>
                </a:cubicBezTo>
                <a:lnTo>
                  <a:pt x="545432" y="588209"/>
                </a:lnTo>
                <a:cubicBezTo>
                  <a:pt x="548106" y="596230"/>
                  <a:pt x="548763" y="605237"/>
                  <a:pt x="553453" y="612272"/>
                </a:cubicBezTo>
                <a:cubicBezTo>
                  <a:pt x="558800" y="620293"/>
                  <a:pt x="565580" y="627526"/>
                  <a:pt x="569495" y="636335"/>
                </a:cubicBezTo>
                <a:cubicBezTo>
                  <a:pt x="576363" y="651787"/>
                  <a:pt x="580190" y="668419"/>
                  <a:pt x="585537" y="684461"/>
                </a:cubicBezTo>
                <a:lnTo>
                  <a:pt x="593558" y="708525"/>
                </a:lnTo>
                <a:cubicBezTo>
                  <a:pt x="596232" y="737935"/>
                  <a:pt x="599615" y="767290"/>
                  <a:pt x="601579" y="796756"/>
                </a:cubicBezTo>
                <a:cubicBezTo>
                  <a:pt x="613307" y="972674"/>
                  <a:pt x="596584" y="897094"/>
                  <a:pt x="617621" y="981240"/>
                </a:cubicBezTo>
                <a:cubicBezTo>
                  <a:pt x="614947" y="991935"/>
                  <a:pt x="616487" y="1004717"/>
                  <a:pt x="609600" y="1013325"/>
                </a:cubicBezTo>
                <a:cubicBezTo>
                  <a:pt x="604318" y="1019927"/>
                  <a:pt x="593992" y="1021346"/>
                  <a:pt x="585537" y="1021346"/>
                </a:cubicBezTo>
                <a:cubicBezTo>
                  <a:pt x="475883" y="1021346"/>
                  <a:pt x="366295" y="1015999"/>
                  <a:pt x="256674" y="1013325"/>
                </a:cubicBezTo>
                <a:cubicBezTo>
                  <a:pt x="183895" y="995130"/>
                  <a:pt x="273840" y="1016447"/>
                  <a:pt x="168442" y="997283"/>
                </a:cubicBezTo>
                <a:cubicBezTo>
                  <a:pt x="157596" y="995311"/>
                  <a:pt x="146958" y="992290"/>
                  <a:pt x="136358" y="989261"/>
                </a:cubicBezTo>
                <a:cubicBezTo>
                  <a:pt x="128228" y="986938"/>
                  <a:pt x="120613" y="982752"/>
                  <a:pt x="112295" y="981240"/>
                </a:cubicBezTo>
                <a:cubicBezTo>
                  <a:pt x="62707" y="972224"/>
                  <a:pt x="61295" y="973219"/>
                  <a:pt x="0" y="96519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770046" y="2012986"/>
            <a:ext cx="110556" cy="110162"/>
          </a:xfrm>
          <a:custGeom>
            <a:avLst/>
            <a:gdLst>
              <a:gd name="connsiteX0" fmla="*/ 30346 w 110556"/>
              <a:gd name="connsiteY0" fmla="*/ 5888 h 110162"/>
              <a:gd name="connsiteX1" fmla="*/ 6282 w 110556"/>
              <a:gd name="connsiteY1" fmla="*/ 78078 h 110162"/>
              <a:gd name="connsiteX2" fmla="*/ 22325 w 110556"/>
              <a:gd name="connsiteY2" fmla="*/ 94120 h 110162"/>
              <a:gd name="connsiteX3" fmla="*/ 70451 w 110556"/>
              <a:gd name="connsiteY3" fmla="*/ 110162 h 110162"/>
              <a:gd name="connsiteX4" fmla="*/ 94514 w 110556"/>
              <a:gd name="connsiteY4" fmla="*/ 102141 h 110162"/>
              <a:gd name="connsiteX5" fmla="*/ 110556 w 110556"/>
              <a:gd name="connsiteY5" fmla="*/ 54014 h 110162"/>
              <a:gd name="connsiteX6" fmla="*/ 102535 w 110556"/>
              <a:gd name="connsiteY6" fmla="*/ 21930 h 110162"/>
              <a:gd name="connsiteX7" fmla="*/ 78472 w 110556"/>
              <a:gd name="connsiteY7" fmla="*/ 5888 h 110162"/>
              <a:gd name="connsiteX8" fmla="*/ 30346 w 110556"/>
              <a:gd name="connsiteY8" fmla="*/ 5888 h 1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6" h="110162">
                <a:moveTo>
                  <a:pt x="30346" y="5888"/>
                </a:moveTo>
                <a:cubicBezTo>
                  <a:pt x="18314" y="17920"/>
                  <a:pt x="-13383" y="38749"/>
                  <a:pt x="6282" y="78078"/>
                </a:cubicBezTo>
                <a:cubicBezTo>
                  <a:pt x="9664" y="84842"/>
                  <a:pt x="15561" y="90738"/>
                  <a:pt x="22325" y="94120"/>
                </a:cubicBezTo>
                <a:cubicBezTo>
                  <a:pt x="37450" y="101682"/>
                  <a:pt x="70451" y="110162"/>
                  <a:pt x="70451" y="110162"/>
                </a:cubicBezTo>
                <a:cubicBezTo>
                  <a:pt x="78472" y="107488"/>
                  <a:pt x="89600" y="109021"/>
                  <a:pt x="94514" y="102141"/>
                </a:cubicBezTo>
                <a:cubicBezTo>
                  <a:pt x="104343" y="88381"/>
                  <a:pt x="110556" y="54014"/>
                  <a:pt x="110556" y="54014"/>
                </a:cubicBezTo>
                <a:cubicBezTo>
                  <a:pt x="107882" y="43319"/>
                  <a:pt x="108650" y="31102"/>
                  <a:pt x="102535" y="21930"/>
                </a:cubicBezTo>
                <a:cubicBezTo>
                  <a:pt x="97188" y="13909"/>
                  <a:pt x="86184" y="11672"/>
                  <a:pt x="78472" y="5888"/>
                </a:cubicBezTo>
                <a:cubicBezTo>
                  <a:pt x="75447" y="3619"/>
                  <a:pt x="42378" y="-6144"/>
                  <a:pt x="30346" y="58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836821" y="206943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836821" y="206943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43664" y="2507305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Ärztlicher </a:t>
            </a:r>
          </a:p>
          <a:p>
            <a:r>
              <a:rPr lang="de-DE" sz="1200" dirty="0" smtClean="0"/>
              <a:t>Heimbesuch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3560493" y="2538209"/>
            <a:ext cx="130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Hausbewohner/in</a:t>
            </a:r>
          </a:p>
          <a:p>
            <a:r>
              <a:rPr lang="de-DE" sz="1200" dirty="0"/>
              <a:t>m</a:t>
            </a:r>
            <a:r>
              <a:rPr lang="de-DE" sz="1200" dirty="0" smtClean="0"/>
              <a:t>it </a:t>
            </a:r>
            <a:r>
              <a:rPr lang="de-DE" sz="1200" dirty="0" err="1" smtClean="0"/>
              <a:t>eEKG</a:t>
            </a:r>
            <a:endParaRPr lang="de-DE" sz="1200" dirty="0"/>
          </a:p>
        </p:txBody>
      </p: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807368" y="2751221"/>
            <a:ext cx="428499" cy="132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2"/>
          </p:cNvCxnSpPr>
          <p:nvPr/>
        </p:nvCxnSpPr>
        <p:spPr>
          <a:xfrm>
            <a:off x="2321191" y="2665943"/>
            <a:ext cx="274090" cy="14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2471" y="2993698"/>
            <a:ext cx="363074" cy="782707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24" idx="3"/>
          </p:cNvCxnSpPr>
          <p:nvPr/>
        </p:nvCxnSpPr>
        <p:spPr>
          <a:xfrm flipH="1">
            <a:off x="2947026" y="3385052"/>
            <a:ext cx="715445" cy="8296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6087" y="3025857"/>
            <a:ext cx="363074" cy="782707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endCxn id="30" idx="2"/>
          </p:cNvCxnSpPr>
          <p:nvPr/>
        </p:nvCxnSpPr>
        <p:spPr>
          <a:xfrm flipH="1" flipV="1">
            <a:off x="1547624" y="3808564"/>
            <a:ext cx="721053" cy="3623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Wolke 40"/>
          <p:cNvSpPr/>
          <p:nvPr/>
        </p:nvSpPr>
        <p:spPr>
          <a:xfrm>
            <a:off x="4462381" y="4074651"/>
            <a:ext cx="1532293" cy="98689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>
            <a:stCxn id="41" idx="2"/>
          </p:cNvCxnSpPr>
          <p:nvPr/>
        </p:nvCxnSpPr>
        <p:spPr>
          <a:xfrm flipH="1">
            <a:off x="3244516" y="4568096"/>
            <a:ext cx="122261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5" t="17864" r="29803" b="12201"/>
          <a:stretch/>
        </p:blipFill>
        <p:spPr>
          <a:xfrm>
            <a:off x="4340820" y="3213039"/>
            <a:ext cx="514848" cy="600656"/>
          </a:xfrm>
          <a:prstGeom prst="rect">
            <a:avLst/>
          </a:prstGeom>
        </p:spPr>
      </p:pic>
      <p:cxnSp>
        <p:nvCxnSpPr>
          <p:cNvPr id="49" name="Gerade Verbindung mit Pfeil 48"/>
          <p:cNvCxnSpPr/>
          <p:nvPr/>
        </p:nvCxnSpPr>
        <p:spPr>
          <a:xfrm flipH="1">
            <a:off x="3066417" y="3858234"/>
            <a:ext cx="1395696" cy="460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8" idx="1"/>
            <a:endCxn id="24" idx="1"/>
          </p:cNvCxnSpPr>
          <p:nvPr/>
        </p:nvCxnSpPr>
        <p:spPr>
          <a:xfrm flipH="1" flipV="1">
            <a:off x="4025545" y="3385052"/>
            <a:ext cx="315275" cy="12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95" y="1768386"/>
            <a:ext cx="1795113" cy="1795113"/>
          </a:xfrm>
          <a:prstGeom prst="rect">
            <a:avLst/>
          </a:prstGeom>
        </p:spPr>
      </p:pic>
      <p:cxnSp>
        <p:nvCxnSpPr>
          <p:cNvPr id="56" name="Gerade Verbindung mit Pfeil 55"/>
          <p:cNvCxnSpPr>
            <a:stCxn id="55" idx="1"/>
          </p:cNvCxnSpPr>
          <p:nvPr/>
        </p:nvCxnSpPr>
        <p:spPr>
          <a:xfrm flipH="1">
            <a:off x="5807242" y="2665943"/>
            <a:ext cx="1239253" cy="15050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110929" y="5356922"/>
            <a:ext cx="14287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Smart Home Geräte</a:t>
            </a:r>
            <a:endParaRPr lang="de-DE" sz="1200" dirty="0"/>
          </a:p>
        </p:txBody>
      </p:sp>
      <p:cxnSp>
        <p:nvCxnSpPr>
          <p:cNvPr id="60" name="Gerade Verbindung mit Pfeil 59"/>
          <p:cNvCxnSpPr>
            <a:stCxn id="59" idx="0"/>
          </p:cNvCxnSpPr>
          <p:nvPr/>
        </p:nvCxnSpPr>
        <p:spPr>
          <a:xfrm flipV="1">
            <a:off x="1825324" y="4857402"/>
            <a:ext cx="443353" cy="49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2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Martine Herpers</dc:creator>
  <cp:lastModifiedBy>Martine Herpers</cp:lastModifiedBy>
  <cp:revision>21</cp:revision>
  <dcterms:created xsi:type="dcterms:W3CDTF">2017-10-10T07:26:48Z</dcterms:created>
  <dcterms:modified xsi:type="dcterms:W3CDTF">2017-10-20T13:53:53Z</dcterms:modified>
</cp:coreProperties>
</file>