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0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6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2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556" y="649537"/>
            <a:ext cx="1204487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0618" y="1891863"/>
            <a:ext cx="107205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45930" y="1128811"/>
            <a:ext cx="6307" cy="67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87830" y="1264918"/>
            <a:ext cx="1116199" cy="2427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서버 오픈</a:t>
            </a:r>
            <a:endParaRPr lang="ko-KR" altLang="en-US" sz="16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8474" y="2181952"/>
            <a:ext cx="1649072" cy="407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‘</a:t>
            </a:r>
            <a:r>
              <a:rPr lang="ko-KR" altLang="en-US" sz="1600" smtClean="0"/>
              <a:t>상품 인식하기</a:t>
            </a:r>
            <a:r>
              <a:rPr lang="en-US" altLang="ko-KR" sz="1600" smtClean="0"/>
              <a:t>’</a:t>
            </a:r>
            <a:r>
              <a:rPr lang="ko-KR" altLang="en-US" sz="1600" smtClean="0"/>
              <a:t> 버튼 클릭</a:t>
            </a:r>
            <a:endParaRPr lang="ko-KR" altLang="en-US" sz="16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29642" y="1252311"/>
            <a:ext cx="1671145" cy="420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학습된 모델로 이미지 분석</a:t>
            </a:r>
            <a:endParaRPr lang="ko-KR" altLang="en-US" sz="16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81120" y="2181952"/>
            <a:ext cx="1649072" cy="407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카메라 </a:t>
            </a:r>
            <a:r>
              <a:rPr lang="en-US" altLang="ko-KR" sz="1600" smtClean="0"/>
              <a:t>2</a:t>
            </a:r>
            <a:r>
              <a:rPr lang="ko-KR" altLang="en-US" sz="1600" smtClean="0"/>
              <a:t>대가 사진을 찍음</a:t>
            </a:r>
            <a:endParaRPr lang="ko-KR" altLang="en-US" sz="160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305094" y="1981202"/>
            <a:ext cx="0" cy="75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133717" y="2181952"/>
            <a:ext cx="2330144" cy="4072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</a:t>
            </a:r>
            <a:r>
              <a:rPr lang="ko-KR" altLang="en-US" sz="1600" smtClean="0"/>
              <a:t>개의 이미지를 상하로 붙여 서버로 송신</a:t>
            </a:r>
            <a:endParaRPr lang="ko-KR" altLang="en-US" sz="160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144110" y="2385591"/>
            <a:ext cx="2263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190125" y="1246931"/>
            <a:ext cx="1671145" cy="420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상품의 상하 위치 정렬 여부 확인</a:t>
            </a:r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950608" y="1246931"/>
            <a:ext cx="2198765" cy="420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상하 이미지 중 정렬된 이미지의 레이블명이 같은지 확인</a:t>
            </a:r>
            <a:endParaRPr lang="ko-KR" altLang="en-US" sz="105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7554" y="2755818"/>
            <a:ext cx="1204489" cy="378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키오스크</a:t>
            </a:r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900041" y="1459630"/>
            <a:ext cx="2263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73861" y="3696486"/>
            <a:ext cx="1204487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36923" y="4938812"/>
            <a:ext cx="107205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52235" y="4175760"/>
            <a:ext cx="6307" cy="67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120867" y="4239744"/>
            <a:ext cx="2134655" cy="4029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레이블명이 같은 제품의 이름 리스크를 키오스크로 전송</a:t>
            </a:r>
            <a:endParaRPr lang="ko-KR" altLang="en-US" sz="11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8474" y="5142451"/>
            <a:ext cx="1619121" cy="596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전송받은 리스트를 키오스크에 내장되어 있는 가격리스트와 비교</a:t>
            </a:r>
            <a:endParaRPr lang="ko-KR" altLang="en-US" sz="11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0312" y="5196179"/>
            <a:ext cx="1181888" cy="4787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가격 합계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금액 계산</a:t>
            </a:r>
            <a:endParaRPr lang="ko-KR" altLang="en-US" sz="16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153275" y="5011081"/>
            <a:ext cx="0" cy="75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684917" y="5177338"/>
            <a:ext cx="1620177" cy="5104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‘</a:t>
            </a:r>
            <a:r>
              <a:rPr lang="ko-KR" altLang="en-US" sz="1600" smtClean="0"/>
              <a:t>결제하기</a:t>
            </a:r>
            <a:r>
              <a:rPr lang="en-US" altLang="ko-KR" sz="1600" smtClean="0"/>
              <a:t>’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버튼으로 결제</a:t>
            </a:r>
            <a:endParaRPr lang="ko-KR" altLang="en-US" sz="16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73859" y="5802767"/>
            <a:ext cx="1204489" cy="378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키오스크</a:t>
            </a:r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17811" y="5164527"/>
            <a:ext cx="1620177" cy="5104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결제 완료 후 문 열어줌</a:t>
            </a:r>
            <a:endParaRPr lang="ko-KR" altLang="en-US" sz="1600"/>
          </a:p>
        </p:txBody>
      </p:sp>
      <p:sp>
        <p:nvSpPr>
          <p:cNvPr id="49" name="타원 48"/>
          <p:cNvSpPr/>
          <p:nvPr/>
        </p:nvSpPr>
        <p:spPr>
          <a:xfrm>
            <a:off x="11351172" y="1608083"/>
            <a:ext cx="567559" cy="567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63562" y="4662654"/>
            <a:ext cx="567559" cy="567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150415" y="5432540"/>
            <a:ext cx="349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365650" y="3696486"/>
            <a:ext cx="0" cy="257819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9106149" y="5004267"/>
            <a:ext cx="0" cy="75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909027" y="5164526"/>
            <a:ext cx="2521711" cy="5104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비상 시 </a:t>
            </a:r>
            <a:r>
              <a:rPr lang="en-US" altLang="ko-KR" sz="1600" smtClean="0"/>
              <a:t>‘</a:t>
            </a:r>
            <a:r>
              <a:rPr lang="ko-KR" altLang="en-US" sz="1600" smtClean="0"/>
              <a:t>비상출입버튼</a:t>
            </a:r>
            <a:r>
              <a:rPr lang="en-US" altLang="ko-KR" sz="1600" smtClean="0"/>
              <a:t>’</a:t>
            </a:r>
            <a:r>
              <a:rPr lang="ko-KR" altLang="en-US" sz="1600" smtClean="0"/>
              <a:t>을 눌러 강제로 문 열어줌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7664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2023-01-10T12:00:56Z</dcterms:created>
  <dcterms:modified xsi:type="dcterms:W3CDTF">2023-01-10T12:11:35Z</dcterms:modified>
</cp:coreProperties>
</file>