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96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2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BB3E3-DCD6-4D57-A5A3-664D93CD18DE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0BD6-9E80-423B-97E4-7383618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2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556" y="649537"/>
            <a:ext cx="1204487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0618" y="1891863"/>
            <a:ext cx="107205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945930" y="1128811"/>
            <a:ext cx="6307" cy="67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87830" y="1264918"/>
            <a:ext cx="1116199" cy="2427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서버 오픈</a:t>
            </a:r>
            <a:endParaRPr lang="ko-KR" altLang="en-US" sz="16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8474" y="2111407"/>
            <a:ext cx="1649072" cy="5324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‘</a:t>
            </a:r>
            <a:r>
              <a:rPr lang="ko-KR" altLang="en-US" sz="1600" smtClean="0">
                <a:solidFill>
                  <a:srgbClr val="FF0000"/>
                </a:solidFill>
              </a:rPr>
              <a:t>상품 인식하기</a:t>
            </a:r>
            <a:r>
              <a:rPr lang="en-US" altLang="ko-KR" sz="1600" smtClean="0"/>
              <a:t>’</a:t>
            </a:r>
            <a:r>
              <a:rPr lang="ko-KR" altLang="en-US" sz="1600" smtClean="0"/>
              <a:t> 버튼 클릭</a:t>
            </a:r>
            <a:endParaRPr lang="ko-KR" altLang="en-US" sz="16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429642" y="1176639"/>
            <a:ext cx="1671145" cy="555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학습된 모델로 이미지 분석</a:t>
            </a:r>
            <a:endParaRPr lang="ko-KR" altLang="en-US" sz="16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11071" y="2110481"/>
            <a:ext cx="1649072" cy="5334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카메라 </a:t>
            </a:r>
            <a:r>
              <a:rPr lang="en-US" altLang="ko-KR" sz="1600" smtClean="0"/>
              <a:t>2</a:t>
            </a:r>
            <a:r>
              <a:rPr lang="ko-KR" altLang="en-US" sz="1600" smtClean="0"/>
              <a:t>대가 사진을 찍음</a:t>
            </a:r>
            <a:endParaRPr lang="ko-KR" altLang="en-US" sz="160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305094" y="1981202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140022" y="2124122"/>
            <a:ext cx="2330144" cy="5197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2</a:t>
            </a:r>
            <a:r>
              <a:rPr lang="ko-KR" altLang="en-US" sz="1600" smtClean="0"/>
              <a:t>개의 이미지를 상하로 붙여 서버로 송신</a:t>
            </a:r>
            <a:endParaRPr lang="ko-KR" altLang="en-US" sz="160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144110" y="2385591"/>
            <a:ext cx="2263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190125" y="1171259"/>
            <a:ext cx="1671145" cy="555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상품의 상하 위치 정렬 여부 확인</a:t>
            </a:r>
            <a:endParaRPr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950608" y="1171259"/>
            <a:ext cx="2198765" cy="555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smtClean="0"/>
              <a:t>상하 이미지 중 정렬된 이미지의 레이블명이 같은지 확인</a:t>
            </a:r>
            <a:endParaRPr lang="ko-KR" altLang="en-US" sz="105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67554" y="2755818"/>
            <a:ext cx="1204489" cy="378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</a:t>
            </a:r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900041" y="1459630"/>
            <a:ext cx="2263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73861" y="3696486"/>
            <a:ext cx="1204487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36923" y="4938812"/>
            <a:ext cx="1072055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952235" y="4175760"/>
            <a:ext cx="6307" cy="67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120867" y="4239744"/>
            <a:ext cx="2134655" cy="402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레이블명이 같은 제품의 이름 리스크를 키오스크로 전송</a:t>
            </a:r>
            <a:endParaRPr lang="ko-KR" altLang="en-US" sz="11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8474" y="5142451"/>
            <a:ext cx="1619121" cy="596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전송받은 리스트를 키오스크에 내장되어 있는 가격리스트와 비교</a:t>
            </a:r>
            <a:endParaRPr lang="ko-KR" altLang="en-US" sz="11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0312" y="5164526"/>
            <a:ext cx="1181888" cy="5747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가격 합계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금액 계산</a:t>
            </a:r>
            <a:endParaRPr lang="ko-KR" altLang="en-US" sz="160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153275" y="5011081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3684917" y="5177338"/>
            <a:ext cx="1620177" cy="574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‘</a:t>
            </a:r>
            <a:r>
              <a:rPr lang="ko-KR" altLang="en-US" sz="1600" smtClean="0">
                <a:solidFill>
                  <a:srgbClr val="FF0000"/>
                </a:solidFill>
              </a:rPr>
              <a:t>결제하기</a:t>
            </a:r>
            <a:r>
              <a:rPr lang="en-US" altLang="ko-KR" sz="1600" smtClean="0"/>
              <a:t>’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버튼으로 결제</a:t>
            </a:r>
            <a:endParaRPr lang="ko-KR" altLang="en-US" sz="16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73859" y="5802767"/>
            <a:ext cx="1204489" cy="378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</a:t>
            </a:r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417811" y="5164527"/>
            <a:ext cx="1620177" cy="574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결제 완료 후 문 열어줌</a:t>
            </a:r>
            <a:endParaRPr lang="ko-KR" altLang="en-US" sz="1600"/>
          </a:p>
        </p:txBody>
      </p:sp>
      <p:sp>
        <p:nvSpPr>
          <p:cNvPr id="49" name="타원 48"/>
          <p:cNvSpPr/>
          <p:nvPr/>
        </p:nvSpPr>
        <p:spPr>
          <a:xfrm>
            <a:off x="11351172" y="1608083"/>
            <a:ext cx="567559" cy="567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63562" y="4662654"/>
            <a:ext cx="567559" cy="56755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150415" y="5432540"/>
            <a:ext cx="34999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365650" y="3696486"/>
            <a:ext cx="0" cy="257819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9106149" y="5004267"/>
            <a:ext cx="0" cy="755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909027" y="5164526"/>
            <a:ext cx="2521711" cy="5104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비상 시 </a:t>
            </a:r>
            <a:r>
              <a:rPr lang="en-US" altLang="ko-KR" sz="1600" smtClean="0"/>
              <a:t>‘</a:t>
            </a:r>
            <a:r>
              <a:rPr lang="ko-KR" altLang="en-US" sz="1600" smtClean="0">
                <a:solidFill>
                  <a:srgbClr val="FF0000"/>
                </a:solidFill>
              </a:rPr>
              <a:t>비상출입버튼</a:t>
            </a:r>
            <a:r>
              <a:rPr lang="en-US" altLang="ko-KR" sz="1600" smtClean="0"/>
              <a:t>’</a:t>
            </a:r>
            <a:r>
              <a:rPr lang="ko-KR" altLang="en-US" sz="1600" smtClean="0"/>
              <a:t>을 눌러 강제로 문 열어줌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7664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05" y="1077063"/>
            <a:ext cx="7325747" cy="2610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32" y="3938131"/>
            <a:ext cx="1609950" cy="1819529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3213664" y="952237"/>
            <a:ext cx="1590779" cy="741285"/>
          </a:xfrm>
          <a:prstGeom prst="wedgeRoundRectCallou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인공지능 학습용 데이터셋 폴더</a:t>
            </a:r>
            <a:endParaRPr lang="ko-KR" altLang="en-US" sz="140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80593" y="952237"/>
            <a:ext cx="1373488" cy="741285"/>
          </a:xfrm>
          <a:prstGeom prst="wedgeRoundRectCallou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출입문 제어 코드 폴더</a:t>
            </a:r>
            <a:endParaRPr lang="ko-KR" altLang="en-US" sz="14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645944" y="952236"/>
            <a:ext cx="1804803" cy="741285"/>
          </a:xfrm>
          <a:prstGeom prst="wedgeRoundRectCallou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상품 인식용 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인공지능 서버 실행파일 포함 폴더</a:t>
            </a:r>
            <a:endParaRPr lang="ko-KR" altLang="en-US" sz="140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771703" y="5821677"/>
            <a:ext cx="1441961" cy="741285"/>
          </a:xfrm>
          <a:prstGeom prst="wedgeRoundRectCallout">
            <a:avLst>
              <a:gd name="adj1" fmla="val -20398"/>
              <a:gd name="adj2" fmla="val -65958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키오스크 실행파일</a:t>
            </a:r>
            <a:r>
              <a:rPr lang="en-US" altLang="ko-KR" sz="1400" smtClean="0"/>
              <a:t>_</a:t>
            </a:r>
            <a:r>
              <a:rPr lang="ko-KR" altLang="en-US" sz="1400" smtClean="0"/>
              <a:t>출입제어 포함</a:t>
            </a:r>
            <a:endParaRPr lang="en-US" altLang="ko-KR" sz="140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49" y="3971472"/>
            <a:ext cx="1619476" cy="1752845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3471674" y="5821677"/>
            <a:ext cx="1441961" cy="741285"/>
          </a:xfrm>
          <a:prstGeom prst="wedgeRoundRectCallout">
            <a:avLst>
              <a:gd name="adj1" fmla="val -20398"/>
              <a:gd name="adj2" fmla="val -65958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키오스크 실행파일</a:t>
            </a:r>
            <a:r>
              <a:rPr lang="en-US" altLang="ko-KR" sz="1400" smtClean="0"/>
              <a:t>_</a:t>
            </a:r>
            <a:r>
              <a:rPr lang="ko-KR" altLang="en-US" sz="1400" smtClean="0"/>
              <a:t>출입제어 미포함</a:t>
            </a:r>
            <a:endParaRPr lang="en-US" altLang="ko-KR" sz="1400" smtClean="0"/>
          </a:p>
        </p:txBody>
      </p:sp>
      <p:sp>
        <p:nvSpPr>
          <p:cNvPr id="15" name="직사각형 14"/>
          <p:cNvSpPr/>
          <p:nvPr/>
        </p:nvSpPr>
        <p:spPr>
          <a:xfrm>
            <a:off x="485578" y="126124"/>
            <a:ext cx="3392739" cy="61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AI_seyong-main&gt;3. kiosk </a:t>
            </a:r>
            <a:r>
              <a:rPr lang="ko-KR" altLang="en-US" smtClean="0"/>
              <a:t>폴더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412" y="1812041"/>
            <a:ext cx="2316803" cy="335830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9105558" y="4124258"/>
            <a:ext cx="1273854" cy="203652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0483678" y="4015443"/>
            <a:ext cx="1402788" cy="719338"/>
          </a:xfrm>
          <a:prstGeom prst="wedgeRoundRectCallout">
            <a:avLst>
              <a:gd name="adj1" fmla="val -55161"/>
              <a:gd name="adj2" fmla="val -20870"/>
              <a:gd name="adj3" fmla="val 16667"/>
            </a:avLst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상품 인식용 </a:t>
            </a:r>
            <a:endParaRPr lang="en-US" altLang="ko-KR" sz="140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인공지능 서버 실행파일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946553" y="2549463"/>
            <a:ext cx="1008388" cy="32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3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9269" y="157653"/>
            <a:ext cx="1204487" cy="378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서버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01729" y="157653"/>
            <a:ext cx="1204489" cy="3783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51337" y="592783"/>
            <a:ext cx="2453115" cy="1053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Torch</a:t>
            </a:r>
            <a:r>
              <a:rPr lang="ko-KR" altLang="en-US"/>
              <a:t> </a:t>
            </a:r>
            <a:r>
              <a:rPr lang="ko-KR" altLang="en-US" smtClean="0"/>
              <a:t>신경망 모델을 사용한 컴퓨터 비전 인식 서버 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93768" y="592783"/>
            <a:ext cx="6760254" cy="1053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Python</a:t>
            </a:r>
            <a:r>
              <a:rPr lang="ko-KR" altLang="en-US" smtClean="0"/>
              <a:t>의 비전</a:t>
            </a:r>
            <a:r>
              <a:rPr lang="en-US" altLang="ko-KR" smtClean="0"/>
              <a:t>, </a:t>
            </a:r>
            <a:r>
              <a:rPr lang="ko-KR" altLang="en-US" smtClean="0"/>
              <a:t>이미지 처리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GUI </a:t>
            </a:r>
            <a:r>
              <a:rPr lang="ko-KR" altLang="en-US" smtClean="0"/>
              <a:t>모듈</a:t>
            </a:r>
            <a:r>
              <a:rPr lang="en-US" altLang="ko-KR" smtClean="0"/>
              <a:t>, </a:t>
            </a:r>
            <a:r>
              <a:rPr lang="ko-KR" altLang="en-US" smtClean="0"/>
              <a:t>시리얼 통신 등을 </a:t>
            </a:r>
            <a:endParaRPr lang="en-US" altLang="ko-KR" smtClean="0"/>
          </a:p>
          <a:p>
            <a:pPr algn="ctr"/>
            <a:r>
              <a:rPr lang="ko-KR" altLang="en-US" smtClean="0"/>
              <a:t>사용해 구성한 키오스크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51337" y="1784658"/>
            <a:ext cx="2453115" cy="9711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키오스크가 위아래로 붙여서 보내온 두 장의 사진을 분석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51336" y="3430579"/>
            <a:ext cx="2453115" cy="12297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위아래 사진의 같은 위치에 같은 상품이 있을 때만 참 값을 키오스크로 반환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51337" y="2894551"/>
            <a:ext cx="2453115" cy="39728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세로 정렬을 확인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93768" y="1784658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USB</a:t>
            </a:r>
            <a:r>
              <a:rPr lang="ko-KR" altLang="en-US" smtClean="0"/>
              <a:t>에 연결된 출입문 </a:t>
            </a:r>
            <a:endParaRPr lang="en-US" altLang="ko-KR" smtClean="0"/>
          </a:p>
          <a:p>
            <a:pPr algn="ctr"/>
            <a:r>
              <a:rPr lang="ko-KR" altLang="en-US" smtClean="0"/>
              <a:t>세팅 초기화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93768" y="2509869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‘</a:t>
            </a:r>
            <a:r>
              <a:rPr lang="ko-KR" altLang="en-US" smtClean="0">
                <a:solidFill>
                  <a:srgbClr val="FF0000"/>
                </a:solidFill>
              </a:rPr>
              <a:t>상품 인식하기</a:t>
            </a:r>
            <a:r>
              <a:rPr lang="en-US" altLang="ko-KR" smtClean="0"/>
              <a:t>’</a:t>
            </a:r>
            <a:r>
              <a:rPr lang="ko-KR" altLang="en-US" smtClean="0"/>
              <a:t>버튼을 누름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93768" y="3228786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r>
              <a:rPr lang="ko-KR" altLang="en-US" smtClean="0"/>
              <a:t>대의 카메라를 통해 상품 사진을 찍음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97974" y="3966626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사진을 서버로 전송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93768" y="5423383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‘</a:t>
            </a:r>
            <a:r>
              <a:rPr lang="ko-KR" altLang="en-US" smtClean="0">
                <a:solidFill>
                  <a:srgbClr val="FF0000"/>
                </a:solidFill>
              </a:rPr>
              <a:t>결제하기</a:t>
            </a:r>
            <a:r>
              <a:rPr lang="en-US" altLang="ko-KR" smtClean="0"/>
              <a:t>’</a:t>
            </a:r>
            <a:r>
              <a:rPr lang="ko-KR" altLang="en-US" smtClean="0"/>
              <a:t> 버튼을 통해 </a:t>
            </a:r>
            <a:endParaRPr lang="en-US" altLang="ko-KR" smtClean="0"/>
          </a:p>
          <a:p>
            <a:pPr algn="ctr"/>
            <a:r>
              <a:rPr lang="ko-KR" altLang="en-US" smtClean="0"/>
              <a:t>결제실행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66443" y="6156436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결제가 완료되면 출입문 개방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56926" y="1784655"/>
            <a:ext cx="3297096" cy="10531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비상 시 </a:t>
            </a:r>
            <a:r>
              <a:rPr lang="en-US" altLang="ko-KR" smtClean="0"/>
              <a:t>'</a:t>
            </a:r>
            <a:r>
              <a:rPr lang="ko-KR" altLang="en-US" smtClean="0">
                <a:solidFill>
                  <a:srgbClr val="FF0000"/>
                </a:solidFill>
              </a:rPr>
              <a:t>비상출입버튼</a:t>
            </a:r>
            <a:r>
              <a:rPr lang="en-US" altLang="ko-KR" smtClean="0"/>
              <a:t>'</a:t>
            </a:r>
            <a:r>
              <a:rPr lang="ko-KR" altLang="en-US" smtClean="0"/>
              <a:t>으로 강제로 출입문 개방</a:t>
            </a: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8160232" y="1715290"/>
            <a:ext cx="0" cy="48873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1"/>
            <a:endCxn id="8" idx="3"/>
          </p:cNvCxnSpPr>
          <p:nvPr/>
        </p:nvCxnSpPr>
        <p:spPr>
          <a:xfrm flipH="1" flipV="1">
            <a:off x="3304452" y="2270235"/>
            <a:ext cx="1493522" cy="2024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793768" y="4698166"/>
            <a:ext cx="3297096" cy="6558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반환 받은 결과값과 합산된 결제금액을 화면에 띄움</a:t>
            </a:r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649540" y="1715290"/>
            <a:ext cx="10985412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77893" y="1954925"/>
            <a:ext cx="0" cy="247203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42316" y="1954925"/>
            <a:ext cx="0" cy="482109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23" idx="1"/>
          </p:cNvCxnSpPr>
          <p:nvPr/>
        </p:nvCxnSpPr>
        <p:spPr>
          <a:xfrm>
            <a:off x="3304451" y="4045433"/>
            <a:ext cx="1489317" cy="980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037024" y="536025"/>
            <a:ext cx="0" cy="6148554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2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213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2023-01-10T12:00:56Z</dcterms:created>
  <dcterms:modified xsi:type="dcterms:W3CDTF">2023-01-10T13:17:01Z</dcterms:modified>
</cp:coreProperties>
</file>