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2" r:id="rId3"/>
    <p:sldId id="273" r:id="rId4"/>
    <p:sldId id="274" r:id="rId5"/>
    <p:sldId id="270" r:id="rId6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523"/>
    <a:srgbClr val="DFBB21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979" autoAdjust="0"/>
  </p:normalViewPr>
  <p:slideViewPr>
    <p:cSldViewPr>
      <p:cViewPr>
        <p:scale>
          <a:sx n="75" d="100"/>
          <a:sy n="75" d="100"/>
        </p:scale>
        <p:origin x="-276" y="-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B9DD5-9B97-4B95-AF01-526FF922255C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5F02B-0B8C-4594-9F27-7056301F93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3712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4BE47-AB7B-43EA-A8F3-1307FE3201D6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0CD63-B428-4ACA-82C9-DAB5260BF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070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9093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531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432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8443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539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8231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145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1928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49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7987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373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FA38-054A-4205-8A09-6314A26C474D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917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r>
              <a:rPr lang="en-US" altLang="ko-KR" sz="3200" dirty="0" smtClean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Team Building</a:t>
            </a:r>
            <a:endParaRPr lang="ko-KR" altLang="en-US" sz="3200" dirty="0">
              <a:solidFill>
                <a:schemeClr val="accent2">
                  <a:lumMod val="50000"/>
                </a:schemeClr>
              </a:solidFill>
              <a:latin typeface="Wide Latin" panose="020A0A070505050204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영등포고등학교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학년 기술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41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Team Building</a:t>
            </a:r>
            <a:endParaRPr lang="ko-KR" altLang="en-US" dirty="0">
              <a:solidFill>
                <a:srgbClr val="63252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7224" y="2000240"/>
            <a:ext cx="742955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600" dirty="0" smtClean="0"/>
              <a:t>수행평가를 진행하면서 서로에게 도움이 될 수 있는 사람을 찾고 자신의 팀으로 섭외하는 과정</a:t>
            </a:r>
            <a:endParaRPr lang="en-US" altLang="ko-KR" sz="3600" dirty="0" smtClean="0"/>
          </a:p>
          <a:p>
            <a:pPr algn="just"/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0159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Role</a:t>
            </a:r>
            <a:endParaRPr lang="ko-KR" altLang="en-US" dirty="0">
              <a:solidFill>
                <a:srgbClr val="63252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910" y="2071678"/>
            <a:ext cx="821537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en-US" altLang="ko-KR" sz="3200" dirty="0" smtClean="0"/>
              <a:t>SW </a:t>
            </a:r>
            <a:r>
              <a:rPr lang="ko-KR" altLang="en-US" sz="3200" dirty="0" smtClean="0"/>
              <a:t>엔지니어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프로그래밍 등</a:t>
            </a:r>
            <a:r>
              <a:rPr lang="en-US" altLang="ko-KR" sz="3200" dirty="0" smtClean="0"/>
              <a:t>)</a:t>
            </a:r>
          </a:p>
          <a:p>
            <a:pPr algn="just">
              <a:buFont typeface="Arial" charset="0"/>
              <a:buChar char="•"/>
            </a:pPr>
            <a:endParaRPr lang="en-US" altLang="ko-KR" sz="3200" dirty="0" smtClean="0"/>
          </a:p>
          <a:p>
            <a:pPr algn="just">
              <a:buFont typeface="Arial" charset="0"/>
              <a:buChar char="•"/>
            </a:pPr>
            <a:r>
              <a:rPr lang="en-US" altLang="ko-KR" sz="3200" dirty="0" smtClean="0"/>
              <a:t>HW </a:t>
            </a:r>
            <a:r>
              <a:rPr lang="ko-KR" altLang="en-US" sz="3200" dirty="0" smtClean="0"/>
              <a:t>엔지니어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회로구성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납땜 등</a:t>
            </a:r>
            <a:r>
              <a:rPr lang="en-US" altLang="ko-KR" sz="3200" dirty="0" smtClean="0"/>
              <a:t>)</a:t>
            </a:r>
          </a:p>
          <a:p>
            <a:pPr algn="just">
              <a:buFont typeface="Arial" charset="0"/>
              <a:buChar char="•"/>
            </a:pPr>
            <a:endParaRPr lang="en-US" altLang="ko-KR" sz="3200" dirty="0" smtClean="0"/>
          </a:p>
          <a:p>
            <a:pPr algn="just">
              <a:buFont typeface="Arial" charset="0"/>
              <a:buChar char="•"/>
            </a:pPr>
            <a:r>
              <a:rPr lang="ko-KR" altLang="en-US" sz="3200" dirty="0" smtClean="0"/>
              <a:t>디자이너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제품 </a:t>
            </a:r>
            <a:r>
              <a:rPr lang="ko-KR" altLang="en-US" sz="3200" dirty="0" err="1" smtClean="0"/>
              <a:t>외적요소</a:t>
            </a:r>
            <a:r>
              <a:rPr lang="en-US" altLang="ko-KR" sz="3200" dirty="0" smtClean="0"/>
              <a:t>, </a:t>
            </a:r>
            <a:r>
              <a:rPr lang="ko-KR" altLang="en-US" sz="3200" dirty="0" err="1" smtClean="0"/>
              <a:t>미적요소</a:t>
            </a:r>
            <a:r>
              <a:rPr lang="ko-KR" altLang="en-US" sz="3200" dirty="0" smtClean="0"/>
              <a:t> 담당 등</a:t>
            </a:r>
            <a:r>
              <a:rPr lang="en-US" altLang="ko-KR" sz="3200" dirty="0" smtClean="0"/>
              <a:t>)</a:t>
            </a:r>
          </a:p>
          <a:p>
            <a:pPr algn="just">
              <a:buFont typeface="Arial" charset="0"/>
              <a:buChar char="•"/>
            </a:pPr>
            <a:endParaRPr lang="en-US" altLang="ko-KR" sz="3200" dirty="0" smtClean="0"/>
          </a:p>
          <a:p>
            <a:pPr algn="just">
              <a:buFont typeface="Arial" charset="0"/>
              <a:buChar char="•"/>
            </a:pPr>
            <a:r>
              <a:rPr lang="ko-KR" altLang="en-US" sz="3200" dirty="0" smtClean="0"/>
              <a:t>레코더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사진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영상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포트폴리오 등</a:t>
            </a:r>
            <a:r>
              <a:rPr lang="en-US" altLang="ko-KR" sz="3200" dirty="0" smtClean="0"/>
              <a:t>)</a:t>
            </a:r>
          </a:p>
          <a:p>
            <a:pPr algn="just">
              <a:buFont typeface="Arial" charset="0"/>
              <a:buChar char="•"/>
            </a:pP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0159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Team configuration Rules</a:t>
            </a:r>
            <a:endParaRPr lang="ko-KR" altLang="en-US" dirty="0">
              <a:solidFill>
                <a:srgbClr val="63252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643050"/>
            <a:ext cx="82153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en-US" altLang="ko-KR" sz="3200" dirty="0" smtClean="0"/>
              <a:t>4</a:t>
            </a:r>
            <a:r>
              <a:rPr lang="ko-KR" altLang="en-US" sz="3200" dirty="0" smtClean="0"/>
              <a:t>가지 역할 중 </a:t>
            </a:r>
            <a:r>
              <a:rPr lang="en-US" altLang="ko-KR" sz="3200" dirty="0" smtClean="0"/>
              <a:t>2</a:t>
            </a:r>
            <a:r>
              <a:rPr lang="ko-KR" altLang="en-US" sz="3200" dirty="0" smtClean="0"/>
              <a:t>가지 역할을 선택해 자신의 가슴에 붙일 것</a:t>
            </a:r>
            <a:endParaRPr lang="en-US" altLang="ko-KR" sz="3200" dirty="0" smtClean="0"/>
          </a:p>
          <a:p>
            <a:pPr algn="just">
              <a:buFont typeface="Arial" charset="0"/>
              <a:buChar char="•"/>
            </a:pPr>
            <a:endParaRPr lang="en-US" altLang="ko-KR" sz="3200" dirty="0" smtClean="0"/>
          </a:p>
          <a:p>
            <a:pPr algn="just">
              <a:buFont typeface="Arial" charset="0"/>
              <a:buChar char="•"/>
            </a:pPr>
            <a:r>
              <a:rPr lang="ko-KR" altLang="en-US" sz="3200" dirty="0" smtClean="0"/>
              <a:t>여러 구성원 중 자신에게 필요하다고 생각하는 역할을 가진 학생과 자유롭게 대화</a:t>
            </a:r>
            <a:endParaRPr lang="en-US" altLang="ko-KR" sz="3200" dirty="0" smtClean="0"/>
          </a:p>
          <a:p>
            <a:pPr algn="just">
              <a:buFont typeface="Arial" charset="0"/>
              <a:buChar char="•"/>
            </a:pPr>
            <a:endParaRPr lang="en-US" altLang="ko-KR" sz="3200" dirty="0" smtClean="0"/>
          </a:p>
          <a:p>
            <a:pPr algn="just">
              <a:buFont typeface="Arial" charset="0"/>
              <a:buChar char="•"/>
            </a:pPr>
            <a:r>
              <a:rPr lang="ko-KR" altLang="en-US" sz="3200" dirty="0" smtClean="0"/>
              <a:t>한 팀은 각 역할 당 </a:t>
            </a:r>
            <a:r>
              <a:rPr lang="en-US" altLang="ko-KR" sz="3200" dirty="0" smtClean="0"/>
              <a:t>1</a:t>
            </a:r>
            <a:r>
              <a:rPr lang="ko-KR" altLang="en-US" sz="3200" dirty="0" smtClean="0"/>
              <a:t>명씩 </a:t>
            </a:r>
            <a:r>
              <a:rPr lang="en-US" altLang="ko-KR" sz="3200" dirty="0" smtClean="0"/>
              <a:t>4</a:t>
            </a:r>
            <a:r>
              <a:rPr lang="ko-KR" altLang="en-US" sz="3200" dirty="0" smtClean="0"/>
              <a:t>명으로 구성</a:t>
            </a:r>
            <a:endParaRPr lang="en-US" altLang="ko-KR" sz="3200" dirty="0" smtClean="0"/>
          </a:p>
          <a:p>
            <a:pPr algn="just">
              <a:buFont typeface="Arial" charset="0"/>
              <a:buChar char="•"/>
            </a:pPr>
            <a:endParaRPr lang="en-US" altLang="ko-KR" sz="3200" dirty="0" smtClean="0"/>
          </a:p>
          <a:p>
            <a:pPr algn="just">
              <a:buFont typeface="Arial" charset="0"/>
              <a:buChar char="•"/>
            </a:pPr>
            <a:r>
              <a:rPr lang="ko-KR" altLang="en-US" sz="3200" dirty="0" smtClean="0"/>
              <a:t>팀 구성 후 선생님에게 팀 명단 제출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10159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ko-KR" sz="4000" dirty="0" smtClean="0">
                <a:solidFill>
                  <a:schemeClr val="accent2">
                    <a:lumMod val="75000"/>
                  </a:schemeClr>
                </a:solidFill>
              </a:rPr>
              <a:t>engage.intel.com/groups/</a:t>
            </a:r>
            <a:r>
              <a:rPr lang="en-US" altLang="ko-KR" sz="4000" dirty="0" err="1" smtClean="0">
                <a:solidFill>
                  <a:schemeClr val="accent2">
                    <a:lumMod val="75000"/>
                  </a:schemeClr>
                </a:solidFill>
              </a:rPr>
              <a:t>ydptech</a:t>
            </a: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인게이지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(Engage)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에 글 올리는 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http://goo.gl/1BT2tr</a:t>
            </a:r>
          </a:p>
          <a:p>
            <a:pPr algn="ctr">
              <a:buNone/>
            </a:pP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유튜브에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 동영상 올리는 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http://goo.gl/4JfPae</a:t>
            </a:r>
          </a:p>
          <a:p>
            <a:pPr>
              <a:buNone/>
            </a:pPr>
            <a:endParaRPr lang="ko-KR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Engage</a:t>
            </a:r>
            <a:r>
              <a:rPr lang="ko-KR" altLang="en-US" dirty="0" smtClean="0">
                <a:solidFill>
                  <a:srgbClr val="632523"/>
                </a:solidFill>
              </a:rPr>
              <a:t>에 오늘 한 일을 </a:t>
            </a:r>
            <a:r>
              <a:rPr lang="en-US" altLang="ko-KR" dirty="0" smtClean="0">
                <a:solidFill>
                  <a:srgbClr val="632523"/>
                </a:solidFill>
              </a:rPr>
              <a:t/>
            </a:r>
            <a:br>
              <a:rPr lang="en-US" altLang="ko-KR" dirty="0" smtClean="0">
                <a:solidFill>
                  <a:srgbClr val="632523"/>
                </a:solidFill>
              </a:rPr>
            </a:br>
            <a:r>
              <a:rPr lang="ko-KR" altLang="en-US" dirty="0" smtClean="0">
                <a:solidFill>
                  <a:srgbClr val="632523"/>
                </a:solidFill>
              </a:rPr>
              <a:t>간단한 소감과 함께 올리세요</a:t>
            </a:r>
            <a:endParaRPr lang="ko-KR" altLang="en-US" dirty="0">
              <a:solidFill>
                <a:srgbClr val="632523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29058" y="1857364"/>
            <a:ext cx="4143404" cy="500066"/>
          </a:xfrm>
          <a:prstGeom prst="wedgeRoundRectCallout">
            <a:avLst>
              <a:gd name="adj1" fmla="val -23012"/>
              <a:gd name="adj2" fmla="val 97594"/>
              <a:gd name="adj3" fmla="val 16667"/>
            </a:avLst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범주는 자기 학급으로 선택</a:t>
            </a:r>
            <a:r>
              <a:rPr lang="en-US" altLang="ko-KR" sz="2400" b="1" dirty="0" smtClean="0">
                <a:solidFill>
                  <a:schemeClr val="accent3">
                    <a:lumMod val="50000"/>
                  </a:schemeClr>
                </a:solidFill>
              </a:rPr>
              <a:t>!!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7" grpId="0" build="allAtOnce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126</Words>
  <Application>Microsoft Office PowerPoint</Application>
  <PresentationFormat>화면 슬라이드 쇼(4:3)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Team Building</vt:lpstr>
      <vt:lpstr>Team Building</vt:lpstr>
      <vt:lpstr>Role</vt:lpstr>
      <vt:lpstr>Team configuration Rules</vt:lpstr>
      <vt:lpstr>Engage에 오늘 한 일을  간단한 소감과 함께 올리세요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김주현</dc:creator>
  <cp:lastModifiedBy>user</cp:lastModifiedBy>
  <cp:revision>116</cp:revision>
  <dcterms:created xsi:type="dcterms:W3CDTF">2015-03-17T12:27:44Z</dcterms:created>
  <dcterms:modified xsi:type="dcterms:W3CDTF">2015-05-25T23:11:06Z</dcterms:modified>
</cp:coreProperties>
</file>