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4" r:id="rId4"/>
    <p:sldId id="270" r:id="rId5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632523"/>
    <a:srgbClr val="DFBB2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79" autoAdjust="0"/>
  </p:normalViewPr>
  <p:slideViewPr>
    <p:cSldViewPr>
      <p:cViewPr varScale="1">
        <p:scale>
          <a:sx n="66" d="100"/>
          <a:sy n="66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www.youtube.com/watch?v=GW3A8oAjgDI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Flowchart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lucid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4"/>
            <a:ext cx="9172522" cy="4786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모서리가 둥근 직사각형 6"/>
          <p:cNvSpPr/>
          <p:nvPr/>
        </p:nvSpPr>
        <p:spPr>
          <a:xfrm rot="19951723">
            <a:off x="144304" y="2907867"/>
            <a:ext cx="4024516" cy="9589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루시드차트</a:t>
            </a:r>
            <a:r>
              <a:rPr lang="en-US" altLang="ko-KR" sz="2400" dirty="0" smtClean="0"/>
              <a:t>(Lucid Chart)</a:t>
            </a:r>
          </a:p>
          <a:p>
            <a:pPr algn="ctr"/>
            <a:r>
              <a:rPr lang="en-US" altLang="ko-KR" sz="2400" dirty="0" smtClean="0"/>
              <a:t>www.lucidchart.com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3349802"/>
              </p:ext>
            </p:extLst>
          </p:nvPr>
        </p:nvGraphicFramePr>
        <p:xfrm>
          <a:off x="971600" y="126897"/>
          <a:ext cx="7200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49"/>
                <a:gridCol w="917749"/>
                <a:gridCol w="917749"/>
                <a:gridCol w="917749"/>
                <a:gridCol w="1945628"/>
                <a:gridCol w="15841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순서도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프레젠테이션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4572000" y="4357694"/>
            <a:ext cx="1571636" cy="571504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user\Desktop\lucidchart_sign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2428868"/>
            <a:ext cx="5572196" cy="3084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5643570" y="4357694"/>
            <a:ext cx="1571636" cy="571504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C:\Users\user\Desktop\lucidchart_regi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571744"/>
            <a:ext cx="3742661" cy="3357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4" descr="D:\대학원\논문\개발작업\최종 논문 준비\수업과제 개발\7608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8622" y="3011178"/>
            <a:ext cx="5785378" cy="38468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00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Flowchart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구현할 프로그램의 처리순서를 순서도로 그리세요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 descr="D:\기술과\수업 준비\수행 3차시_Flowchart, Schematic\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0"/>
            <a:ext cx="5652120" cy="68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9" name="Picture 5" descr="D:\기술과\수업 준비\수행 3차시_Flowchart, Schematic\explan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151"/>
            <a:ext cx="3203848" cy="6786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323528" y="285700"/>
            <a:ext cx="86409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6249838"/>
            <a:ext cx="86409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3424" y="1293812"/>
            <a:ext cx="936104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초기값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2636912"/>
            <a:ext cx="86409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1002" y="4005064"/>
            <a:ext cx="86409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5229200"/>
            <a:ext cx="86409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26668" y="3873574"/>
            <a:ext cx="864096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자료수정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64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Flowchart</vt:lpstr>
      <vt:lpstr>슬라이드 2</vt:lpstr>
      <vt:lpstr>Flowchart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132</cp:revision>
  <dcterms:created xsi:type="dcterms:W3CDTF">2015-03-17T12:27:44Z</dcterms:created>
  <dcterms:modified xsi:type="dcterms:W3CDTF">2015-06-14T23:08:37Z</dcterms:modified>
</cp:coreProperties>
</file>