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6" r:id="rId3"/>
    <p:sldId id="275" r:id="rId4"/>
    <p:sldId id="277" r:id="rId5"/>
    <p:sldId id="270" r:id="rId6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632523"/>
    <a:srgbClr val="DFBB2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979" autoAdjust="0"/>
  </p:normalViewPr>
  <p:slideViewPr>
    <p:cSldViewPr>
      <p:cViewPr varScale="1">
        <p:scale>
          <a:sx n="66" d="100"/>
          <a:sy n="66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SZ4VAtx1u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Schematic</a:t>
            </a:r>
            <a:endParaRPr lang="ko-KR" altLang="en-US" sz="48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대학원\논문\개발작업\최종 논문 준비\수업과제 개발\fritz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2716"/>
            <a:ext cx="6696107" cy="65752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 rot="19951723">
            <a:off x="194423" y="2890133"/>
            <a:ext cx="2547219" cy="8151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프릿징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Fritzing</a:t>
            </a:r>
            <a:r>
              <a:rPr lang="en-US" altLang="ko-KR" sz="2400" dirty="0" smtClean="0"/>
              <a:t>)</a:t>
            </a:r>
          </a:p>
          <a:p>
            <a:pPr algn="ctr"/>
            <a:r>
              <a:rPr lang="en-US" altLang="ko-KR" sz="2400" dirty="0" smtClean="0"/>
              <a:t>www.fritzing.org</a:t>
            </a:r>
            <a:endParaRPr lang="ko-KR" altLang="en-US" sz="2400" dirty="0"/>
          </a:p>
        </p:txBody>
      </p:sp>
      <p:pic>
        <p:nvPicPr>
          <p:cNvPr id="6" name="Picture 3" descr="D:\대학원\논문\개발작업\최종 논문 준비\수업과제 개발\fritzing-3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12" y="2092684"/>
            <a:ext cx="6360121" cy="4654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3215420"/>
              </p:ext>
            </p:extLst>
          </p:nvPr>
        </p:nvGraphicFramePr>
        <p:xfrm>
          <a:off x="971600" y="126897"/>
          <a:ext cx="7200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49"/>
                <a:gridCol w="917749"/>
                <a:gridCol w="917749"/>
                <a:gridCol w="917749"/>
                <a:gridCol w="1945628"/>
                <a:gridCol w="15841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설계도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그래프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프레젠테이션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056958" y="1301100"/>
            <a:ext cx="1571636" cy="571504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Schematic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00034" y="1500174"/>
            <a:ext cx="8186766" cy="61435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회로의 구성 방법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D:\기술과\수업 준비\수행 3차시_Flowchart, Schematic\schemat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3116"/>
            <a:ext cx="5431204" cy="471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857884" y="2143116"/>
            <a:ext cx="3286116" cy="4714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기본 규칙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- 5</a:t>
            </a:r>
            <a:r>
              <a:rPr lang="en-US" altLang="ko-KR" sz="2800" dirty="0" smtClean="0">
                <a:solidFill>
                  <a:srgbClr val="FF0000"/>
                </a:solidFill>
              </a:rPr>
              <a:t>V</a:t>
            </a:r>
            <a:r>
              <a:rPr lang="ko-KR" altLang="en-US" sz="2800" dirty="0" smtClean="0">
                <a:solidFill>
                  <a:srgbClr val="FF0000"/>
                </a:solidFill>
              </a:rPr>
              <a:t>는 빨간색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 - GND</a:t>
            </a:r>
            <a:r>
              <a:rPr lang="ko-KR" altLang="en-US" sz="2800" dirty="0" smtClean="0"/>
              <a:t>는 검정색</a:t>
            </a:r>
            <a:endParaRPr lang="en-US" altLang="ko-KR" sz="280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>
                <a:solidFill>
                  <a:srgbClr val="FFFF00"/>
                </a:solidFill>
              </a:rPr>
              <a:t> - SIG</a:t>
            </a:r>
            <a:r>
              <a:rPr lang="ko-KR" altLang="en-US" sz="2800" dirty="0" smtClean="0">
                <a:solidFill>
                  <a:srgbClr val="FFFF00"/>
                </a:solidFill>
              </a:rPr>
              <a:t>는 노랑색</a:t>
            </a:r>
            <a:endParaRPr lang="en-US" altLang="ko-KR" sz="2800" dirty="0" smtClean="0">
              <a:solidFill>
                <a:srgbClr val="FFFF00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800" dirty="0" smtClean="0">
              <a:solidFill>
                <a:srgbClr val="7030A0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>
                <a:solidFill>
                  <a:srgbClr val="7030A0"/>
                </a:solidFill>
              </a:rPr>
              <a:t> - LED</a:t>
            </a:r>
            <a:r>
              <a:rPr lang="ko-KR" altLang="en-US" sz="2800" dirty="0" smtClean="0">
                <a:solidFill>
                  <a:srgbClr val="7030A0"/>
                </a:solidFill>
              </a:rPr>
              <a:t>는 꺾인다리가 </a:t>
            </a:r>
            <a:r>
              <a:rPr lang="ko-KR" altLang="en-US" sz="2800" dirty="0" err="1" smtClean="0">
                <a:solidFill>
                  <a:srgbClr val="7030A0"/>
                </a:solidFill>
              </a:rPr>
              <a:t>긴다리</a:t>
            </a:r>
            <a:r>
              <a:rPr lang="en-US" altLang="ko-KR" sz="2800" dirty="0" smtClean="0">
                <a:solidFill>
                  <a:srgbClr val="7030A0"/>
                </a:solidFill>
              </a:rPr>
              <a:t>(+)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800" dirty="0" smtClean="0">
              <a:solidFill>
                <a:srgbClr val="7030A0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>
                <a:solidFill>
                  <a:srgbClr val="7030A0"/>
                </a:solidFill>
              </a:rPr>
              <a:t> - </a:t>
            </a:r>
            <a:r>
              <a:rPr lang="ko-KR" altLang="en-US" sz="2800" dirty="0" err="1" smtClean="0">
                <a:solidFill>
                  <a:srgbClr val="7030A0"/>
                </a:solidFill>
              </a:rPr>
              <a:t>센싱은</a:t>
            </a:r>
            <a:r>
              <a:rPr lang="ko-KR" altLang="en-US" sz="2800" dirty="0" smtClean="0">
                <a:solidFill>
                  <a:srgbClr val="7030A0"/>
                </a:solidFill>
              </a:rPr>
              <a:t> 저항과 센서의 중간에서</a:t>
            </a:r>
            <a:endParaRPr lang="en-US" altLang="ko-KR" sz="2800" dirty="0" smtClean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8" y="2500306"/>
            <a:ext cx="3214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accent2">
                    <a:lumMod val="50000"/>
                  </a:schemeClr>
                </a:solidFill>
              </a:rPr>
              <a:t>미션 </a:t>
            </a:r>
            <a:r>
              <a:rPr lang="en-US" altLang="ko-KR" sz="5400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r>
              <a:rPr lang="ko-KR" altLang="en-US" sz="5400" dirty="0" smtClean="0">
                <a:solidFill>
                  <a:srgbClr val="FF0000"/>
                </a:solidFill>
              </a:rPr>
              <a:t>틀린 곳을 찾아라</a:t>
            </a:r>
            <a:r>
              <a:rPr lang="en-US" altLang="ko-KR" sz="5400" dirty="0" smtClean="0">
                <a:solidFill>
                  <a:srgbClr val="FF0000"/>
                </a:solidFill>
              </a:rPr>
              <a:t>!!!!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uiExpand="1" build="p"/>
      <p:bldP spid="8" grpId="0" uiExpand="1" build="allAtOnce"/>
      <p:bldP spid="8" grpId="1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00034" y="1500174"/>
            <a:ext cx="8186766" cy="61435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구현할 </a:t>
            </a:r>
            <a:r>
              <a:rPr lang="ko-KR" altLang="en-US" dirty="0" err="1" smtClean="0">
                <a:solidFill>
                  <a:schemeClr val="accent2">
                    <a:lumMod val="50000"/>
                  </a:schemeClr>
                </a:solidFill>
              </a:rPr>
              <a:t>회로도를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Fritzing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으로 그리세요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Schematic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026" name="Picture 2" descr="C:\Users\user\Desktop\fritzing-breadboar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26610"/>
            <a:ext cx="7358114" cy="4531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96</Words>
  <Application>Microsoft Office PowerPoint</Application>
  <PresentationFormat>화면 슬라이드 쇼(4:3)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Schematic</vt:lpstr>
      <vt:lpstr>슬라이드 2</vt:lpstr>
      <vt:lpstr>Schematic</vt:lpstr>
      <vt:lpstr>Schematic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132</cp:revision>
  <dcterms:created xsi:type="dcterms:W3CDTF">2015-03-17T12:27:44Z</dcterms:created>
  <dcterms:modified xsi:type="dcterms:W3CDTF">2015-06-14T23:08:14Z</dcterms:modified>
</cp:coreProperties>
</file>