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70" r:id="rId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rezi.com/buiddlc2grzu/copy-of-free-template-around-the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youtube.com/watch?v=jkjvtIcBwP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Symbol</a:t>
            </a:r>
            <a:r>
              <a:rPr lang="en-US" altLang="ko-KR" sz="3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Table, Graph, Presentation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638934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설계도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기호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표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그래프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C:\Users\쥬디다무\Desktop\개발작업\최종 논문 준비\수업과제 개발\사진\Fritzing_회로도_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79"/>
            <a:ext cx="4464496" cy="3843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쥬디다무\Desktop\개발작업\최종 논문 준비\수업과제 개발\사진\026d23bc04d32fc4716ae3779d238dd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66878"/>
            <a:ext cx="4429125" cy="47529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쥬디다무\Desktop\개발작업\최종 논문 준비\수업과제 개발\사진\포맷변환_코드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4295875" cy="3314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쥬디다무\Desktop\개발작업\최종 논문 준비\수업과제 개발\사진\1244003633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322" y="4005063"/>
            <a:ext cx="4027116" cy="2620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97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5245886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설계도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프레젠테이션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쥬디다무\Desktop\개발작업\최종 논문 준비\수업과제 개발\사진\Screen_Shot_2013-04-03_at_12.32.15_A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5513484" cy="2880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쥬디다무\Desktop\개발작업\최종 논문 준비\수업과제 개발\사진\powtoon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88851"/>
            <a:ext cx="6057695" cy="2401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쥬디다무\Desktop\개발작업\최종 논문 준비\수업과제 개발\사진\microsoft-powerpoint-2013-11-535x5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73322"/>
            <a:ext cx="3367684" cy="33676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58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60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Symbol, Table, Graph, Presentation</vt:lpstr>
      <vt:lpstr>슬라이드 2</vt:lpstr>
      <vt:lpstr>슬라이드 3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133</cp:revision>
  <dcterms:created xsi:type="dcterms:W3CDTF">2015-03-17T12:27:44Z</dcterms:created>
  <dcterms:modified xsi:type="dcterms:W3CDTF">2015-06-16T07:38:25Z</dcterms:modified>
</cp:coreProperties>
</file>