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74" r:id="rId5"/>
    <p:sldId id="273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79" autoAdjust="0"/>
  </p:normalViewPr>
  <p:slideViewPr>
    <p:cSldViewPr>
      <p:cViewPr varScale="1">
        <p:scale>
          <a:sx n="62" d="100"/>
          <a:sy n="62" d="100"/>
        </p:scale>
        <p:origin x="-72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PWM(Pulse Width Modulation)</a:t>
            </a:r>
            <a:b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</a:br>
            <a:r>
              <a:rPr lang="en-US" altLang="ko-KR" sz="32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for</a:t>
            </a:r>
            <a:r>
              <a:rPr lang="ko-KR" altLang="en-US" sz="32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문</a:t>
            </a:r>
            <a:r>
              <a:rPr lang="en-US" altLang="ko-KR" sz="32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, while</a:t>
            </a:r>
            <a:r>
              <a:rPr lang="ko-KR" altLang="en-US" sz="32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문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PWM</a:t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en-US" altLang="ko-KR" dirty="0" smtClean="0">
                <a:solidFill>
                  <a:srgbClr val="632523"/>
                </a:solidFill>
              </a:rPr>
              <a:t>(Pulse Width Modulation)</a:t>
            </a:r>
            <a:endParaRPr lang="ko-KR" altLang="en-US" dirty="0">
              <a:solidFill>
                <a:srgbClr val="632523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988840"/>
            <a:ext cx="0" cy="14401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43608" y="2708920"/>
            <a:ext cx="388004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1061884" y="1981682"/>
            <a:ext cx="3436374" cy="1469441"/>
          </a:xfrm>
          <a:custGeom>
            <a:avLst/>
            <a:gdLst>
              <a:gd name="connsiteX0" fmla="*/ 0 w 3436374"/>
              <a:gd name="connsiteY0" fmla="*/ 702524 h 1469441"/>
              <a:gd name="connsiteX1" fmla="*/ 486697 w 3436374"/>
              <a:gd name="connsiteY1" fmla="*/ 24099 h 1469441"/>
              <a:gd name="connsiteX2" fmla="*/ 1002890 w 3436374"/>
              <a:gd name="connsiteY2" fmla="*/ 1469441 h 1469441"/>
              <a:gd name="connsiteX3" fmla="*/ 1489587 w 3436374"/>
              <a:gd name="connsiteY3" fmla="*/ 24099 h 1469441"/>
              <a:gd name="connsiteX4" fmla="*/ 1976284 w 3436374"/>
              <a:gd name="connsiteY4" fmla="*/ 1439944 h 1469441"/>
              <a:gd name="connsiteX5" fmla="*/ 2492477 w 3436374"/>
              <a:gd name="connsiteY5" fmla="*/ 24099 h 1469441"/>
              <a:gd name="connsiteX6" fmla="*/ 3008671 w 3436374"/>
              <a:gd name="connsiteY6" fmla="*/ 1439944 h 1469441"/>
              <a:gd name="connsiteX7" fmla="*/ 3436374 w 3436374"/>
              <a:gd name="connsiteY7" fmla="*/ 38847 h 14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6374" h="1469441">
                <a:moveTo>
                  <a:pt x="0" y="702524"/>
                </a:moveTo>
                <a:cubicBezTo>
                  <a:pt x="159774" y="299402"/>
                  <a:pt x="319549" y="-103720"/>
                  <a:pt x="486697" y="24099"/>
                </a:cubicBezTo>
                <a:cubicBezTo>
                  <a:pt x="653845" y="151918"/>
                  <a:pt x="835742" y="1469441"/>
                  <a:pt x="1002890" y="1469441"/>
                </a:cubicBezTo>
                <a:cubicBezTo>
                  <a:pt x="1170038" y="1469441"/>
                  <a:pt x="1327355" y="29015"/>
                  <a:pt x="1489587" y="24099"/>
                </a:cubicBezTo>
                <a:cubicBezTo>
                  <a:pt x="1651819" y="19183"/>
                  <a:pt x="1809136" y="1439944"/>
                  <a:pt x="1976284" y="1439944"/>
                </a:cubicBezTo>
                <a:cubicBezTo>
                  <a:pt x="2143432" y="1439944"/>
                  <a:pt x="2320413" y="24099"/>
                  <a:pt x="2492477" y="24099"/>
                </a:cubicBezTo>
                <a:cubicBezTo>
                  <a:pt x="2664541" y="24099"/>
                  <a:pt x="2851355" y="1437486"/>
                  <a:pt x="3008671" y="1439944"/>
                </a:cubicBezTo>
                <a:cubicBezTo>
                  <a:pt x="3165987" y="1442402"/>
                  <a:pt x="3301180" y="740624"/>
                  <a:pt x="3436374" y="3884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4012355"/>
            <a:ext cx="0" cy="14401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43608" y="4732435"/>
            <a:ext cx="388004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43608" y="4012355"/>
            <a:ext cx="38800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927" y="18041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5V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7400" y="3891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5V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927" y="25317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0V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2148" y="454776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0V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92081" y="2356362"/>
            <a:ext cx="2664295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아날로그 신호</a:t>
            </a:r>
            <a:endParaRPr lang="ko-KR" altLang="en-US" sz="28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92080" y="4293096"/>
            <a:ext cx="2664295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디지털 신호</a:t>
            </a:r>
            <a:endParaRPr lang="ko-KR" altLang="en-US" sz="28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43504" y="2214554"/>
            <a:ext cx="2996111" cy="28854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800" dirty="0" smtClean="0"/>
              <a:t>디지털 신호로 아날로그 신호를 표현하려면 어떻게 해야 할까</a:t>
            </a:r>
            <a:r>
              <a:rPr lang="en-US" altLang="ko-KR" sz="2800" dirty="0" smtClean="0"/>
              <a:t>???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23548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/>
      <p:bldP spid="11" grpId="1"/>
      <p:bldP spid="12" grpId="0"/>
      <p:bldP spid="13" grpId="0"/>
      <p:bldP spid="13" grpId="1"/>
      <p:bldP spid="14" grpId="0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773719" y="2132856"/>
            <a:ext cx="0" cy="14401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PWM</a:t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en-US" altLang="ko-KR" dirty="0" smtClean="0">
                <a:solidFill>
                  <a:srgbClr val="632523"/>
                </a:solidFill>
              </a:rPr>
              <a:t>(Pulse Width Modulation)</a:t>
            </a:r>
            <a:endParaRPr lang="ko-KR" altLang="en-US" dirty="0">
              <a:solidFill>
                <a:srgbClr val="632523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6576" y="2110155"/>
            <a:ext cx="0" cy="14401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96576" y="2830235"/>
            <a:ext cx="3880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6576" y="2110155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368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5V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5116" y="264556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0V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01031" y="2470195"/>
            <a:ext cx="3995937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듀티비 </a:t>
            </a:r>
            <a:r>
              <a:rPr lang="en-US" altLang="ko-KR" sz="2800" dirty="0" smtClean="0"/>
              <a:t>50%PWM</a:t>
            </a:r>
            <a:r>
              <a:rPr lang="ko-KR" altLang="en-US" sz="2800" dirty="0" smtClean="0"/>
              <a:t> 신호</a:t>
            </a:r>
            <a:endParaRPr lang="ko-KR" altLang="en-US" sz="28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192720" y="2132856"/>
            <a:ext cx="0" cy="14401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488864" y="2132856"/>
            <a:ext cx="0" cy="14401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188528" y="2138908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488864" y="2132856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544648" y="2110155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44648" y="2827082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192720" y="2132856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840792" y="2122767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840792" y="2827082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488864" y="2132856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128552" y="2108478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128552" y="2825405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776624" y="2131179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30675" y="35379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기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907865" y="3429000"/>
            <a:ext cx="12919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773719" y="4236817"/>
            <a:ext cx="0" cy="14401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96576" y="4214116"/>
            <a:ext cx="0" cy="14401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96576" y="4934196"/>
            <a:ext cx="3880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96576" y="4214116"/>
            <a:ext cx="97210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0368" y="40928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5V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5116" y="47495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0V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01031" y="4574156"/>
            <a:ext cx="3995937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듀티비 </a:t>
            </a:r>
            <a:r>
              <a:rPr lang="en-US" altLang="ko-KR" sz="2800" dirty="0" smtClean="0"/>
              <a:t>75%PWM</a:t>
            </a:r>
            <a:r>
              <a:rPr lang="ko-KR" altLang="en-US" sz="2800" dirty="0" smtClean="0"/>
              <a:t> 신호</a:t>
            </a:r>
            <a:endParaRPr lang="ko-KR" altLang="en-US" sz="28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192720" y="4236817"/>
            <a:ext cx="0" cy="14401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488864" y="4236817"/>
            <a:ext cx="0" cy="14401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8528" y="4242869"/>
            <a:ext cx="9763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3488864" y="4236817"/>
            <a:ext cx="963724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869563" y="4214116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868684" y="4931043"/>
            <a:ext cx="32403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2192720" y="4236817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3164828" y="4236817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3164828" y="4931043"/>
            <a:ext cx="324036" cy="315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488864" y="4221088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452588" y="4214116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4452588" y="4931043"/>
            <a:ext cx="324036" cy="315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776624" y="4221088"/>
            <a:ext cx="0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30675" y="5641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기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907865" y="5532961"/>
            <a:ext cx="12919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403440" y="3390752"/>
            <a:ext cx="1083137" cy="6638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2.5V</a:t>
            </a:r>
            <a:endParaRPr lang="ko-KR" altLang="en-US" sz="28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303547" y="5494712"/>
            <a:ext cx="1282922" cy="6638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3.75V</a:t>
            </a:r>
            <a:endParaRPr lang="ko-KR" altLang="en-US" sz="2800" dirty="0"/>
          </a:p>
        </p:txBody>
      </p:sp>
      <p:sp>
        <p:nvSpPr>
          <p:cNvPr id="65" name="오른쪽 화살표 64"/>
          <p:cNvSpPr/>
          <p:nvPr/>
        </p:nvSpPr>
        <p:spPr>
          <a:xfrm>
            <a:off x="6053252" y="3462759"/>
            <a:ext cx="250295" cy="51978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>
            <a:off x="5955357" y="5566721"/>
            <a:ext cx="250295" cy="51978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9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build="allAtOnce" animBg="1"/>
      <p:bldP spid="39" grpId="0"/>
      <p:bldP spid="45" grpId="0"/>
      <p:bldP spid="46" grpId="0"/>
      <p:bldP spid="47" grpId="0" build="allAtOnce" animBg="1"/>
      <p:bldP spid="61" grpId="0"/>
      <p:bldP spid="63" grpId="0" animBg="1"/>
      <p:bldP spid="64" grpId="0" animBg="1"/>
      <p:bldP spid="6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571612"/>
            <a:ext cx="4405323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for</a:t>
            </a:r>
            <a:r>
              <a:rPr lang="ko-KR" altLang="en-US" dirty="0" smtClean="0">
                <a:solidFill>
                  <a:srgbClr val="632523"/>
                </a:solidFill>
              </a:rPr>
              <a:t>문</a:t>
            </a:r>
            <a:r>
              <a:rPr lang="en-US" altLang="ko-KR" dirty="0" smtClean="0">
                <a:solidFill>
                  <a:srgbClr val="632523"/>
                </a:solidFill>
              </a:rPr>
              <a:t>(</a:t>
            </a:r>
            <a:r>
              <a:rPr lang="ko-KR" altLang="en-US" dirty="0" smtClean="0">
                <a:solidFill>
                  <a:srgbClr val="632523"/>
                </a:solidFill>
              </a:rPr>
              <a:t>초기값</a:t>
            </a:r>
            <a:r>
              <a:rPr lang="en-US" altLang="ko-KR" dirty="0" smtClean="0">
                <a:solidFill>
                  <a:srgbClr val="632523"/>
                </a:solidFill>
              </a:rPr>
              <a:t>, </a:t>
            </a:r>
            <a:r>
              <a:rPr lang="ko-KR" altLang="en-US" dirty="0" smtClean="0">
                <a:solidFill>
                  <a:srgbClr val="632523"/>
                </a:solidFill>
              </a:rPr>
              <a:t>조건</a:t>
            </a:r>
            <a:r>
              <a:rPr lang="en-US" altLang="ko-KR" dirty="0" smtClean="0">
                <a:solidFill>
                  <a:srgbClr val="632523"/>
                </a:solidFill>
              </a:rPr>
              <a:t>, </a:t>
            </a:r>
            <a:r>
              <a:rPr lang="ko-KR" altLang="en-US" dirty="0" smtClean="0">
                <a:solidFill>
                  <a:srgbClr val="632523"/>
                </a:solidFill>
              </a:rPr>
              <a:t>실행</a:t>
            </a:r>
            <a:r>
              <a:rPr lang="en-US" altLang="ko-KR" dirty="0" smtClean="0">
                <a:solidFill>
                  <a:srgbClr val="632523"/>
                </a:solidFill>
              </a:rPr>
              <a:t>)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7558" y="2126145"/>
            <a:ext cx="2880320" cy="2682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4375550" y="2126145"/>
            <a:ext cx="2952328" cy="2682814"/>
          </a:xfrm>
          <a:prstGeom prst="wedgeRoundRectCallout">
            <a:avLst>
              <a:gd name="adj1" fmla="val -62791"/>
              <a:gd name="adj2" fmla="val 20155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3384265" cy="1759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539552" y="4509120"/>
            <a:ext cx="3096344" cy="175981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등호 9"/>
          <p:cNvSpPr/>
          <p:nvPr/>
        </p:nvSpPr>
        <p:spPr>
          <a:xfrm>
            <a:off x="1437938" y="4941168"/>
            <a:ext cx="916530" cy="7082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2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427618"/>
            <a:ext cx="4262466" cy="543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while</a:t>
            </a:r>
            <a:r>
              <a:rPr lang="ko-KR" altLang="en-US" dirty="0" smtClean="0">
                <a:solidFill>
                  <a:srgbClr val="632523"/>
                </a:solidFill>
              </a:rPr>
              <a:t>문</a:t>
            </a:r>
            <a:r>
              <a:rPr lang="en-US" altLang="ko-KR" dirty="0" smtClean="0">
                <a:solidFill>
                  <a:srgbClr val="632523"/>
                </a:solidFill>
              </a:rPr>
              <a:t>(</a:t>
            </a:r>
            <a:r>
              <a:rPr lang="ko-KR" altLang="en-US" dirty="0" smtClean="0">
                <a:solidFill>
                  <a:srgbClr val="632523"/>
                </a:solidFill>
              </a:rPr>
              <a:t>조건</a:t>
            </a:r>
            <a:r>
              <a:rPr lang="en-US" altLang="ko-KR" dirty="0" smtClean="0">
                <a:solidFill>
                  <a:srgbClr val="632523"/>
                </a:solidFill>
              </a:rPr>
              <a:t>)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283968" y="2342169"/>
            <a:ext cx="2644722" cy="3103055"/>
          </a:xfrm>
          <a:prstGeom prst="wedgeRoundRectCallout">
            <a:avLst>
              <a:gd name="adj1" fmla="val -62791"/>
              <a:gd name="adj2" fmla="val 20155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0418" y="2346744"/>
            <a:ext cx="2448272" cy="2956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59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84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PWM(Pulse Width Modulation) for문, while문</vt:lpstr>
      <vt:lpstr>PWM (Pulse Width Modulation)</vt:lpstr>
      <vt:lpstr>PWM (Pulse Width Modulation)</vt:lpstr>
      <vt:lpstr>for문(초기값, 조건, 실행)</vt:lpstr>
      <vt:lpstr>while문(조건)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96</cp:revision>
  <dcterms:created xsi:type="dcterms:W3CDTF">2015-03-17T12:27:44Z</dcterms:created>
  <dcterms:modified xsi:type="dcterms:W3CDTF">2015-05-05T22:59:04Z</dcterms:modified>
</cp:coreProperties>
</file>