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71" r:id="rId4"/>
    <p:sldId id="266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79" d="100"/>
          <a:sy n="79" d="100"/>
        </p:scale>
        <p:origin x="-3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Blink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632523"/>
                </a:solidFill>
              </a:rPr>
              <a:t>스케치로 </a:t>
            </a:r>
            <a:r>
              <a:rPr lang="en-US" altLang="ko-KR" dirty="0">
                <a:solidFill>
                  <a:srgbClr val="632523"/>
                </a:solidFill>
              </a:rPr>
              <a:t>LED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6" name="_x125754008" descr="EMB0000120c1a16"/>
          <p:cNvPicPr>
            <a:picLocks noChangeAspect="1" noChangeArrowheads="1"/>
          </p:cNvPicPr>
          <p:nvPr/>
        </p:nvPicPr>
        <p:blipFill>
          <a:blip r:embed="rId2" cstate="print"/>
          <a:srcRect l="3774" t="3508" b="35110"/>
          <a:stretch>
            <a:fillRect/>
          </a:stretch>
        </p:blipFill>
        <p:spPr bwMode="auto">
          <a:xfrm>
            <a:off x="1266947" y="1628800"/>
            <a:ext cx="6552728" cy="4496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직사각형 6"/>
          <p:cNvSpPr/>
          <p:nvPr/>
        </p:nvSpPr>
        <p:spPr>
          <a:xfrm>
            <a:off x="1403648" y="2891188"/>
            <a:ext cx="876839" cy="23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9688" y="2857496"/>
            <a:ext cx="866408" cy="23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43079" y="2252291"/>
            <a:ext cx="651945" cy="63889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67944" y="2516546"/>
            <a:ext cx="651945" cy="63889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580112" y="2650852"/>
            <a:ext cx="651945" cy="63889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 l="40750" t="34349" r="37988" b="49707"/>
          <a:stretch>
            <a:fillRect/>
          </a:stretch>
        </p:blipFill>
        <p:spPr bwMode="auto">
          <a:xfrm>
            <a:off x="928662" y="2214554"/>
            <a:ext cx="6999414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직선 화살표 연결선 12"/>
          <p:cNvCxnSpPr/>
          <p:nvPr/>
        </p:nvCxnSpPr>
        <p:spPr>
          <a:xfrm>
            <a:off x="714594" y="2891188"/>
            <a:ext cx="5544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6" idx="4"/>
          </p:cNvCxnSpPr>
          <p:nvPr/>
        </p:nvCxnSpPr>
        <p:spPr>
          <a:xfrm flipH="1">
            <a:off x="1842067" y="1941925"/>
            <a:ext cx="204506" cy="853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55552" y="2516546"/>
            <a:ext cx="633666" cy="71571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729740" y="1315674"/>
            <a:ext cx="633666" cy="62625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5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스케치로 </a:t>
            </a:r>
            <a:r>
              <a:rPr lang="en-US" altLang="ko-KR" dirty="0"/>
              <a:t>LED</a:t>
            </a:r>
            <a:r>
              <a:rPr lang="ko-KR" altLang="en-US" dirty="0"/>
              <a:t>제어하기</a:t>
            </a:r>
          </a:p>
        </p:txBody>
      </p:sp>
      <p:pic>
        <p:nvPicPr>
          <p:cNvPr id="3076" name="Picture 4" descr="C:\Users\쥬디다무\Desktop\갈매기\005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876764" cy="45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폭발 2 2"/>
          <p:cNvSpPr/>
          <p:nvPr/>
        </p:nvSpPr>
        <p:spPr>
          <a:xfrm>
            <a:off x="4211960" y="2492896"/>
            <a:ext cx="648072" cy="648072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flipH="1">
            <a:off x="3791724" y="515787"/>
            <a:ext cx="1224139" cy="1292875"/>
            <a:chOff x="5745305" y="2276872"/>
            <a:chExt cx="1584179" cy="3062072"/>
          </a:xfrm>
        </p:grpSpPr>
        <p:pic>
          <p:nvPicPr>
            <p:cNvPr id="14" name="Picture 2" descr="C:\Users\Administrator.WIN7-20140110UJ\Dropbox\학교외\2014\get21\7.25갈릴리오 연수관련\회로\led1_b1.ps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067" t="20667" r="16269" b="19054"/>
            <a:stretch>
              <a:fillRect/>
            </a:stretch>
          </p:blipFill>
          <p:spPr bwMode="auto">
            <a:xfrm flipH="1">
              <a:off x="5745308" y="2276872"/>
              <a:ext cx="1584176" cy="2520279"/>
            </a:xfrm>
            <a:prstGeom prst="rect">
              <a:avLst/>
            </a:prstGeom>
            <a:noFill/>
          </p:spPr>
        </p:pic>
        <p:pic>
          <p:nvPicPr>
            <p:cNvPr id="15" name="Picture 2" descr="C:\Users\Administrator.WIN7-20140110UJ\Dropbox\학교외\2014\get21\7.25갈릴리오 연수관련\회로\led1_b1.ps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2399" t="51668" r="16269" b="19054"/>
            <a:stretch>
              <a:fillRect/>
            </a:stretch>
          </p:blipFill>
          <p:spPr bwMode="auto">
            <a:xfrm flipH="1">
              <a:off x="5745305" y="4114809"/>
              <a:ext cx="792088" cy="1224135"/>
            </a:xfrm>
            <a:prstGeom prst="rect">
              <a:avLst/>
            </a:prstGeom>
            <a:noFill/>
          </p:spPr>
        </p:pic>
      </p:grpSp>
      <p:cxnSp>
        <p:nvCxnSpPr>
          <p:cNvPr id="16" name="직선 화살표 연결선 15"/>
          <p:cNvCxnSpPr/>
          <p:nvPr/>
        </p:nvCxnSpPr>
        <p:spPr>
          <a:xfrm>
            <a:off x="4567942" y="1291805"/>
            <a:ext cx="0" cy="516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348356" y="1291805"/>
            <a:ext cx="0" cy="516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949 L 0.00087 0.0546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1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949 L 0.00052 0.05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632523"/>
                </a:solidFill>
              </a:rPr>
              <a:t>스케치로 </a:t>
            </a:r>
            <a:r>
              <a:rPr lang="en-US" altLang="ko-KR" dirty="0">
                <a:solidFill>
                  <a:srgbClr val="632523"/>
                </a:solidFill>
              </a:rPr>
              <a:t>LED</a:t>
            </a:r>
            <a:r>
              <a:rPr lang="ko-KR" altLang="en-US" dirty="0">
                <a:solidFill>
                  <a:srgbClr val="632523"/>
                </a:solidFill>
              </a:rPr>
              <a:t>제어하기</a:t>
            </a:r>
          </a:p>
        </p:txBody>
      </p:sp>
      <p:pic>
        <p:nvPicPr>
          <p:cNvPr id="4" name="Picture 3" descr="C:\Users\1\Desktop\갈매기\arduino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31078" cy="45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639550" y="5167131"/>
            <a:ext cx="1152128" cy="28803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40969" y="5661248"/>
            <a:ext cx="1152128" cy="28803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39752" y="2492896"/>
            <a:ext cx="366328" cy="28803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 descr="C:\Users\쥬디다무\Desktop\갈매기\추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696839" cy="1656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5763884" y="2636912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1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632523"/>
                </a:solidFill>
              </a:rPr>
              <a:t>아두이노</a:t>
            </a:r>
            <a:r>
              <a:rPr lang="ko-KR" altLang="en-US" dirty="0" smtClean="0">
                <a:solidFill>
                  <a:srgbClr val="632523"/>
                </a:solidFill>
              </a:rPr>
              <a:t> </a:t>
            </a:r>
            <a:r>
              <a:rPr lang="en-US" altLang="ko-KR" dirty="0" smtClean="0">
                <a:solidFill>
                  <a:srgbClr val="632523"/>
                </a:solidFill>
              </a:rPr>
              <a:t>IDE </a:t>
            </a:r>
            <a:r>
              <a:rPr lang="ko-KR" altLang="en-US" dirty="0" smtClean="0">
                <a:solidFill>
                  <a:srgbClr val="632523"/>
                </a:solidFill>
              </a:rPr>
              <a:t>구조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5" name="Picture 2" descr="C:\Users\쥬디다무\Desktop\갈매기\arduino_ide_ubun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57400"/>
            <a:ext cx="446293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330620" y="1780456"/>
            <a:ext cx="4617643" cy="432048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11759" y="2364904"/>
            <a:ext cx="4462933" cy="32243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83460" y="6093296"/>
            <a:ext cx="4491231" cy="72008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58722" y="5733256"/>
            <a:ext cx="4589542" cy="36004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쥬디다무\Desktop\갈매기\추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4904"/>
            <a:ext cx="2381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>
            <a:stCxn id="6" idx="1"/>
            <a:endCxn id="10" idx="0"/>
          </p:cNvCxnSpPr>
          <p:nvPr/>
        </p:nvCxnSpPr>
        <p:spPr>
          <a:xfrm rot="10800000" flipV="1">
            <a:off x="1442146" y="1996480"/>
            <a:ext cx="888475" cy="36842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67678" y="2364904"/>
            <a:ext cx="2365092" cy="10668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1\Desktop\갈매기\arduino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31078" cy="45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632523"/>
                </a:solidFill>
              </a:rPr>
              <a:t>아두이노</a:t>
            </a:r>
            <a:r>
              <a:rPr lang="ko-KR" altLang="en-US" dirty="0" smtClean="0">
                <a:solidFill>
                  <a:srgbClr val="632523"/>
                </a:solidFill>
              </a:rPr>
              <a:t> </a:t>
            </a:r>
            <a:r>
              <a:rPr lang="ko-KR" altLang="en-US" dirty="0" smtClean="0">
                <a:solidFill>
                  <a:srgbClr val="632523"/>
                </a:solidFill>
              </a:rPr>
              <a:t>스케치 구조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2904" y="3212976"/>
            <a:ext cx="2068976" cy="100811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38482" y="4725143"/>
            <a:ext cx="2269422" cy="1498659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38482" y="2492896"/>
            <a:ext cx="1405326" cy="2880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25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Blink</vt:lpstr>
      <vt:lpstr>스케치로 LED제어하기</vt:lpstr>
      <vt:lpstr>스케치로 LED제어하기</vt:lpstr>
      <vt:lpstr>스케치로 LED제어하기</vt:lpstr>
      <vt:lpstr>아두이노 IDE 구조</vt:lpstr>
      <vt:lpstr>아두이노 스케치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ydp tech</cp:lastModifiedBy>
  <cp:revision>65</cp:revision>
  <dcterms:created xsi:type="dcterms:W3CDTF">2015-03-17T12:27:44Z</dcterms:created>
  <dcterms:modified xsi:type="dcterms:W3CDTF">2016-04-04T01:39:34Z</dcterms:modified>
</cp:coreProperties>
</file>