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7" r:id="rId4"/>
    <p:sldId id="268" r:id="rId5"/>
    <p:sldId id="280" r:id="rId6"/>
    <p:sldId id="269" r:id="rId7"/>
    <p:sldId id="27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21"/>
    <a:srgbClr val="FFFFFF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79" d="100"/>
          <a:sy n="79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Traffic Sign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1\Desktop\갈매기\arduino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31078" cy="45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아두이노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스케치 구조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22904" y="3212976"/>
            <a:ext cx="2068976" cy="100811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38482" y="4725143"/>
            <a:ext cx="2269422" cy="1498659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38482" y="2492896"/>
            <a:ext cx="1405326" cy="288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브레드 보드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4" name="Picture 2" descr="http://cfile3.uf.tistory.com/image/0328393C50E109F6240B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93965"/>
            <a:ext cx="4608512" cy="2994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모서리가 둥근 사각형 설명선 4"/>
          <p:cNvSpPr/>
          <p:nvPr/>
        </p:nvSpPr>
        <p:spPr>
          <a:xfrm>
            <a:off x="7180239" y="4941168"/>
            <a:ext cx="1568225" cy="936104"/>
          </a:xfrm>
          <a:prstGeom prst="wedgeRoundRectCallout">
            <a:avLst>
              <a:gd name="adj1" fmla="val -76712"/>
              <a:gd name="adj2" fmla="val -46623"/>
              <a:gd name="adj3" fmla="val 16667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가로로 연결되어 있어요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27584" y="2276872"/>
            <a:ext cx="1512168" cy="936104"/>
          </a:xfrm>
          <a:prstGeom prst="wedgeRoundRectCallout">
            <a:avLst>
              <a:gd name="adj1" fmla="val 85655"/>
              <a:gd name="adj2" fmla="val 42566"/>
              <a:gd name="adj3" fmla="val 16667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세로로 연결되어 있어요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55776" y="4581128"/>
            <a:ext cx="4464496" cy="579482"/>
          </a:xfrm>
          <a:prstGeom prst="ellipse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27784" y="2633494"/>
            <a:ext cx="4464496" cy="1947634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23728" y="4797152"/>
            <a:ext cx="720080" cy="50405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123728" y="4943104"/>
            <a:ext cx="720080" cy="86216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67544" y="5139384"/>
            <a:ext cx="165618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‘GND’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2545" y="5638274"/>
            <a:ext cx="1512168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‘5V’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2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브레드 보드에 </a:t>
            </a:r>
            <a:r>
              <a:rPr lang="en-US" altLang="ko-KR" dirty="0" smtClean="0">
                <a:solidFill>
                  <a:srgbClr val="632523"/>
                </a:solidFill>
              </a:rPr>
              <a:t>LED 1</a:t>
            </a:r>
            <a:r>
              <a:rPr lang="ko-KR" altLang="en-US" dirty="0" smtClean="0">
                <a:solidFill>
                  <a:srgbClr val="632523"/>
                </a:solidFill>
              </a:rPr>
              <a:t>개 연결하기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78929" cy="5305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632523"/>
                </a:solidFill>
              </a:rPr>
              <a:t>브레드 보드에 </a:t>
            </a:r>
            <a:r>
              <a:rPr lang="en-US" altLang="ko-KR" sz="3600" dirty="0" smtClean="0">
                <a:solidFill>
                  <a:srgbClr val="632523"/>
                </a:solidFill>
              </a:rPr>
              <a:t>LED </a:t>
            </a:r>
            <a:r>
              <a:rPr lang="ko-KR" altLang="en-US" sz="3600" dirty="0" smtClean="0">
                <a:solidFill>
                  <a:srgbClr val="632523"/>
                </a:solidFill>
              </a:rPr>
              <a:t>여러 개 연결하기</a:t>
            </a:r>
            <a:endParaRPr lang="ko-KR" altLang="en-US" sz="3600" dirty="0">
              <a:solidFill>
                <a:srgbClr val="63252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72443"/>
            <a:ext cx="6336704" cy="54605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미션 </a:t>
            </a:r>
            <a:r>
              <a:rPr lang="en-US" altLang="ko-KR" dirty="0" smtClean="0">
                <a:solidFill>
                  <a:srgbClr val="632523"/>
                </a:solidFill>
              </a:rPr>
              <a:t>: </a:t>
            </a:r>
            <a:r>
              <a:rPr lang="ko-KR" altLang="en-US" dirty="0" smtClean="0">
                <a:solidFill>
                  <a:srgbClr val="632523"/>
                </a:solidFill>
              </a:rPr>
              <a:t>신호등을 만들어 보자</a:t>
            </a:r>
            <a:r>
              <a:rPr lang="en-US" altLang="ko-KR" dirty="0" smtClean="0">
                <a:solidFill>
                  <a:srgbClr val="632523"/>
                </a:solidFill>
              </a:rPr>
              <a:t>!!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5" name="Picture 2" descr="D:\대학원\논문\개발작업\최종 논문 준비\수업과제 개발\DSC_63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8467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대학원\논문\개발작업\최종 논문 준비\수업과제 개발\신호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08" y="2060848"/>
            <a:ext cx="2803229" cy="907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</p:pic>
      <p:pic>
        <p:nvPicPr>
          <p:cNvPr id="7" name="Picture 5" descr="D:\대학원\논문\개발작업\최종 논문 준비\수업과제 개발\신호등(사람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56993"/>
            <a:ext cx="672075" cy="1440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3">
                <a:lumMod val="40000"/>
                <a:lumOff val="6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8" name="모서리가 둥근 직사각형 7"/>
          <p:cNvSpPr/>
          <p:nvPr/>
        </p:nvSpPr>
        <p:spPr>
          <a:xfrm>
            <a:off x="1331640" y="3356993"/>
            <a:ext cx="4358562" cy="15841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미  션</a:t>
            </a:r>
            <a:r>
              <a:rPr lang="en-US" altLang="ko-KR" sz="2400" dirty="0" smtClean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차가 지나가는 시간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대기시간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사람이 지나가는 시간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초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89026" y="5157192"/>
            <a:ext cx="7111365" cy="15841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</a:rPr>
              <a:t>힌</a:t>
            </a:r>
            <a:r>
              <a:rPr lang="ko-KR" altLang="en-US" sz="2400" dirty="0" smtClean="0">
                <a:solidFill>
                  <a:srgbClr val="FF0000"/>
                </a:solidFill>
              </a:rPr>
              <a:t> 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트</a:t>
            </a:r>
            <a:r>
              <a:rPr lang="en-US" altLang="ko-KR" sz="2400" dirty="0" smtClean="0">
                <a:solidFill>
                  <a:srgbClr val="FF0000"/>
                </a:solidFill>
              </a:rPr>
              <a:t>!!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방을 몇 개를 만들어야 할까</a:t>
            </a:r>
            <a:r>
              <a:rPr lang="en-US" altLang="ko-KR" sz="2400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pinMode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INPUT</a:t>
            </a:r>
            <a:r>
              <a:rPr lang="ko-KR" altLang="en-US" sz="2400" dirty="0" smtClean="0"/>
              <a:t>일까</a:t>
            </a:r>
            <a:r>
              <a:rPr lang="en-US" altLang="ko-KR" sz="2400" dirty="0" smtClean="0"/>
              <a:t>? OUTPUT</a:t>
            </a:r>
            <a:r>
              <a:rPr lang="ko-KR" altLang="en-US" sz="2400" dirty="0" smtClean="0"/>
              <a:t>일까</a:t>
            </a:r>
            <a:r>
              <a:rPr lang="en-US" altLang="ko-KR" sz="2400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스케치는 어떤 순서로 실행될까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8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117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Traffic Sign</vt:lpstr>
      <vt:lpstr>아두이노 스케치 구조</vt:lpstr>
      <vt:lpstr>브레드 보드</vt:lpstr>
      <vt:lpstr>브레드 보드에 LED 1개 연결하기</vt:lpstr>
      <vt:lpstr>브레드 보드에 LED 여러 개 연결하기</vt:lpstr>
      <vt:lpstr>미션 : 신호등을 만들어 보자!!</vt:lpstr>
      <vt:lpstr>Engage에 오늘 한 일을  간단한 소감과 함께 올리세요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91</cp:revision>
  <dcterms:created xsi:type="dcterms:W3CDTF">2015-03-17T12:27:44Z</dcterms:created>
  <dcterms:modified xsi:type="dcterms:W3CDTF">2016-04-04T02:16:02Z</dcterms:modified>
</cp:coreProperties>
</file>