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272" r:id="rId4"/>
    <p:sldId id="273" r:id="rId5"/>
    <p:sldId id="270" r:id="rId6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DFBB21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979" autoAdjust="0"/>
  </p:normalViewPr>
  <p:slideViewPr>
    <p:cSldViewPr>
      <p:cViewPr varScale="1">
        <p:scale>
          <a:sx n="81" d="100"/>
          <a:sy n="81" d="100"/>
        </p:scale>
        <p:origin x="-96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9DD5-9B97-4B95-AF01-526FF922255C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F02B-0B8C-4594-9F27-7056301F9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3712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632523"/>
                </a:solidFill>
                <a:latin typeface="Wide Latin" panose="020A0A07050505020404" pitchFamily="18" charset="0"/>
              </a:rPr>
              <a:t>Library</a:t>
            </a:r>
            <a:endParaRPr lang="ko-KR" altLang="en-US" sz="4800" dirty="0">
              <a:solidFill>
                <a:srgbClr val="632523"/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#Include&lt;</a:t>
            </a:r>
            <a:r>
              <a:rPr lang="ko-KR" altLang="en-US" dirty="0" smtClean="0">
                <a:solidFill>
                  <a:srgbClr val="632523"/>
                </a:solidFill>
              </a:rPr>
              <a:t>라이브러리</a:t>
            </a:r>
            <a:r>
              <a:rPr lang="en-US" altLang="ko-KR" dirty="0" smtClean="0">
                <a:solidFill>
                  <a:srgbClr val="632523"/>
                </a:solidFill>
              </a:rPr>
              <a:t>.h&gt;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6258"/>
            <a:ext cx="3991987" cy="558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86" y="1988840"/>
            <a:ext cx="5409508" cy="70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835686" y="1988840"/>
            <a:ext cx="5517939" cy="705588"/>
          </a:xfrm>
          <a:prstGeom prst="wedgeRoundRectCallout">
            <a:avLst>
              <a:gd name="adj1" fmla="val -58390"/>
              <a:gd name="adj2" fmla="val -23949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843" y="1537117"/>
            <a:ext cx="3350890" cy="39485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09" y="3789040"/>
            <a:ext cx="6862336" cy="27187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175322" y="5660952"/>
            <a:ext cx="5832648" cy="11346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  <a:hlinkClick r:id="rId6"/>
              </a:rPr>
              <a:t>https://github.com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48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243901"/>
            <a:ext cx="4357718" cy="5614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조도센서로 서보모터 제어하기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63" y="1525122"/>
            <a:ext cx="3283160" cy="1761356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5121"/>
            <a:ext cx="3289199" cy="17613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0377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632523"/>
                </a:solidFill>
              </a:rPr>
              <a:t>조도센서로 서보모터 제어하기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40" y="1268760"/>
            <a:ext cx="3991987" cy="558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3374541" y="1902107"/>
            <a:ext cx="2361237" cy="1512168"/>
          </a:xfrm>
          <a:prstGeom prst="wedgeRoundRectCallout">
            <a:avLst>
              <a:gd name="adj1" fmla="val -58390"/>
              <a:gd name="adj2" fmla="val -23949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30" y="1964569"/>
            <a:ext cx="2232248" cy="14588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54" y="2843529"/>
            <a:ext cx="2364614" cy="17241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사각형 설명선 8"/>
          <p:cNvSpPr/>
          <p:nvPr/>
        </p:nvSpPr>
        <p:spPr>
          <a:xfrm>
            <a:off x="3457940" y="2927570"/>
            <a:ext cx="2361237" cy="1512168"/>
          </a:xfrm>
          <a:prstGeom prst="wedgeRoundRectCallout">
            <a:avLst>
              <a:gd name="adj1" fmla="val -61513"/>
              <a:gd name="adj2" fmla="val -2297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478378" y="1844824"/>
            <a:ext cx="2083063" cy="576064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03848" y="2847376"/>
            <a:ext cx="2083063" cy="576064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547862" y="3395622"/>
            <a:ext cx="2083063" cy="576064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33" y="2950282"/>
            <a:ext cx="3065187" cy="30026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타원 14"/>
          <p:cNvSpPr/>
          <p:nvPr/>
        </p:nvSpPr>
        <p:spPr>
          <a:xfrm>
            <a:off x="3842864" y="4221088"/>
            <a:ext cx="3249416" cy="1008111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857435" y="2811442"/>
            <a:ext cx="3137685" cy="3141472"/>
          </a:xfrm>
          <a:prstGeom prst="wedgeRoundRectCallout">
            <a:avLst>
              <a:gd name="adj1" fmla="val -63090"/>
              <a:gd name="adj2" fmla="val 17519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665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4" grpId="0" animBg="1"/>
      <p:bldP spid="4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50</Words>
  <Application>Microsoft Office PowerPoint</Application>
  <PresentationFormat>화면 슬라이드 쇼(4:3)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Library</vt:lpstr>
      <vt:lpstr>#Include&lt;라이브러리.h&gt;</vt:lpstr>
      <vt:lpstr>조도센서로 서보모터 제어하기</vt:lpstr>
      <vt:lpstr>조도센서로 서보모터 제어하기</vt:lpstr>
      <vt:lpstr>Engage에 오늘 한 일을  간단한 소감과 함께 올리세요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user</cp:lastModifiedBy>
  <cp:revision>123</cp:revision>
  <dcterms:created xsi:type="dcterms:W3CDTF">2015-03-17T12:27:44Z</dcterms:created>
  <dcterms:modified xsi:type="dcterms:W3CDTF">2015-09-18T01:02:17Z</dcterms:modified>
</cp:coreProperties>
</file>