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72" r:id="rId4"/>
    <p:sldId id="273" r:id="rId5"/>
    <p:sldId id="275" r:id="rId6"/>
    <p:sldId id="270" r:id="rId7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5" d="100"/>
          <a:sy n="85" d="100"/>
        </p:scale>
        <p:origin x="-11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PPaoJXWKvg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chemeClr val="accent2">
                    <a:lumMod val="50000"/>
                  </a:schemeClr>
                </a:solidFill>
                <a:latin typeface="Wide Latin" panose="020A0A07050505020404" pitchFamily="18" charset="0"/>
              </a:rPr>
              <a:t>Image, Sketch</a:t>
            </a:r>
            <a:endParaRPr lang="ko-KR" altLang="en-US" sz="3200" dirty="0">
              <a:solidFill>
                <a:schemeClr val="accent2">
                  <a:lumMod val="50000"/>
                </a:schemeClr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대학원\논문\개발작업\최종 논문 준비\수업과제 개발\images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97737"/>
            <a:ext cx="4213765" cy="34353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대학원\논문\개발작업\최종 논문 준비\수업과제 개발\imag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3325"/>
            <a:ext cx="4674026" cy="35010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대학원\논문\개발작업\최종 논문 준비\수업과제 개발\rough-collie-3_250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325" y="1185316"/>
            <a:ext cx="3600400" cy="27795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8561812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이미지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001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대학원\논문\개발작업\최종 논문 준비\수업과제 개발\pre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33" y="208715"/>
            <a:ext cx="4276719" cy="30963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:\대학원\논문\개발작업\최종 논문 준비\수업과제 개발\1314974361-sketch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837582"/>
            <a:ext cx="4479535" cy="32444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대학원\논문\개발작업\최종 논문 준비\수업과제 개발\architectural_sketch_6_by_mihaio-d41q09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478294"/>
            <a:ext cx="5688632" cy="336324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:\대학원\논문\개발작업\최종 논문 준비\수업과제 개발\best-sketch-wallpaper-q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35" y="3294265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25573879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스케치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6562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24744"/>
            <a:ext cx="8820472" cy="47635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모서리가 둥근 직사각형 4"/>
          <p:cNvSpPr/>
          <p:nvPr/>
        </p:nvSpPr>
        <p:spPr>
          <a:xfrm rot="20509289">
            <a:off x="3201501" y="1004447"/>
            <a:ext cx="3469808" cy="5400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스케치업</a:t>
            </a:r>
            <a:r>
              <a:rPr lang="en-US" altLang="ko-KR" sz="2400" dirty="0" smtClean="0"/>
              <a:t>(Sketch Up)</a:t>
            </a:r>
            <a:endParaRPr lang="ko-KR" altLang="en-US" sz="2400" dirty="0"/>
          </a:p>
        </p:txBody>
      </p:sp>
      <p:pic>
        <p:nvPicPr>
          <p:cNvPr id="7170" name="Picture 2" descr="D:\대학원\논문\개발작업\최종 논문 준비\수업과제 개발\exp_sketchup_cad-1b.gif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02" y="3284984"/>
            <a:ext cx="4746104" cy="34053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7202276"/>
              </p:ext>
            </p:extLst>
          </p:nvPr>
        </p:nvGraphicFramePr>
        <p:xfrm>
          <a:off x="971600" y="126897"/>
          <a:ext cx="7200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749"/>
                <a:gridCol w="917749"/>
                <a:gridCol w="917749"/>
                <a:gridCol w="917749"/>
                <a:gridCol w="1945628"/>
                <a:gridCol w="1584175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스케치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순서도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그래프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프레젠테이션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480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순서도: 데이터 96"/>
          <p:cNvSpPr/>
          <p:nvPr/>
        </p:nvSpPr>
        <p:spPr>
          <a:xfrm>
            <a:off x="874192" y="6057404"/>
            <a:ext cx="6768752" cy="7200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갈릴레오 보드</a:t>
            </a:r>
            <a:endParaRPr lang="ko-KR" altLang="en-US" dirty="0"/>
          </a:p>
        </p:txBody>
      </p:sp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632523"/>
                </a:solidFill>
              </a:rPr>
              <a:t>예시 안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4" name="순서도: 데이터 3"/>
          <p:cNvSpPr/>
          <p:nvPr/>
        </p:nvSpPr>
        <p:spPr>
          <a:xfrm>
            <a:off x="2386360" y="4716636"/>
            <a:ext cx="5328592" cy="936104"/>
          </a:xfrm>
          <a:prstGeom prst="flowChartInputOutp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갈릴레오 보드와 연결될 </a:t>
            </a:r>
            <a:r>
              <a:rPr lang="ko-KR" altLang="en-US" dirty="0" err="1" smtClean="0"/>
              <a:t>쉴드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186560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402584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618608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834632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050656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266680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5482704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98728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754512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70536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914752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30776" y="543671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050656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266680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482704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698728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6130776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346800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62824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6778848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618608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34632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6994872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210896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914752" y="4572620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394472" y="5572224"/>
            <a:ext cx="2952328" cy="8470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40684" y="4788644"/>
            <a:ext cx="2808312" cy="30924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데이터 34"/>
          <p:cNvSpPr/>
          <p:nvPr/>
        </p:nvSpPr>
        <p:spPr>
          <a:xfrm>
            <a:off x="3322464" y="2700412"/>
            <a:ext cx="5328592" cy="936104"/>
          </a:xfrm>
          <a:prstGeom prst="flowChartInputOutp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accent2">
                    <a:lumMod val="50000"/>
                  </a:schemeClr>
                </a:solidFill>
              </a:rPr>
              <a:t>만들어질 제품</a:t>
            </a:r>
            <a:endParaRPr lang="en-US" altLang="ko-KR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101456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5317480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5533504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5749528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986760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202784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6418808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634832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669408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4885432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50856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066880" y="3420492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986760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202784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418808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6634832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7066880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282904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7498928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7714952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5554712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770736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7930976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147000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6850856" y="2556396"/>
            <a:ext cx="0" cy="50405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330576" y="3556000"/>
            <a:ext cx="2952328" cy="847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376788" y="2759720"/>
            <a:ext cx="2808312" cy="30924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0" name="구부러진 연결선 89"/>
          <p:cNvCxnSpPr/>
          <p:nvPr/>
        </p:nvCxnSpPr>
        <p:spPr>
          <a:xfrm rot="5400000" flipH="1" flipV="1">
            <a:off x="4870636" y="4320592"/>
            <a:ext cx="1512168" cy="720080"/>
          </a:xfrm>
          <a:prstGeom prst="curvedConnector3">
            <a:avLst>
              <a:gd name="adj1" fmla="val 50000"/>
            </a:avLst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/>
          <p:nvPr/>
        </p:nvCxnSpPr>
        <p:spPr>
          <a:xfrm rot="5400000" flipH="1" flipV="1">
            <a:off x="5086660" y="4320592"/>
            <a:ext cx="1512168" cy="720080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3144540" y="6516836"/>
            <a:ext cx="2914228" cy="260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>
            <a:off x="3241948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3347864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345797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355538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3661296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376721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387732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3974728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4080644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418656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296668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>
            <a:off x="4394076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49999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4605908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716016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4813424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491934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5025256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5135364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523277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533018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5444604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>
            <a:off x="555471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5652120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/>
          <p:nvPr/>
        </p:nvCxnSpPr>
        <p:spPr>
          <a:xfrm>
            <a:off x="5758036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5863952" y="648945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>
            <a:off x="5974060" y="6495628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3962028" y="5968156"/>
            <a:ext cx="2914228" cy="260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/>
          <p:nvPr/>
        </p:nvCxnSpPr>
        <p:spPr>
          <a:xfrm>
            <a:off x="4059436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4165352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427546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>
            <a:off x="437286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4478784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458470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>
            <a:off x="469480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>
            <a:off x="4792216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>
            <a:off x="4898132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/>
          <p:nvPr/>
        </p:nvCxnSpPr>
        <p:spPr>
          <a:xfrm>
            <a:off x="500404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/>
          <p:nvPr/>
        </p:nvCxnSpPr>
        <p:spPr>
          <a:xfrm>
            <a:off x="5114156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/>
          <p:nvPr/>
        </p:nvCxnSpPr>
        <p:spPr>
          <a:xfrm>
            <a:off x="5211564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31748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5423396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5533504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/>
          <p:nvPr/>
        </p:nvCxnSpPr>
        <p:spPr>
          <a:xfrm>
            <a:off x="5630912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573682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/>
          <p:nvPr/>
        </p:nvCxnSpPr>
        <p:spPr>
          <a:xfrm>
            <a:off x="5842744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>
            <a:off x="5952852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/>
          <p:nvPr/>
        </p:nvCxnSpPr>
        <p:spPr>
          <a:xfrm>
            <a:off x="605026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614766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/>
          <p:nvPr/>
        </p:nvCxnSpPr>
        <p:spPr>
          <a:xfrm>
            <a:off x="6262092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637220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/>
          <p:nvPr/>
        </p:nvCxnSpPr>
        <p:spPr>
          <a:xfrm>
            <a:off x="6469608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/>
          <p:nvPr/>
        </p:nvCxnSpPr>
        <p:spPr>
          <a:xfrm>
            <a:off x="6575524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/>
          <p:cNvCxnSpPr/>
          <p:nvPr/>
        </p:nvCxnSpPr>
        <p:spPr>
          <a:xfrm>
            <a:off x="6681440" y="5940772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6791548" y="5946948"/>
            <a:ext cx="0" cy="2880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구름 모양 설명선 177"/>
          <p:cNvSpPr/>
          <p:nvPr/>
        </p:nvSpPr>
        <p:spPr>
          <a:xfrm>
            <a:off x="3419872" y="1988840"/>
            <a:ext cx="5400600" cy="1656184"/>
          </a:xfrm>
          <a:prstGeom prst="cloudCallout">
            <a:avLst>
              <a:gd name="adj1" fmla="val 23847"/>
              <a:gd name="adj2" fmla="val 44863"/>
            </a:avLst>
          </a:prstGeom>
          <a:noFill/>
          <a:ln w="762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구부러진 연결선 178"/>
          <p:cNvCxnSpPr/>
          <p:nvPr/>
        </p:nvCxnSpPr>
        <p:spPr>
          <a:xfrm rot="5400000" flipH="1" flipV="1">
            <a:off x="5302684" y="4295192"/>
            <a:ext cx="1512168" cy="720080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0" name="구부러진 연결선 179"/>
          <p:cNvCxnSpPr/>
          <p:nvPr/>
        </p:nvCxnSpPr>
        <p:spPr>
          <a:xfrm rot="5400000" flipH="1" flipV="1">
            <a:off x="5518708" y="4295192"/>
            <a:ext cx="1512168" cy="72008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3" name="구부러진 연결선 182"/>
          <p:cNvCxnSpPr/>
          <p:nvPr/>
        </p:nvCxnSpPr>
        <p:spPr>
          <a:xfrm>
            <a:off x="2483768" y="2048437"/>
            <a:ext cx="936104" cy="720080"/>
          </a:xfrm>
          <a:prstGeom prst="curvedConnector3">
            <a:avLst>
              <a:gd name="adj1" fmla="val 39146"/>
            </a:avLst>
          </a:prstGeom>
          <a:ln w="5715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 rot="20889494">
            <a:off x="121832" y="1836808"/>
            <a:ext cx="259228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5">
                    <a:lumMod val="75000"/>
                  </a:schemeClr>
                </a:solidFill>
              </a:rPr>
              <a:t>이 부분을 디자인하면 됩니다</a:t>
            </a:r>
            <a:r>
              <a:rPr lang="en-US" altLang="ko-KR" sz="2400" b="1" dirty="0" smtClean="0">
                <a:solidFill>
                  <a:schemeClr val="accent5">
                    <a:lumMod val="75000"/>
                  </a:schemeClr>
                </a:solidFill>
              </a:rPr>
              <a:t>~~</a:t>
            </a:r>
            <a:endParaRPr lang="ko-KR" alt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598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86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Image, Sketch</vt:lpstr>
      <vt:lpstr>슬라이드 2</vt:lpstr>
      <vt:lpstr>슬라이드 3</vt:lpstr>
      <vt:lpstr>슬라이드 4</vt:lpstr>
      <vt:lpstr>예시 안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118</cp:revision>
  <dcterms:created xsi:type="dcterms:W3CDTF">2015-03-17T12:27:44Z</dcterms:created>
  <dcterms:modified xsi:type="dcterms:W3CDTF">2015-05-26T00:49:46Z</dcterms:modified>
</cp:coreProperties>
</file>