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3" r:id="rId9"/>
    <p:sldId id="266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0" y="-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6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2CEAB-0F37-4752-8F49-723E1418557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4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ted.com/talks/massimo_banzi_how_arduino_is_open_sourcing_imagin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Open Source SW/HW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83568" y="1556792"/>
            <a:ext cx="7776864" cy="12961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772816"/>
            <a:ext cx="6408712" cy="864096"/>
          </a:xfrm>
          <a:noFill/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ko-KR" dirty="0" smtClean="0"/>
              <a:t> “ </a:t>
            </a:r>
            <a:r>
              <a:rPr lang="ko-KR" altLang="en-US" dirty="0" smtClean="0"/>
              <a:t>당신은 뭔가 좋은 것을 만드는데 있어 누구의 허락도 필요하지 않습니다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  <p:pic>
        <p:nvPicPr>
          <p:cNvPr id="4" name="Picture 2" descr="C:\Users\so eun\Desktop\1a2ff8b883b591148f9a1e926fce15e7a3e4d127_254x19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3071810"/>
            <a:ext cx="4228782" cy="3179911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마시모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벤지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오픈 소스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(Open Source)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소스 코드를 무료로 공개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 하는 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누구나 무료로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공개된 코드를 기반으로 프로그램을 마음대로 변형 가능</a:t>
            </a:r>
            <a:endParaRPr lang="ko-KR" altLang="en-US" dirty="0"/>
          </a:p>
        </p:txBody>
      </p:sp>
      <p:pic>
        <p:nvPicPr>
          <p:cNvPr id="1029" name="Picture 5" descr="C:\Users\주현\Desktop\수업자료\c0106691_507273e00f8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30622"/>
            <a:ext cx="2967847" cy="12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주현\Desktop\수업자료\01_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67588"/>
            <a:ext cx="22150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오픈소스를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대표하는 단어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35102" y="1428312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rgbClr val="00B050"/>
                </a:solidFill>
              </a:rPr>
              <a:t>자유</a:t>
            </a:r>
            <a:endParaRPr lang="ko-KR" altLang="en-US" sz="4400" dirty="0">
              <a:solidFill>
                <a:srgbClr val="00B05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3968188"/>
            <a:ext cx="67687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dirty="0">
                <a:solidFill>
                  <a:srgbClr val="0070C0"/>
                </a:solidFill>
              </a:rPr>
              <a:t>공유</a:t>
            </a:r>
            <a:r>
              <a:rPr lang="en-US" altLang="ko-KR" sz="6600" dirty="0">
                <a:solidFill>
                  <a:srgbClr val="0070C0"/>
                </a:solidFill>
              </a:rPr>
              <a:t>(</a:t>
            </a:r>
            <a:r>
              <a:rPr lang="ko-KR" altLang="en-US" sz="6600" dirty="0">
                <a:solidFill>
                  <a:srgbClr val="0070C0"/>
                </a:solidFill>
              </a:rPr>
              <a:t>소유의 종말</a:t>
            </a:r>
            <a:r>
              <a:rPr lang="en-US" altLang="ko-KR" sz="6600" dirty="0">
                <a:solidFill>
                  <a:srgbClr val="0070C0"/>
                </a:solidFill>
              </a:rPr>
              <a:t>)</a:t>
            </a:r>
            <a:r>
              <a:rPr lang="ko-KR" altLang="en-US" sz="6600" dirty="0">
                <a:solidFill>
                  <a:srgbClr val="0070C0"/>
                </a:solidFill>
              </a:rPr>
              <a:t> </a:t>
            </a:r>
            <a:endParaRPr lang="ko-KR" altLang="en-US" sz="4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158" y="2139959"/>
            <a:ext cx="3570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rgbClr val="FFC000"/>
                </a:solidFill>
              </a:rPr>
              <a:t>무임승차</a:t>
            </a:r>
            <a:endParaRPr lang="ko-KR" altLang="en-US" sz="4400" dirty="0">
              <a:solidFill>
                <a:srgbClr val="FFC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4335" y="2860192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rgbClr val="002060"/>
                </a:solidFill>
              </a:rPr>
              <a:t>개선</a:t>
            </a:r>
            <a:endParaRPr lang="ko-KR" altLang="en-US" sz="44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15915" y="1483342"/>
            <a:ext cx="1976843" cy="99793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28926" y="2928934"/>
            <a:ext cx="1877437" cy="96398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27584" y="3968188"/>
            <a:ext cx="6840760" cy="118900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91158" y="2180772"/>
            <a:ext cx="3570208" cy="11762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제작자의 권리를 지키면서 원시코드를 누구나 열람할 수 있도록 한 소프트웨어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오픈 소스 라이선스에 준하는 모든 통칭을 일컫는다</a:t>
            </a:r>
            <a:r>
              <a:rPr lang="en-US" altLang="ko-KR" dirty="0" smtClean="0"/>
              <a:t>. 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632523"/>
                </a:solidFill>
              </a:rPr>
              <a:t>오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픈소스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소프트웨어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3929066"/>
            <a:ext cx="3614733" cy="27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3929066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GPL(General Public License)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4500570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LGPL(Lesser General Public </a:t>
            </a:r>
            <a:r>
              <a:rPr lang="en-US" altLang="ko-KR" dirty="0" smtClean="0"/>
              <a:t>License)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14414" y="5072074"/>
            <a:ext cx="4000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BSD(Berkeley Software Distribution)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5720" y="55721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MPL(Mozilla Public License)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2910" y="61436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CCL(Creative Commons License)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CCL</a:t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en-US" altLang="ko-KR" sz="2200" dirty="0" smtClean="0">
                <a:solidFill>
                  <a:srgbClr val="632523"/>
                </a:solidFill>
              </a:rPr>
              <a:t>(Creative Commons License)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 smtClean="0"/>
              <a:t>Attribution (</a:t>
            </a:r>
            <a:r>
              <a:rPr lang="ko-KR" altLang="en-US" b="1" dirty="0" smtClean="0"/>
              <a:t>저작자 표시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저작자의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출처 등 저작자를 반드시 표시 해야 한다는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라이선스에 반드시 포함하는 필수조항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Noncommercial (</a:t>
            </a:r>
            <a:r>
              <a:rPr lang="ko-KR" altLang="en-US" b="1" dirty="0" smtClean="0"/>
              <a:t>비영리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저작물을 영리 목적으로 이용할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영리목적의 이용을 위해서는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계약이 필요하다는 의미입니다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No Derivative Works (</a:t>
            </a:r>
            <a:r>
              <a:rPr lang="ko-KR" altLang="en-US" b="1" dirty="0" smtClean="0"/>
              <a:t>변경금지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저작물을 변경하거나 저작물을 이용한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차적 저작물 제작을 금지한다는 의미입니다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Share Alike (</a:t>
            </a:r>
            <a:r>
              <a:rPr lang="ko-KR" altLang="en-US" b="1" dirty="0" smtClean="0"/>
              <a:t>동일조건변경허락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차적 저작물 제작을 허용하되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차적 저작물에 원 저작물과 동일한 라이선스를 적용해야 한다는 의미입니다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027" name="Picture 3" descr="C:\Users\user\Desktop\수업준비\cc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1571612"/>
            <a:ext cx="1012038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81079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user\Desktop\수업준비\아두이노 회로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786190"/>
            <a:ext cx="5120186" cy="2857520"/>
          </a:xfrm>
          <a:prstGeom prst="rect">
            <a:avLst/>
          </a:prstGeom>
          <a:noFill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21859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해당 제품과 똑같은 모양 및 기능을 가진 제품을 만드는 데 필요한 모든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자재 명세서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 회로 기판 도면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대중에게 공개한 전자제품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오픈소스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하드웨어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7158" y="4286256"/>
            <a:ext cx="492922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prstClr val="black"/>
                </a:solidFill>
              </a:rPr>
              <a:t>각종 소프트웨어</a:t>
            </a:r>
            <a:r>
              <a:rPr lang="en-US" altLang="ko-KR" sz="3200" dirty="0" smtClean="0">
                <a:solidFill>
                  <a:prstClr val="black"/>
                </a:solidFill>
              </a:rPr>
              <a:t>, </a:t>
            </a:r>
            <a:r>
              <a:rPr lang="ko-KR" altLang="en-US" sz="3200" dirty="0" smtClean="0">
                <a:solidFill>
                  <a:prstClr val="black"/>
                </a:solidFill>
              </a:rPr>
              <a:t>하드웨어의 제작 방법을 공개하는 대표적인 사이트 </a:t>
            </a:r>
            <a:endParaRPr lang="en-US" altLang="ko-KR" sz="32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ko-KR" sz="3200" dirty="0" smtClean="0">
                <a:solidFill>
                  <a:prstClr val="black"/>
                </a:solidFill>
              </a:rPr>
              <a:t>  </a:t>
            </a:r>
            <a:r>
              <a:rPr lang="en-US" altLang="ko-KR" sz="3200" dirty="0" smtClean="0">
                <a:solidFill>
                  <a:prstClr val="black"/>
                </a:solidFill>
                <a:hlinkClick r:id="rId3"/>
              </a:rPr>
              <a:t>www.instructables.com</a:t>
            </a:r>
            <a:endParaRPr lang="en-US" altLang="ko-KR" sz="32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쥬디다무\Desktop\갈매기\09950-01%5B1%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744416" cy="374441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쥬디다무\Desktop\갈매기\Galileo_b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8" y="1357298"/>
            <a:ext cx="3763889" cy="31330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쥬디다무\Desktop\갈매기\Raspberry_Pi_Ph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3929066"/>
            <a:ext cx="4342646" cy="27363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043608" y="1357298"/>
            <a:ext cx="3312368" cy="3384376"/>
          </a:xfrm>
          <a:prstGeom prst="ellipse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여러가지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오픈소스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보드들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4381531" cy="32861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오픈소스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하드웨어로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할 수 있는 것들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400425"/>
            <a:ext cx="6153150" cy="3457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1428736"/>
            <a:ext cx="3623265" cy="27146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67425" y="2143116"/>
            <a:ext cx="3076575" cy="3076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143</Words>
  <Application>Microsoft Office PowerPoint</Application>
  <PresentationFormat>화면 슬라이드 쇼(4:3)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Open Source SW/HW</vt:lpstr>
      <vt:lpstr>오픈 소스(Open Source)</vt:lpstr>
      <vt:lpstr>오픈소스를 대표하는 단어</vt:lpstr>
      <vt:lpstr>오픈소스 소프트웨어</vt:lpstr>
      <vt:lpstr>CCL (Creative Commons License)</vt:lpstr>
      <vt:lpstr>PowerPoint 프레젠테이션</vt:lpstr>
      <vt:lpstr>오픈소스 하드웨어</vt:lpstr>
      <vt:lpstr>여러가지 오픈소스 보드들…</vt:lpstr>
      <vt:lpstr>오픈소스 하드웨어로  할 수 있는 것들…</vt:lpstr>
      <vt:lpstr>마시모 벤지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김주현</cp:lastModifiedBy>
  <cp:revision>28</cp:revision>
  <dcterms:created xsi:type="dcterms:W3CDTF">2015-03-17T12:27:44Z</dcterms:created>
  <dcterms:modified xsi:type="dcterms:W3CDTF">2016-03-17T14:15:51Z</dcterms:modified>
</cp:coreProperties>
</file>