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73" r:id="rId10"/>
    <p:sldId id="285" r:id="rId11"/>
    <p:sldId id="28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>
      <p:cViewPr varScale="1">
        <p:scale>
          <a:sx n="69" d="100"/>
          <a:sy n="69" d="100"/>
        </p:scale>
        <p:origin x="-77" y="-2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4BE47-AB7B-43EA-A8F3-1307FE3201D6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CD63-B428-4ACA-82C9-DAB5260BF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0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1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9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1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4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FA38-054A-4205-8A09-6314A26C474D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7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 Arduino IDE Install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영등포고등학교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학년 기술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스케치로 </a:t>
            </a:r>
            <a:r>
              <a:rPr lang="en-US" altLang="ko-KR" dirty="0"/>
              <a:t>LED</a:t>
            </a:r>
            <a:r>
              <a:rPr lang="ko-KR" altLang="en-US" dirty="0"/>
              <a:t>제어하기</a:t>
            </a:r>
          </a:p>
        </p:txBody>
      </p:sp>
      <p:pic>
        <p:nvPicPr>
          <p:cNvPr id="4" name="Picture 3" descr="C:\Users\1\Desktop\갈매기\arduino 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031078" cy="459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639550" y="5167131"/>
            <a:ext cx="1152128" cy="288032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40969" y="5661248"/>
            <a:ext cx="1152128" cy="288032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339752" y="2492896"/>
            <a:ext cx="366328" cy="288032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 descr="C:\Users\쥬디다무\Desktop\갈매기\추가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132856"/>
            <a:ext cx="3696839" cy="16561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/>
          <p:cNvSpPr/>
          <p:nvPr/>
        </p:nvSpPr>
        <p:spPr>
          <a:xfrm>
            <a:off x="5763884" y="2636912"/>
            <a:ext cx="792088" cy="72008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0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스케치로 </a:t>
            </a:r>
            <a:r>
              <a:rPr lang="en-US" altLang="ko-KR" dirty="0"/>
              <a:t>LED</a:t>
            </a:r>
            <a:r>
              <a:rPr lang="ko-KR" altLang="en-US" dirty="0"/>
              <a:t>제어하기</a:t>
            </a:r>
          </a:p>
        </p:txBody>
      </p:sp>
      <p:pic>
        <p:nvPicPr>
          <p:cNvPr id="3076" name="Picture 4" descr="C:\Users\쥬디다무\Desktop\갈매기\005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6876764" cy="458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폭발 2 2"/>
          <p:cNvSpPr/>
          <p:nvPr/>
        </p:nvSpPr>
        <p:spPr>
          <a:xfrm>
            <a:off x="4211960" y="2492896"/>
            <a:ext cx="648072" cy="648072"/>
          </a:xfrm>
          <a:prstGeom prst="irregularSeal2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 flipH="1">
            <a:off x="3791724" y="515787"/>
            <a:ext cx="1224139" cy="1292875"/>
            <a:chOff x="5745305" y="2276872"/>
            <a:chExt cx="1584179" cy="3062072"/>
          </a:xfrm>
        </p:grpSpPr>
        <p:pic>
          <p:nvPicPr>
            <p:cNvPr id="14" name="Picture 2" descr="C:\Users\Administrator.WIN7-20140110UJ\Dropbox\학교외\2014\get21\7.25갈릴리오 연수관련\회로\led1_b1.ps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1067" t="20667" r="16269" b="19054"/>
            <a:stretch>
              <a:fillRect/>
            </a:stretch>
          </p:blipFill>
          <p:spPr bwMode="auto">
            <a:xfrm flipH="1">
              <a:off x="5745308" y="2276872"/>
              <a:ext cx="1584176" cy="2520279"/>
            </a:xfrm>
            <a:prstGeom prst="rect">
              <a:avLst/>
            </a:prstGeom>
            <a:noFill/>
          </p:spPr>
        </p:pic>
        <p:pic>
          <p:nvPicPr>
            <p:cNvPr id="15" name="Picture 2" descr="C:\Users\Administrator.WIN7-20140110UJ\Dropbox\학교외\2014\get21\7.25갈릴리오 연수관련\회로\led1_b1.ps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2399" t="51668" r="16269" b="19054"/>
            <a:stretch>
              <a:fillRect/>
            </a:stretch>
          </p:blipFill>
          <p:spPr bwMode="auto">
            <a:xfrm flipH="1">
              <a:off x="5745305" y="4114809"/>
              <a:ext cx="792088" cy="1224135"/>
            </a:xfrm>
            <a:prstGeom prst="rect">
              <a:avLst/>
            </a:prstGeom>
            <a:noFill/>
          </p:spPr>
        </p:pic>
      </p:grpSp>
      <p:cxnSp>
        <p:nvCxnSpPr>
          <p:cNvPr id="16" name="직선 화살표 연결선 15"/>
          <p:cNvCxnSpPr/>
          <p:nvPr/>
        </p:nvCxnSpPr>
        <p:spPr>
          <a:xfrm>
            <a:off x="4567942" y="1291805"/>
            <a:ext cx="0" cy="5168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348356" y="1291805"/>
            <a:ext cx="0" cy="5168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47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949 L 0.00087 0.0546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19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949 L 0.00052 0.0546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쥬디다무\Desktop\갈매기\09950-01%5B1%5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59503"/>
            <a:ext cx="2741754" cy="274175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632523"/>
                </a:solidFill>
              </a:rPr>
              <a:t>아두이노</a:t>
            </a:r>
            <a:r>
              <a:rPr lang="ko-KR" altLang="en-US" dirty="0" smtClean="0">
                <a:solidFill>
                  <a:srgbClr val="632523"/>
                </a:solidFill>
              </a:rPr>
              <a:t> </a:t>
            </a:r>
            <a:r>
              <a:rPr lang="ko-KR" altLang="en-US" dirty="0" smtClean="0">
                <a:solidFill>
                  <a:srgbClr val="632523"/>
                </a:solidFill>
              </a:rPr>
              <a:t>구동 프로세스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5" name="Picture 4" descr="C:\Users\쥬디다무\Desktop\갈매기\arduino_ide_ubun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4" y="1142984"/>
            <a:ext cx="1785950" cy="216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쥬디다무\Desktop\갈매기\sku_142834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8868"/>
            <a:ext cx="3071802" cy="307180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Users\쥬디다무\Desktop\갈매기\actuato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078" y="2500306"/>
            <a:ext cx="3110922" cy="271928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5796136" y="4117853"/>
            <a:ext cx="864096" cy="0"/>
          </a:xfrm>
          <a:prstGeom prst="straightConnector1">
            <a:avLst/>
          </a:prstGeom>
          <a:ln w="76200"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596445" y="2700092"/>
            <a:ext cx="0" cy="793935"/>
          </a:xfrm>
          <a:prstGeom prst="straightConnector1">
            <a:avLst/>
          </a:prstGeom>
          <a:ln w="76200"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4643438" y="4857760"/>
            <a:ext cx="0" cy="632098"/>
          </a:xfrm>
          <a:prstGeom prst="straightConnector1">
            <a:avLst/>
          </a:prstGeom>
          <a:ln w="76200"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9" descr="C:\Users\쥬디다무\Desktop\갈매기\Arduino_101_Projects_Ki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06" y="5286388"/>
            <a:ext cx="2143140" cy="223801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www.dongabiz.com/UserFiles/image/201299/jak/sr_03_0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071678"/>
            <a:ext cx="2926679" cy="305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직선 화살표 연결선 12"/>
          <p:cNvCxnSpPr/>
          <p:nvPr/>
        </p:nvCxnSpPr>
        <p:spPr>
          <a:xfrm>
            <a:off x="2771800" y="4130380"/>
            <a:ext cx="864096" cy="0"/>
          </a:xfrm>
          <a:prstGeom prst="straightConnector1">
            <a:avLst/>
          </a:prstGeom>
          <a:ln w="76200"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8" descr="C:\Users\Administrator.WIN7-20140110UJ\Desktop\185173155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2198" y="2000240"/>
            <a:ext cx="2861599" cy="3436950"/>
          </a:xfrm>
          <a:prstGeom prst="rect">
            <a:avLst/>
          </a:prstGeom>
          <a:noFill/>
        </p:spPr>
      </p:pic>
      <p:sp>
        <p:nvSpPr>
          <p:cNvPr id="15" name="모서리가 둥근 직사각형 14"/>
          <p:cNvSpPr/>
          <p:nvPr/>
        </p:nvSpPr>
        <p:spPr>
          <a:xfrm>
            <a:off x="428596" y="5072074"/>
            <a:ext cx="1944216" cy="6480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</a:rPr>
              <a:t>IDEA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72200" y="5076715"/>
            <a:ext cx="2304256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REALIZATION</a:t>
            </a:r>
          </a:p>
        </p:txBody>
      </p:sp>
    </p:spTree>
    <p:extLst>
      <p:ext uri="{BB962C8B-B14F-4D97-AF65-F5344CB8AC3E}">
        <p14:creationId xmlns:p14="http://schemas.microsoft.com/office/powerpoint/2010/main" val="161283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쥬디다무\Desktop\갈매기\002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0029"/>
            <a:ext cx="6876764" cy="458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아두이노 </a:t>
            </a:r>
            <a:r>
              <a:rPr lang="ko-KR" altLang="en-US" dirty="0" smtClean="0"/>
              <a:t>보드 구조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707904" y="1842037"/>
            <a:ext cx="3384376" cy="1440160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843809" y="5324743"/>
            <a:ext cx="1512168" cy="933317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95128" y="2658127"/>
            <a:ext cx="1465312" cy="1440160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123728" y="4794365"/>
            <a:ext cx="1332644" cy="1287760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53998" y="2562117"/>
            <a:ext cx="1962218" cy="720080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816825" y="6354538"/>
            <a:ext cx="323430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analogRead : 0~1023</a:t>
            </a:r>
            <a:endParaRPr lang="ko-KR" altLang="en-US" sz="2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896494" y="3322646"/>
            <a:ext cx="32394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analogWrite : 0~255</a:t>
            </a:r>
            <a:endParaRPr lang="ko-KR" altLang="en-US" sz="2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16825" y="1179801"/>
            <a:ext cx="4339633" cy="648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digitalWrite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digitalRead</a:t>
            </a:r>
            <a:r>
              <a:rPr lang="en-US" altLang="ko-KR" sz="2400" dirty="0" smtClean="0"/>
              <a:t> : 0(LOW), 1(HIGH)</a:t>
            </a:r>
            <a:endParaRPr lang="ko-KR" altLang="en-US" sz="2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71064" y="5324742"/>
            <a:ext cx="1289315" cy="933317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92476" y="4796215"/>
            <a:ext cx="1218077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Power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71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3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아두이노 </a:t>
            </a:r>
            <a:r>
              <a:rPr lang="ko-KR" altLang="en-US" dirty="0" smtClean="0"/>
              <a:t>보드 구조</a:t>
            </a:r>
            <a:endParaRPr lang="ko-KR" altLang="en-US" dirty="0"/>
          </a:p>
        </p:txBody>
      </p:sp>
      <p:pic>
        <p:nvPicPr>
          <p:cNvPr id="3076" name="Picture 4" descr="C:\Users\쥬디다무\Desktop\갈매기\005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59" y="1556792"/>
            <a:ext cx="6876764" cy="458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4069012" y="2619979"/>
            <a:ext cx="1008112" cy="936104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453743" y="2773119"/>
            <a:ext cx="780504" cy="783704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85191" y="2348881"/>
            <a:ext cx="1884784" cy="136815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6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85444"/>
            <a:ext cx="6819914" cy="4772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IDE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www.arduino.cc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071670" y="2857496"/>
            <a:ext cx="792088" cy="576064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429256" y="4214818"/>
            <a:ext cx="1214446" cy="576064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52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아두이노와 컴퓨터 연결하기</a:t>
            </a:r>
            <a:endParaRPr lang="ko-KR" altLang="en-US" dirty="0"/>
          </a:p>
        </p:txBody>
      </p:sp>
      <p:pic>
        <p:nvPicPr>
          <p:cNvPr id="2052" name="Picture 4" descr="D:\대학원\논문\개발작업\최종 논문 준비\수업과제 개발\IMG_08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69938"/>
            <a:ext cx="4547082" cy="30391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대학원\논문\개발작업\최종 논문 준비\수업과제 개발\arduino_driver_install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68488"/>
            <a:ext cx="5022709" cy="32367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대학원\논문\개발작업\최종 논문 준비\수업과제 개발\arduino_driver_install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48880"/>
            <a:ext cx="4608512" cy="33379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대학원\논문\개발작업\최종 논문 준비\수업과제 개발\arduino_driver_install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813220"/>
            <a:ext cx="4682915" cy="33917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대학원\논문\개발작업\최종 논문 준비\수업과제 개발\arduino_driver_install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381" y="3354287"/>
            <a:ext cx="4891619" cy="35010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490705" y="4179168"/>
            <a:ext cx="2664296" cy="1266056"/>
          </a:xfrm>
          <a:prstGeom prst="wedgeRoundRectCallout">
            <a:avLst>
              <a:gd name="adj1" fmla="val 67545"/>
              <a:gd name="adj2" fmla="val -5085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아두이노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를 설치한 폴더를 선택해주세요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436096" y="4906231"/>
            <a:ext cx="898903" cy="288032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0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아두이노와 컴퓨터 연결하기</a:t>
            </a:r>
            <a:endParaRPr lang="ko-KR" altLang="en-US" dirty="0"/>
          </a:p>
        </p:txBody>
      </p:sp>
      <p:pic>
        <p:nvPicPr>
          <p:cNvPr id="11" name="Picture 4" descr="D:\대학원\논문\개발작업\최종 논문 준비\수업과제 개발\arduino_driver_install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09" y="1728191"/>
            <a:ext cx="4891619" cy="35010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대학원\논문\개발작업\최종 논문 준비\수업과제 개발\연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20982"/>
            <a:ext cx="4508376" cy="54370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1984637" y="3265403"/>
            <a:ext cx="898903" cy="288032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76256" y="3349622"/>
            <a:ext cx="898903" cy="288032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등호 5"/>
          <p:cNvSpPr/>
          <p:nvPr/>
        </p:nvSpPr>
        <p:spPr>
          <a:xfrm>
            <a:off x="3419872" y="2636912"/>
            <a:ext cx="2880320" cy="1715454"/>
          </a:xfrm>
          <a:prstGeom prst="mathEqua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5786454"/>
            <a:ext cx="4429124" cy="928694"/>
          </a:xfrm>
          <a:prstGeom prst="round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000768"/>
            <a:ext cx="450056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600" dirty="0">
                <a:solidFill>
                  <a:srgbClr val="00B0F0"/>
                </a:solidFill>
              </a:rPr>
              <a:t>http://wwwi.tistory.com/341</a:t>
            </a:r>
            <a:endParaRPr lang="ko-KR" altLang="en-US" sz="2600" dirty="0">
              <a:solidFill>
                <a:srgbClr val="00B0F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60032" y="5786454"/>
            <a:ext cx="4283968" cy="928694"/>
          </a:xfrm>
          <a:prstGeom prst="round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29190" y="6000768"/>
            <a:ext cx="4143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rgbClr val="00B0F0"/>
                </a:solidFill>
              </a:rPr>
              <a:t>예제까지 실행해보세요</a:t>
            </a:r>
            <a:r>
              <a:rPr lang="en-US" altLang="ko-KR" sz="2800" dirty="0">
                <a:solidFill>
                  <a:srgbClr val="00B0F0"/>
                </a:solidFill>
              </a:rPr>
              <a:t>~</a:t>
            </a:r>
            <a:endParaRPr lang="ko-KR" altLang="en-US" sz="2800" dirty="0">
              <a:solidFill>
                <a:srgbClr val="00B0F0"/>
              </a:solidFill>
            </a:endParaRPr>
          </a:p>
        </p:txBody>
      </p:sp>
      <p:cxnSp>
        <p:nvCxnSpPr>
          <p:cNvPr id="15" name="직선 화살표 연결선 14"/>
          <p:cNvCxnSpPr>
            <a:stCxn id="8" idx="3"/>
            <a:endCxn id="10" idx="1"/>
          </p:cNvCxnSpPr>
          <p:nvPr/>
        </p:nvCxnSpPr>
        <p:spPr>
          <a:xfrm>
            <a:off x="4429124" y="6250801"/>
            <a:ext cx="430908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9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 animBg="1"/>
      <p:bldP spid="8" grpId="0" animBg="1"/>
      <p:bldP spid="9" grpId="0"/>
      <p:bldP spid="10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4098" name="Picture 2" descr="C:\Users\쥬디다무\Desktop\갈매기\arduino_ide_ubunt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57400"/>
            <a:ext cx="4462933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330620" y="1780456"/>
            <a:ext cx="4617643" cy="432048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11759" y="2364904"/>
            <a:ext cx="4462933" cy="32243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383460" y="6093296"/>
            <a:ext cx="4491231" cy="72008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58722" y="5733256"/>
            <a:ext cx="4589542" cy="36004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 descr="C:\Users\쥬디다무\Desktop\갈매기\추가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64904"/>
            <a:ext cx="2381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꺾인 연결선 8"/>
          <p:cNvCxnSpPr>
            <a:stCxn id="4" idx="1"/>
            <a:endCxn id="4099" idx="0"/>
          </p:cNvCxnSpPr>
          <p:nvPr/>
        </p:nvCxnSpPr>
        <p:spPr>
          <a:xfrm rot="10800000" flipV="1">
            <a:off x="1442146" y="1996480"/>
            <a:ext cx="888475" cy="36842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267678" y="2364904"/>
            <a:ext cx="2365092" cy="106680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05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LED </a:t>
            </a:r>
            <a:r>
              <a:rPr lang="ko-KR" altLang="en-US" dirty="0" smtClean="0">
                <a:solidFill>
                  <a:srgbClr val="632523"/>
                </a:solidFill>
              </a:rPr>
              <a:t>깜빡이기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6" name="_x125754008" descr="EMB0000120c1a16"/>
          <p:cNvPicPr>
            <a:picLocks noChangeAspect="1" noChangeArrowheads="1"/>
          </p:cNvPicPr>
          <p:nvPr/>
        </p:nvPicPr>
        <p:blipFill>
          <a:blip r:embed="rId2" cstate="print"/>
          <a:srcRect l="3774" t="3508" b="35110"/>
          <a:stretch>
            <a:fillRect/>
          </a:stretch>
        </p:blipFill>
        <p:spPr bwMode="auto">
          <a:xfrm>
            <a:off x="1266947" y="1628800"/>
            <a:ext cx="6552728" cy="44969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직사각형 6"/>
          <p:cNvSpPr/>
          <p:nvPr/>
        </p:nvSpPr>
        <p:spPr>
          <a:xfrm>
            <a:off x="1403648" y="2891188"/>
            <a:ext cx="876839" cy="239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72000" y="2857496"/>
            <a:ext cx="866408" cy="239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943079" y="2252291"/>
            <a:ext cx="651945" cy="638897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067944" y="2516546"/>
            <a:ext cx="651945" cy="638897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580112" y="2650852"/>
            <a:ext cx="651945" cy="638897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/>
          <a:srcRect l="40750" t="34349" r="37988" b="49707"/>
          <a:stretch>
            <a:fillRect/>
          </a:stretch>
        </p:blipFill>
        <p:spPr bwMode="auto">
          <a:xfrm>
            <a:off x="928662" y="2214554"/>
            <a:ext cx="6999414" cy="2952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3" name="직선 화살표 연결선 12"/>
          <p:cNvCxnSpPr/>
          <p:nvPr/>
        </p:nvCxnSpPr>
        <p:spPr>
          <a:xfrm>
            <a:off x="714594" y="2891188"/>
            <a:ext cx="5544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6" idx="4"/>
          </p:cNvCxnSpPr>
          <p:nvPr/>
        </p:nvCxnSpPr>
        <p:spPr>
          <a:xfrm flipH="1">
            <a:off x="1842067" y="1941925"/>
            <a:ext cx="204506" cy="8535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55552" y="2516546"/>
            <a:ext cx="633666" cy="71571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729740" y="1315674"/>
            <a:ext cx="633666" cy="62625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5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73</Words>
  <Application>Microsoft Office PowerPoint</Application>
  <PresentationFormat>화면 슬라이드 쇼(4:3)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 Arduino IDE Install</vt:lpstr>
      <vt:lpstr>아두이노 구동 프로세스</vt:lpstr>
      <vt:lpstr>아두이노 보드 구조</vt:lpstr>
      <vt:lpstr>아두이노 보드 구조</vt:lpstr>
      <vt:lpstr>아두이노 IDE 설치</vt:lpstr>
      <vt:lpstr>아두이노와 컴퓨터 연결하기</vt:lpstr>
      <vt:lpstr>아두이노와 컴퓨터 연결하기</vt:lpstr>
      <vt:lpstr>아두이노 IDE 구조</vt:lpstr>
      <vt:lpstr>LED 깜빡이기</vt:lpstr>
      <vt:lpstr>스케치로 LED제어하기</vt:lpstr>
      <vt:lpstr>스케치로 LED제어하기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김주현</dc:creator>
  <cp:lastModifiedBy>ydp tech</cp:lastModifiedBy>
  <cp:revision>67</cp:revision>
  <dcterms:created xsi:type="dcterms:W3CDTF">2015-03-17T12:27:44Z</dcterms:created>
  <dcterms:modified xsi:type="dcterms:W3CDTF">2016-04-04T01:37:36Z</dcterms:modified>
</cp:coreProperties>
</file>