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1" r:id="rId4"/>
    <p:sldId id="272" r:id="rId5"/>
    <p:sldId id="273" r:id="rId6"/>
    <p:sldId id="274" r:id="rId7"/>
    <p:sldId id="27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B21"/>
    <a:srgbClr val="FFFFFF"/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9" d="100"/>
          <a:sy n="69" d="100"/>
        </p:scale>
        <p:origin x="-77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Sensing-Processing-Actuating, </a:t>
            </a:r>
            <a:br>
              <a:rPr lang="en-US" altLang="ko-KR" sz="26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</a:b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Serial Monitor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쥬디다무\Desktop\갈매기\09950-01%5B1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59503"/>
            <a:ext cx="2741754" cy="27417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Sensing-Processing-Actuating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1" name="Picture 4" descr="C:\Users\쥬디다무\Desktop\갈매기\arduino_ide_ubun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95" y="1174127"/>
            <a:ext cx="1381700" cy="16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쥬디다무\Desktop\갈매기\sku_142834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6" y="3021381"/>
            <a:ext cx="2217998" cy="22179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쥬디다무\Desktop\갈매기\actua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84045"/>
            <a:ext cx="2165256" cy="18926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5796136" y="4117853"/>
            <a:ext cx="864096" cy="0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596445" y="2700092"/>
            <a:ext cx="0" cy="793935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767014" y="4869160"/>
            <a:ext cx="0" cy="632098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9" descr="C:\Users\쥬디다무\Desktop\갈매기\Arduino_101_Projects_K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744" y="5378750"/>
            <a:ext cx="1416539" cy="14792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71800" y="4130380"/>
            <a:ext cx="864096" cy="0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65394" y="5076715"/>
            <a:ext cx="2338453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Sensing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72200" y="5076715"/>
            <a:ext cx="2304256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Actuating</a:t>
            </a:r>
          </a:p>
        </p:txBody>
      </p:sp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13450"/>
            <a:ext cx="4276725" cy="4914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Serial Monitoring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38602"/>
            <a:ext cx="3744416" cy="3012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사각형 설명선 22"/>
          <p:cNvSpPr/>
          <p:nvPr/>
        </p:nvSpPr>
        <p:spPr>
          <a:xfrm>
            <a:off x="1619672" y="1770579"/>
            <a:ext cx="3744416" cy="2992704"/>
          </a:xfrm>
          <a:prstGeom prst="wedgeRoundRectCallout">
            <a:avLst>
              <a:gd name="adj1" fmla="val 59727"/>
              <a:gd name="adj2" fmla="val -22607"/>
              <a:gd name="adj3" fmla="val 16667"/>
            </a:avLst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3658" y="4536891"/>
            <a:ext cx="3924436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5V     Sig  GND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95523"/>
            <a:ext cx="4143372" cy="556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Serial Monitoring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7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696839" cy="165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5763884" y="2276872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86193" y="2295542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1\Desktop\갈매기\serial monit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64" y="2978432"/>
            <a:ext cx="2510831" cy="36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52" y="2143116"/>
            <a:ext cx="2371639" cy="15962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70" y="3857628"/>
            <a:ext cx="3280636" cy="17281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3071770" y="3827024"/>
            <a:ext cx="3280636" cy="1758796"/>
          </a:xfrm>
          <a:prstGeom prst="wedgeRoundRectCallout">
            <a:avLst>
              <a:gd name="adj1" fmla="val -63271"/>
              <a:gd name="adj2" fmla="val -24047"/>
              <a:gd name="adj3" fmla="val 16667"/>
            </a:avLst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260924" y="2089300"/>
            <a:ext cx="2297691" cy="1625382"/>
          </a:xfrm>
          <a:prstGeom prst="wedgeRoundRectCallout">
            <a:avLst>
              <a:gd name="adj1" fmla="val -62791"/>
              <a:gd name="adj2" fmla="val 20155"/>
              <a:gd name="adj3" fmla="val 16667"/>
            </a:avLst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1\Desktop\갈매기\cds_led_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17433"/>
            <a:ext cx="4392488" cy="55461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조도센서로 </a:t>
            </a:r>
            <a:r>
              <a:rPr lang="en-US" altLang="ko-KR" dirty="0" smtClean="0">
                <a:solidFill>
                  <a:srgbClr val="632523"/>
                </a:solidFill>
              </a:rPr>
              <a:t>LED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744416" cy="3012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사각형 설명선 17"/>
          <p:cNvSpPr/>
          <p:nvPr/>
        </p:nvSpPr>
        <p:spPr>
          <a:xfrm>
            <a:off x="4968044" y="1720627"/>
            <a:ext cx="3816424" cy="2992704"/>
          </a:xfrm>
          <a:prstGeom prst="wedgeRoundRectCallout">
            <a:avLst>
              <a:gd name="adj1" fmla="val -60517"/>
              <a:gd name="adj2" fmla="val -23625"/>
              <a:gd name="adj3" fmla="val 16667"/>
            </a:avLst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038" y="4431015"/>
            <a:ext cx="3924436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5V     Sig  GND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조도센서로 </a:t>
            </a:r>
            <a:r>
              <a:rPr lang="en-US" altLang="ko-KR" dirty="0" smtClean="0">
                <a:solidFill>
                  <a:srgbClr val="632523"/>
                </a:solidFill>
              </a:rPr>
              <a:t>LED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7" name="Picture 2" descr="C:\Users\1\Desktop\갈매기\cds_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1488257"/>
            <a:ext cx="3368722" cy="53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655928" y="2919372"/>
            <a:ext cx="2416402" cy="3724338"/>
          </a:xfrm>
          <a:prstGeom prst="wedgeRoundRectCallout">
            <a:avLst>
              <a:gd name="adj1" fmla="val -89847"/>
              <a:gd name="adj2" fmla="val -17874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97" y="3062215"/>
            <a:ext cx="2184463" cy="3454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81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54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Sensing-Processing-Actuating,  Serial Monitor</vt:lpstr>
      <vt:lpstr>Sensing-Processing-Actuating</vt:lpstr>
      <vt:lpstr>Serial Monitoring</vt:lpstr>
      <vt:lpstr>Serial Monitoring</vt:lpstr>
      <vt:lpstr>조도센서로 LED 제어하기</vt:lpstr>
      <vt:lpstr>조도센서로 LED 제어하기</vt:lpstr>
      <vt:lpstr>Engage에 오늘 한 일을  간단한 소감과 함께 올리세요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91</cp:revision>
  <dcterms:created xsi:type="dcterms:W3CDTF">2015-03-17T12:27:44Z</dcterms:created>
  <dcterms:modified xsi:type="dcterms:W3CDTF">2016-04-04T02:22:04Z</dcterms:modified>
</cp:coreProperties>
</file>