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5" r:id="rId3"/>
    <p:sldId id="273" r:id="rId4"/>
    <p:sldId id="274" r:id="rId5"/>
    <p:sldId id="276" r:id="rId6"/>
    <p:sldId id="270" r:id="rId7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  <a:srgbClr val="DFBB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93979" autoAdjust="0"/>
  </p:normalViewPr>
  <p:slideViewPr>
    <p:cSldViewPr>
      <p:cViewPr varScale="1">
        <p:scale>
          <a:sx n="69" d="100"/>
          <a:sy n="69" d="100"/>
        </p:scale>
        <p:origin x="-8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9DD5-9B97-4B95-AF01-526FF922255C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F02B-0B8C-4594-9F27-7056301F93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2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if</a:t>
            </a:r>
            <a:r>
              <a:rPr lang="ko-KR" altLang="en-US" sz="24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문</a:t>
            </a:r>
            <a:r>
              <a:rPr lang="en-US" altLang="ko-KR" sz="24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, switch</a:t>
            </a:r>
            <a:r>
              <a:rPr lang="ko-KR" altLang="en-US" sz="24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문</a:t>
            </a:r>
            <a:r>
              <a:rPr lang="en-US" altLang="ko-KR" sz="24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, map </a:t>
            </a:r>
            <a:r>
              <a:rPr lang="ko-KR" altLang="en-US" sz="24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함수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1\Desktop\갈매기\cds_led_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1822"/>
            <a:ext cx="4392488" cy="55461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632523"/>
                </a:solidFill>
              </a:rPr>
              <a:t>회로구성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0808"/>
            <a:ext cx="3744416" cy="30125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4824028" y="1720627"/>
            <a:ext cx="3816424" cy="2992704"/>
          </a:xfrm>
          <a:prstGeom prst="wedgeRoundRectCallout">
            <a:avLst>
              <a:gd name="adj1" fmla="val -60517"/>
              <a:gd name="adj2" fmla="val -23625"/>
              <a:gd name="adj3" fmla="val 16667"/>
            </a:avLst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70022" y="4431015"/>
            <a:ext cx="3924436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5V     Sig  GND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 descr="C:\Users\쥬디다무\Desktop\갈매기\추가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75681"/>
            <a:ext cx="3696839" cy="16561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if</a:t>
            </a:r>
            <a:r>
              <a:rPr lang="ko-KR" altLang="en-US" dirty="0" smtClean="0">
                <a:solidFill>
                  <a:srgbClr val="632523"/>
                </a:solidFill>
              </a:rPr>
              <a:t>문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31" name="Picture 2" descr="C:\Users\1\Desktop\갈매기\cds_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6" y="1443633"/>
            <a:ext cx="3368722" cy="536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1920686" y="2595761"/>
            <a:ext cx="1296144" cy="6480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920686" y="3962561"/>
            <a:ext cx="1446583" cy="180155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07704" y="2046855"/>
            <a:ext cx="1244218" cy="50405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07703" y="3531865"/>
            <a:ext cx="1584177" cy="43069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54" y="1571612"/>
            <a:ext cx="3286017" cy="8821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2" y="1563117"/>
            <a:ext cx="3214710" cy="18591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/>
          <p:cNvSpPr/>
          <p:nvPr/>
        </p:nvSpPr>
        <p:spPr>
          <a:xfrm>
            <a:off x="5763884" y="2379737"/>
            <a:ext cx="792088" cy="72008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986193" y="2398407"/>
            <a:ext cx="792088" cy="72008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 descr="C:\Users\1\Desktop\갈매기\serial monitor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8" y="3071810"/>
            <a:ext cx="2510831" cy="364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9" y="3143248"/>
            <a:ext cx="4286280" cy="826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71868" y="1643050"/>
            <a:ext cx="3177962" cy="4943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모서리가 둥근 직사각형 17"/>
          <p:cNvSpPr/>
          <p:nvPr/>
        </p:nvSpPr>
        <p:spPr>
          <a:xfrm>
            <a:off x="3643306" y="2857496"/>
            <a:ext cx="2857520" cy="180155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8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5" grpId="0" animBg="1"/>
      <p:bldP spid="35" grpId="1" animBg="1"/>
      <p:bldP spid="37" grpId="0" animBg="1"/>
      <p:bldP spid="37" grpId="1" animBg="1"/>
      <p:bldP spid="39" grpId="0" animBg="1"/>
      <p:bldP spid="39" grpId="1" animBg="1"/>
      <p:bldP spid="44" grpId="0" animBg="1"/>
      <p:bldP spid="45" grpId="0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switch </a:t>
            </a:r>
            <a:r>
              <a:rPr lang="ko-KR" altLang="en-US" dirty="0" smtClean="0">
                <a:solidFill>
                  <a:srgbClr val="632523"/>
                </a:solidFill>
              </a:rPr>
              <a:t>문</a:t>
            </a:r>
            <a:r>
              <a:rPr lang="en-US" altLang="ko-KR" dirty="0" smtClean="0">
                <a:solidFill>
                  <a:srgbClr val="632523"/>
                </a:solidFill>
              </a:rPr>
              <a:t>, map</a:t>
            </a:r>
            <a:r>
              <a:rPr lang="ko-KR" altLang="en-US" dirty="0" smtClean="0">
                <a:solidFill>
                  <a:srgbClr val="632523"/>
                </a:solidFill>
              </a:rPr>
              <a:t>함수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14" y="1628800"/>
            <a:ext cx="3125509" cy="520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56792"/>
            <a:ext cx="3845087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26" y="2857496"/>
            <a:ext cx="3185013" cy="1394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26" y="3786190"/>
            <a:ext cx="2987568" cy="2030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67" y="5009518"/>
            <a:ext cx="2698941" cy="1799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1428728" y="2500306"/>
            <a:ext cx="1714512" cy="714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28728" y="3214686"/>
            <a:ext cx="1357322" cy="57150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28728" y="3857628"/>
            <a:ext cx="1357322" cy="78581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28728" y="4714884"/>
            <a:ext cx="1357322" cy="78581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86116" y="2515546"/>
            <a:ext cx="3714776" cy="28575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709" y="1667875"/>
            <a:ext cx="7543824" cy="685792"/>
          </a:xfrm>
        </p:spPr>
        <p:txBody>
          <a:bodyPr/>
          <a:lstStyle/>
          <a:p>
            <a:pPr>
              <a:buNone/>
            </a:pP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maprate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map</a:t>
            </a:r>
            <a:r>
              <a:rPr lang="en-US" altLang="ko-KR" dirty="0" smtClean="0"/>
              <a:t>(rate, 0, 1023, 0, 10);</a:t>
            </a:r>
            <a:endParaRPr lang="ko-KR" altLang="en-US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35271" y="2596569"/>
            <a:ext cx="2214578" cy="785818"/>
          </a:xfrm>
          <a:prstGeom prst="wedgeRoundRectCallout">
            <a:avLst>
              <a:gd name="adj1" fmla="val 22767"/>
              <a:gd name="adj2" fmla="val -84266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새로운 변수</a:t>
            </a:r>
            <a:endParaRPr lang="ko-KR" altLang="en-US" sz="28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321353" y="2596569"/>
            <a:ext cx="2000264" cy="785818"/>
          </a:xfrm>
          <a:prstGeom prst="wedgeRoundRectCallout">
            <a:avLst>
              <a:gd name="adj1" fmla="val 19501"/>
              <a:gd name="adj2" fmla="val -81495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기존 </a:t>
            </a:r>
            <a:r>
              <a:rPr lang="ko-KR" altLang="en-US" sz="2800" dirty="0" smtClean="0"/>
              <a:t>변수</a:t>
            </a:r>
            <a:endParaRPr lang="ko-KR" altLang="en-US" sz="28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178609" y="2668007"/>
            <a:ext cx="2286016" cy="785818"/>
          </a:xfrm>
          <a:prstGeom prst="wedgeRoundRectCallout">
            <a:avLst>
              <a:gd name="adj1" fmla="val 22767"/>
              <a:gd name="adj2" fmla="val -84266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초기값 범위</a:t>
            </a:r>
            <a:endParaRPr lang="ko-KR" altLang="en-US" sz="28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50345" y="2668007"/>
            <a:ext cx="2214578" cy="785818"/>
          </a:xfrm>
          <a:prstGeom prst="wedgeRoundRectCallout">
            <a:avLst>
              <a:gd name="adj1" fmla="val -21276"/>
              <a:gd name="adj2" fmla="val -76509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err="1" smtClean="0"/>
              <a:t>수정값</a:t>
            </a:r>
            <a:r>
              <a:rPr lang="ko-KR" altLang="en-US" sz="2800" dirty="0" smtClean="0"/>
              <a:t> 범위</a:t>
            </a:r>
            <a:endParaRPr lang="ko-KR" altLang="en-US" sz="28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250179" y="2239379"/>
            <a:ext cx="135729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21815" y="2239379"/>
            <a:ext cx="92866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Map</a:t>
            </a:r>
            <a:r>
              <a:rPr lang="ko-KR" altLang="en-US" dirty="0" smtClean="0">
                <a:solidFill>
                  <a:srgbClr val="632523"/>
                </a:solidFill>
              </a:rPr>
              <a:t>함수 구동 방식</a:t>
            </a:r>
            <a:endParaRPr lang="ko-KR" altLang="en-US" dirty="0">
              <a:solidFill>
                <a:srgbClr val="632523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21057" y="2239379"/>
            <a:ext cx="150019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50015" y="2239379"/>
            <a:ext cx="857256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402156" y="4212008"/>
            <a:ext cx="86409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4250028" y="3995984"/>
            <a:ext cx="1012393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1023</a:t>
            </a:r>
            <a:endParaRPr lang="en-US" altLang="ko-KR" sz="2400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1938" y="5599299"/>
            <a:ext cx="1012393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0</a:t>
            </a:r>
            <a:endParaRPr lang="en-US" altLang="ko-KR" sz="2400" dirty="0" smtClean="0"/>
          </a:p>
        </p:txBody>
      </p:sp>
      <p:cxnSp>
        <p:nvCxnSpPr>
          <p:cNvPr id="26" name="직선 연결선 25"/>
          <p:cNvCxnSpPr/>
          <p:nvPr/>
        </p:nvCxnSpPr>
        <p:spPr>
          <a:xfrm>
            <a:off x="5402156" y="5815323"/>
            <a:ext cx="86409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23584" y="4212008"/>
            <a:ext cx="86409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6971456" y="3995984"/>
            <a:ext cx="1012393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10</a:t>
            </a:r>
            <a:endParaRPr lang="en-US" altLang="ko-KR" sz="24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953366" y="5599299"/>
            <a:ext cx="1012393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0</a:t>
            </a:r>
            <a:endParaRPr lang="en-US" altLang="ko-KR" sz="2400" dirty="0" smtClean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123584" y="5815323"/>
            <a:ext cx="86409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른쪽 화살표 30"/>
          <p:cNvSpPr/>
          <p:nvPr/>
        </p:nvSpPr>
        <p:spPr>
          <a:xfrm>
            <a:off x="6377277" y="4591187"/>
            <a:ext cx="432048" cy="7200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06012" y="3799099"/>
            <a:ext cx="2232248" cy="24482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842316" y="3799099"/>
            <a:ext cx="2232248" cy="24482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위쪽/아래쪽 화살표 34"/>
          <p:cNvSpPr/>
          <p:nvPr/>
        </p:nvSpPr>
        <p:spPr>
          <a:xfrm>
            <a:off x="5798200" y="4257581"/>
            <a:ext cx="72008" cy="15313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/아래쪽 화살표 35"/>
          <p:cNvSpPr/>
          <p:nvPr/>
        </p:nvSpPr>
        <p:spPr>
          <a:xfrm>
            <a:off x="8522465" y="4257581"/>
            <a:ext cx="72008" cy="15313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68450" y="1714488"/>
            <a:ext cx="1357322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?, ?</a:t>
            </a:r>
            <a:endParaRPr lang="ko-KR" altLang="en-US" sz="40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804508" y="1714488"/>
            <a:ext cx="928694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?, ?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18" grpId="0" animBg="1"/>
      <p:bldP spid="19" grpId="0" animBg="1"/>
      <p:bldP spid="28" grpId="0" animBg="1"/>
      <p:bldP spid="2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25" grpId="0" build="allAtOnce" animBg="1"/>
      <p:bldP spid="32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engage.intel.com/groups/</a:t>
            </a:r>
            <a:r>
              <a:rPr lang="en-US" altLang="ko-KR" sz="4000" dirty="0" err="1" smtClean="0">
                <a:solidFill>
                  <a:schemeClr val="accent2">
                    <a:lumMod val="75000"/>
                  </a:schemeClr>
                </a:solidFill>
              </a:rPr>
              <a:t>ydptech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인게이지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(Engage)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에 글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http://goo.gl/1BT2tr</a:t>
            </a:r>
          </a:p>
          <a:p>
            <a:pPr algn="ctr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유튜브에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 동영상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http://goo.gl/4JfPae</a:t>
            </a:r>
          </a:p>
          <a:p>
            <a:pPr>
              <a:buNone/>
            </a:pP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Engage</a:t>
            </a:r>
            <a:r>
              <a:rPr lang="ko-KR" altLang="en-US" dirty="0" smtClean="0">
                <a:solidFill>
                  <a:srgbClr val="632523"/>
                </a:solidFill>
              </a:rPr>
              <a:t>에 오늘 한 일을 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ko-KR" altLang="en-US" dirty="0" smtClean="0">
                <a:solidFill>
                  <a:srgbClr val="632523"/>
                </a:solidFill>
              </a:rPr>
              <a:t>간단한 소감과 함께 올리세요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9058" y="1857364"/>
            <a:ext cx="4143404" cy="500066"/>
          </a:xfrm>
          <a:prstGeom prst="wedgeRoundRectCallout">
            <a:avLst>
              <a:gd name="adj1" fmla="val -23012"/>
              <a:gd name="adj2" fmla="val 9759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범주는 자기 학급으로 선택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85</Words>
  <Application>Microsoft Office PowerPoint</Application>
  <PresentationFormat>화면 슬라이드 쇼(4:3)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if문, switch문, map 함수</vt:lpstr>
      <vt:lpstr>회로구성</vt:lpstr>
      <vt:lpstr>if문</vt:lpstr>
      <vt:lpstr>switch 문, map함수</vt:lpstr>
      <vt:lpstr>Map함수 구동 방식</vt:lpstr>
      <vt:lpstr>Engage에 오늘 한 일을  간단한 소감과 함께 올리세요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ydp tech</cp:lastModifiedBy>
  <cp:revision>112</cp:revision>
  <dcterms:created xsi:type="dcterms:W3CDTF">2015-03-17T12:27:44Z</dcterms:created>
  <dcterms:modified xsi:type="dcterms:W3CDTF">2016-04-04T02:26:25Z</dcterms:modified>
</cp:coreProperties>
</file>