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1" r:id="rId3"/>
    <p:sldId id="276" r:id="rId4"/>
    <p:sldId id="272" r:id="rId5"/>
    <p:sldId id="274" r:id="rId6"/>
    <p:sldId id="275" r:id="rId7"/>
    <p:sldId id="279" r:id="rId8"/>
    <p:sldId id="277" r:id="rId9"/>
    <p:sldId id="278" r:id="rId10"/>
    <p:sldId id="270" r:id="rId11"/>
  </p:sldIdLst>
  <p:sldSz cx="9144000" cy="6858000" type="screen4x3"/>
  <p:notesSz cx="9926638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2523"/>
    <a:srgbClr val="DFBB21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979" autoAdjust="0"/>
  </p:normalViewPr>
  <p:slideViewPr>
    <p:cSldViewPr>
      <p:cViewPr varScale="1">
        <p:scale>
          <a:sx n="73" d="100"/>
          <a:sy n="73" d="100"/>
        </p:scale>
        <p:origin x="-90" y="-4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B9DD5-9B97-4B95-AF01-526FF922255C}" type="datetimeFigureOut">
              <a:rPr lang="ko-KR" altLang="en-US" smtClean="0"/>
              <a:pPr/>
              <a:t>2015-10-26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5F02B-0B8C-4594-9F27-7056301F93D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37124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4BE47-AB7B-43EA-A8F3-1307FE3201D6}" type="datetimeFigureOut">
              <a:rPr lang="ko-KR" altLang="en-US" smtClean="0"/>
              <a:pPr/>
              <a:t>2015-10-26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4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0CD63-B428-4ACA-82C9-DAB5260BFA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30704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0CD63-B428-4ACA-82C9-DAB5260BFAC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E0CD63-B428-4ACA-82C9-DAB5260BFAC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2015-10-26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90930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2015-10-26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1531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2015-10-26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432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2015-10-26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84431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2015-10-26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0539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2015-10-26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82317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2015-10-26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11457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2015-10-26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19285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2015-10-26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4906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2015-10-26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79874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1FA38-054A-4205-8A09-6314A26C474D}" type="datetimeFigureOut">
              <a:rPr lang="ko-KR" altLang="en-US" smtClean="0"/>
              <a:pPr/>
              <a:t>2015-10-26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83732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1FA38-054A-4205-8A09-6314A26C474D}" type="datetimeFigureOut">
              <a:rPr lang="ko-KR" altLang="en-US" smtClean="0"/>
              <a:pPr/>
              <a:t>2015-10-26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C5EC1-D210-4CE1-B2A6-7014783496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69173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Autofit/>
          </a:bodyPr>
          <a:lstStyle/>
          <a:p>
            <a:r>
              <a:rPr lang="en-US" altLang="ko-KR" sz="4800" dirty="0" smtClean="0">
                <a:solidFill>
                  <a:srgbClr val="632523"/>
                </a:solidFill>
                <a:latin typeface="Wide Latin" panose="020A0A07050505020404" pitchFamily="18" charset="0"/>
              </a:rPr>
              <a:t>MicroSD card</a:t>
            </a:r>
            <a:endParaRPr lang="ko-KR" altLang="en-US" sz="4800" dirty="0">
              <a:solidFill>
                <a:srgbClr val="632523"/>
              </a:solidFill>
              <a:latin typeface="Wide Latin" panose="020A0A07050505020404" pitchFamily="18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3648" y="4149080"/>
            <a:ext cx="6400800" cy="1752600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영등포고등학교 </a:t>
            </a:r>
            <a:endParaRPr lang="en-US" altLang="ko-KR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</a:rPr>
              <a:t>학년 기술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417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ko-KR" sz="4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altLang="ko-KR" sz="4000" dirty="0" smtClean="0">
                <a:solidFill>
                  <a:schemeClr val="accent2">
                    <a:lumMod val="75000"/>
                  </a:schemeClr>
                </a:solidFill>
              </a:rPr>
              <a:t>engage.intel.com/groups/</a:t>
            </a:r>
            <a:r>
              <a:rPr lang="en-US" altLang="ko-KR" sz="4000" dirty="0" err="1" smtClean="0">
                <a:solidFill>
                  <a:schemeClr val="accent2">
                    <a:lumMod val="75000"/>
                  </a:schemeClr>
                </a:solidFill>
              </a:rPr>
              <a:t>ydptech</a:t>
            </a:r>
            <a:endParaRPr lang="en-US" altLang="ko-KR" sz="4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endParaRPr lang="en-US" altLang="ko-KR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endParaRPr lang="en-US" altLang="ko-KR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ctr">
              <a:buNone/>
            </a:pPr>
            <a:r>
              <a:rPr lang="ko-KR" alt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인게이지</a:t>
            </a:r>
            <a:r>
              <a:rPr lang="en-US" altLang="ko-KR" sz="2400" dirty="0" smtClean="0">
                <a:solidFill>
                  <a:schemeClr val="accent1">
                    <a:lumMod val="50000"/>
                  </a:schemeClr>
                </a:solidFill>
              </a:rPr>
              <a:t>(Engage)</a:t>
            </a:r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</a:rPr>
              <a:t>에 글 올리는 방법</a:t>
            </a:r>
            <a:endParaRPr lang="en-US" altLang="ko-KR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>
              <a:buNone/>
            </a:pPr>
            <a:r>
              <a:rPr lang="en-US" altLang="ko-KR" sz="2400" dirty="0" smtClean="0">
                <a:solidFill>
                  <a:schemeClr val="accent1">
                    <a:lumMod val="50000"/>
                  </a:schemeClr>
                </a:solidFill>
              </a:rPr>
              <a:t>http://goo.gl/1BT2tr</a:t>
            </a:r>
          </a:p>
          <a:p>
            <a:pPr algn="ctr">
              <a:buNone/>
            </a:pPr>
            <a:endParaRPr lang="en-US" altLang="ko-KR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>
              <a:buNone/>
            </a:pPr>
            <a:r>
              <a:rPr lang="ko-KR" alt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유튜브에</a:t>
            </a:r>
            <a:r>
              <a:rPr lang="ko-KR" altLang="en-US" sz="2400" dirty="0" smtClean="0">
                <a:solidFill>
                  <a:schemeClr val="accent1">
                    <a:lumMod val="50000"/>
                  </a:schemeClr>
                </a:solidFill>
              </a:rPr>
              <a:t> 동영상 올리는 방법</a:t>
            </a:r>
            <a:endParaRPr lang="en-US" altLang="ko-KR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>
              <a:buNone/>
            </a:pPr>
            <a:r>
              <a:rPr lang="en-US" altLang="ko-KR" sz="2400" dirty="0" smtClean="0">
                <a:solidFill>
                  <a:schemeClr val="accent1">
                    <a:lumMod val="50000"/>
                  </a:schemeClr>
                </a:solidFill>
              </a:rPr>
              <a:t>http://goo.gl/4JfPae</a:t>
            </a:r>
          </a:p>
          <a:p>
            <a:pPr>
              <a:buNone/>
            </a:pPr>
            <a:endParaRPr lang="ko-KR" alt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solidFill>
                  <a:srgbClr val="632523"/>
                </a:solidFill>
              </a:rPr>
              <a:t>Engage</a:t>
            </a:r>
            <a:r>
              <a:rPr lang="ko-KR" altLang="en-US" dirty="0" smtClean="0">
                <a:solidFill>
                  <a:srgbClr val="632523"/>
                </a:solidFill>
              </a:rPr>
              <a:t>에 오늘 한 일을 </a:t>
            </a:r>
            <a:r>
              <a:rPr lang="en-US" altLang="ko-KR" dirty="0" smtClean="0">
                <a:solidFill>
                  <a:srgbClr val="632523"/>
                </a:solidFill>
              </a:rPr>
              <a:t/>
            </a:r>
            <a:br>
              <a:rPr lang="en-US" altLang="ko-KR" dirty="0" smtClean="0">
                <a:solidFill>
                  <a:srgbClr val="632523"/>
                </a:solidFill>
              </a:rPr>
            </a:br>
            <a:r>
              <a:rPr lang="ko-KR" altLang="en-US" dirty="0" smtClean="0">
                <a:solidFill>
                  <a:srgbClr val="632523"/>
                </a:solidFill>
              </a:rPr>
              <a:t>간단한 소감과 함께 올리세요</a:t>
            </a:r>
            <a:endParaRPr lang="ko-KR" altLang="en-US" dirty="0">
              <a:solidFill>
                <a:srgbClr val="632523"/>
              </a:solidFill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3929058" y="1857364"/>
            <a:ext cx="4143404" cy="500066"/>
          </a:xfrm>
          <a:prstGeom prst="wedgeRoundRectCallout">
            <a:avLst>
              <a:gd name="adj1" fmla="val -23012"/>
              <a:gd name="adj2" fmla="val 97594"/>
              <a:gd name="adj3" fmla="val 16667"/>
            </a:avLst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>
                <a:solidFill>
                  <a:schemeClr val="accent3">
                    <a:lumMod val="50000"/>
                  </a:schemeClr>
                </a:solidFill>
              </a:rPr>
              <a:t>범주는 자기 학급으로 선택</a:t>
            </a:r>
            <a:r>
              <a:rPr lang="en-US" altLang="ko-KR" sz="2400" b="1" dirty="0" smtClean="0">
                <a:solidFill>
                  <a:schemeClr val="accent3">
                    <a:lumMod val="50000"/>
                  </a:schemeClr>
                </a:solidFill>
              </a:rPr>
              <a:t>!!</a:t>
            </a:r>
            <a:endParaRPr lang="ko-KR" alt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7" grpId="0" build="allAtOnce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632523"/>
                </a:solidFill>
              </a:rPr>
              <a:t>I2C</a:t>
            </a:r>
            <a:r>
              <a:rPr lang="ko-KR" altLang="en-US" dirty="0" smtClean="0">
                <a:solidFill>
                  <a:srgbClr val="632523"/>
                </a:solidFill>
              </a:rPr>
              <a:t>통신과 </a:t>
            </a:r>
            <a:r>
              <a:rPr lang="en-US" altLang="ko-KR" dirty="0" smtClean="0">
                <a:solidFill>
                  <a:srgbClr val="632523"/>
                </a:solidFill>
              </a:rPr>
              <a:t>SPI</a:t>
            </a:r>
            <a:r>
              <a:rPr lang="ko-KR" altLang="en-US" dirty="0" smtClean="0">
                <a:solidFill>
                  <a:srgbClr val="632523"/>
                </a:solidFill>
              </a:rPr>
              <a:t>통신</a:t>
            </a:r>
            <a:endParaRPr lang="ko-KR" altLang="en-US" dirty="0">
              <a:solidFill>
                <a:srgbClr val="632523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4850" y="1695450"/>
            <a:ext cx="6311900" cy="1840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94200" y="3909473"/>
            <a:ext cx="4184002" cy="2948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438400" y="3562350"/>
            <a:ext cx="3189591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I2C : Inter-</a:t>
            </a:r>
            <a:r>
              <a:rPr lang="en-US" altLang="ko-KR" dirty="0" err="1" smtClean="0"/>
              <a:t>Intergrated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Citcuit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16000" y="4406900"/>
            <a:ext cx="339067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SPI : Serial Peripheral Interface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660400" y="2228850"/>
            <a:ext cx="622300" cy="266700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60400" y="2495550"/>
            <a:ext cx="622300" cy="266700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394450" y="4273550"/>
            <a:ext cx="622300" cy="266700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394450" y="4540250"/>
            <a:ext cx="622300" cy="266700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394450" y="4006850"/>
            <a:ext cx="622300" cy="266700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394450" y="4806950"/>
            <a:ext cx="622300" cy="266700"/>
          </a:xfrm>
          <a:prstGeom prst="round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016750" y="2095500"/>
            <a:ext cx="1797287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 smtClean="0"/>
              <a:t>SDA : Serial Data</a:t>
            </a:r>
          </a:p>
          <a:p>
            <a:r>
              <a:rPr lang="en-US" altLang="ko-KR" sz="1600" dirty="0" smtClean="0"/>
              <a:t>SCL : Serial Clock</a:t>
            </a:r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416050" y="4929882"/>
            <a:ext cx="2805768" cy="107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 smtClean="0"/>
              <a:t>SCK : Clock</a:t>
            </a:r>
          </a:p>
          <a:p>
            <a:r>
              <a:rPr lang="en-US" altLang="ko-KR" sz="1600" dirty="0" smtClean="0"/>
              <a:t>MOSI : Master Out Slave In</a:t>
            </a:r>
          </a:p>
          <a:p>
            <a:r>
              <a:rPr lang="en-US" altLang="ko-KR" sz="1600" dirty="0" smtClean="0"/>
              <a:t>MISO </a:t>
            </a:r>
            <a:r>
              <a:rPr lang="en-US" altLang="ko-KR" sz="1600" dirty="0" smtClean="0"/>
              <a:t>: Master </a:t>
            </a:r>
            <a:r>
              <a:rPr lang="en-US" altLang="ko-KR" sz="1600" dirty="0" smtClean="0"/>
              <a:t>In </a:t>
            </a:r>
            <a:r>
              <a:rPr lang="en-US" altLang="ko-KR" sz="1600" dirty="0" smtClean="0"/>
              <a:t>Slave </a:t>
            </a:r>
            <a:r>
              <a:rPr lang="en-US" altLang="ko-KR" sz="1600" dirty="0" smtClean="0"/>
              <a:t>OUT</a:t>
            </a:r>
          </a:p>
          <a:p>
            <a:r>
              <a:rPr lang="en-US" altLang="ko-KR" sz="1600" dirty="0" smtClean="0"/>
              <a:t>SS : Slave Select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3782617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632523"/>
                </a:solidFill>
              </a:rPr>
              <a:t>MicroSD card</a:t>
            </a:r>
            <a:r>
              <a:rPr lang="ko-KR" altLang="en-US" dirty="0" smtClean="0">
                <a:solidFill>
                  <a:srgbClr val="632523"/>
                </a:solidFill>
              </a:rPr>
              <a:t>의</a:t>
            </a:r>
            <a:r>
              <a:rPr lang="en-US" altLang="ko-KR" dirty="0" smtClean="0">
                <a:solidFill>
                  <a:srgbClr val="632523"/>
                </a:solidFill>
              </a:rPr>
              <a:t> </a:t>
            </a:r>
            <a:r>
              <a:rPr lang="ko-KR" altLang="en-US" dirty="0" err="1" smtClean="0">
                <a:solidFill>
                  <a:srgbClr val="632523"/>
                </a:solidFill>
              </a:rPr>
              <a:t>스펙</a:t>
            </a:r>
            <a:endParaRPr lang="ko-KR" altLang="en-US" dirty="0">
              <a:solidFill>
                <a:srgbClr val="632523"/>
              </a:solidFill>
            </a:endParaRPr>
          </a:p>
        </p:txBody>
      </p:sp>
      <p:pic>
        <p:nvPicPr>
          <p:cNvPr id="1026" name="Picture 2" descr="C:\Users\주현\Desktop\sd spe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889397"/>
            <a:ext cx="3989462" cy="401181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주현\Desktop\microsd struc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17695" y="1672507"/>
            <a:ext cx="3168352" cy="422870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82617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632523"/>
                </a:solidFill>
              </a:rPr>
              <a:t>MicroSD card</a:t>
            </a:r>
            <a:r>
              <a:rPr lang="ko-KR" altLang="en-US" dirty="0" smtClean="0">
                <a:solidFill>
                  <a:srgbClr val="632523"/>
                </a:solidFill>
              </a:rPr>
              <a:t>의</a:t>
            </a:r>
            <a:r>
              <a:rPr lang="en-US" altLang="ko-KR" dirty="0" smtClean="0">
                <a:solidFill>
                  <a:srgbClr val="632523"/>
                </a:solidFill>
              </a:rPr>
              <a:t> </a:t>
            </a:r>
            <a:r>
              <a:rPr lang="ko-KR" altLang="en-US" dirty="0" smtClean="0">
                <a:solidFill>
                  <a:srgbClr val="632523"/>
                </a:solidFill>
              </a:rPr>
              <a:t>회로구성</a:t>
            </a:r>
            <a:endParaRPr lang="ko-KR" altLang="en-US" dirty="0">
              <a:solidFill>
                <a:srgbClr val="632523"/>
              </a:solidFill>
            </a:endParaRPr>
          </a:p>
        </p:txBody>
      </p:sp>
      <p:pic>
        <p:nvPicPr>
          <p:cNvPr id="2050" name="Picture 2" descr="C:\Users\주현\Desktop\microsd circu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295221"/>
            <a:ext cx="4705177" cy="555157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9835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632523"/>
                </a:solidFill>
              </a:rPr>
              <a:t>MicroSD card</a:t>
            </a:r>
            <a:r>
              <a:rPr lang="ko-KR" altLang="en-US" dirty="0">
                <a:solidFill>
                  <a:srgbClr val="632523"/>
                </a:solidFill>
              </a:rPr>
              <a:t> </a:t>
            </a:r>
            <a:r>
              <a:rPr lang="en-US" altLang="ko-KR" dirty="0" smtClean="0">
                <a:solidFill>
                  <a:srgbClr val="632523"/>
                </a:solidFill>
              </a:rPr>
              <a:t>Read, Write</a:t>
            </a:r>
            <a:endParaRPr lang="ko-KR" altLang="en-US" dirty="0">
              <a:solidFill>
                <a:srgbClr val="632523"/>
              </a:solidFill>
            </a:endParaRPr>
          </a:p>
        </p:txBody>
      </p:sp>
      <p:pic>
        <p:nvPicPr>
          <p:cNvPr id="3074" name="Picture 2" descr="C:\Users\주현\Desktop\micro sket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482600" y="1175113"/>
            <a:ext cx="3024336" cy="5629761"/>
          </a:xfrm>
          <a:prstGeom prst="rect">
            <a:avLst/>
          </a:prstGeom>
          <a:noFill/>
          <a:ln w="38100"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3290514" y="1250950"/>
            <a:ext cx="1908193" cy="65712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3290515" y="1928559"/>
            <a:ext cx="1859336" cy="34554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2557124" y="2006600"/>
            <a:ext cx="6471580" cy="226213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904848" y="3695700"/>
            <a:ext cx="8169848" cy="1451223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3275857" y="5085184"/>
            <a:ext cx="4229844" cy="148890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061431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632523"/>
                </a:solidFill>
              </a:rPr>
              <a:t>MicroSD card</a:t>
            </a:r>
            <a:r>
              <a:rPr lang="ko-KR" altLang="en-US" dirty="0">
                <a:solidFill>
                  <a:srgbClr val="632523"/>
                </a:solidFill>
              </a:rPr>
              <a:t> </a:t>
            </a:r>
            <a:r>
              <a:rPr lang="en-US" altLang="ko-KR" dirty="0" smtClean="0">
                <a:solidFill>
                  <a:srgbClr val="632523"/>
                </a:solidFill>
              </a:rPr>
              <a:t>Read, Write</a:t>
            </a:r>
            <a:endParaRPr lang="ko-KR" altLang="en-US" dirty="0">
              <a:solidFill>
                <a:srgbClr val="632523"/>
              </a:solidFill>
            </a:endParaRPr>
          </a:p>
        </p:txBody>
      </p:sp>
      <p:pic>
        <p:nvPicPr>
          <p:cNvPr id="3074" name="Picture 2" descr="C:\Users\주현\Desktop\micro sket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393700" y="1177439"/>
            <a:ext cx="3024336" cy="5629761"/>
          </a:xfrm>
          <a:prstGeom prst="rect">
            <a:avLst/>
          </a:prstGeom>
          <a:noFill/>
          <a:ln w="38100"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3347864" y="1214279"/>
            <a:ext cx="5712138" cy="408162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3563887" y="2030801"/>
            <a:ext cx="5053063" cy="411969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3563886" y="5607051"/>
            <a:ext cx="3649765" cy="123659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368325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>
                <a:solidFill>
                  <a:srgbClr val="632523"/>
                </a:solidFill>
              </a:rPr>
              <a:t>MicroSD</a:t>
            </a:r>
            <a:r>
              <a:rPr lang="en-US" altLang="ko-KR" dirty="0" smtClean="0">
                <a:solidFill>
                  <a:srgbClr val="632523"/>
                </a:solidFill>
              </a:rPr>
              <a:t> </a:t>
            </a:r>
            <a:r>
              <a:rPr lang="en-US" altLang="ko-KR" dirty="0" smtClean="0">
                <a:solidFill>
                  <a:srgbClr val="632523"/>
                </a:solidFill>
              </a:rPr>
              <a:t>car</a:t>
            </a:r>
            <a:r>
              <a:rPr lang="en-US" altLang="ko-KR" dirty="0" smtClean="0">
                <a:solidFill>
                  <a:srgbClr val="632523"/>
                </a:solidFill>
              </a:rPr>
              <a:t>d</a:t>
            </a:r>
            <a:r>
              <a:rPr lang="ko-KR" altLang="en-US" dirty="0" smtClean="0">
                <a:solidFill>
                  <a:srgbClr val="632523"/>
                </a:solidFill>
              </a:rPr>
              <a:t> </a:t>
            </a:r>
            <a:r>
              <a:rPr lang="en-US" altLang="ko-KR" dirty="0" smtClean="0">
                <a:solidFill>
                  <a:srgbClr val="632523"/>
                </a:solidFill>
              </a:rPr>
              <a:t>Logger</a:t>
            </a:r>
            <a:r>
              <a:rPr lang="ko-KR" altLang="en-US" dirty="0" smtClean="0">
                <a:solidFill>
                  <a:srgbClr val="632523"/>
                </a:solidFill>
              </a:rPr>
              <a:t>의 회로구성</a:t>
            </a:r>
            <a:endParaRPr lang="ko-KR" altLang="en-US" dirty="0">
              <a:solidFill>
                <a:srgbClr val="632523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71700" y="1295400"/>
            <a:ext cx="4797455" cy="5562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239835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632523"/>
                </a:solidFill>
              </a:rPr>
              <a:t>MicroSD card</a:t>
            </a:r>
            <a:r>
              <a:rPr lang="ko-KR" altLang="en-US" dirty="0">
                <a:solidFill>
                  <a:srgbClr val="632523"/>
                </a:solidFill>
              </a:rPr>
              <a:t> </a:t>
            </a:r>
            <a:r>
              <a:rPr lang="en-US" altLang="ko-KR" dirty="0" smtClean="0">
                <a:solidFill>
                  <a:srgbClr val="632523"/>
                </a:solidFill>
              </a:rPr>
              <a:t>Logger</a:t>
            </a:r>
            <a:endParaRPr lang="ko-KR" altLang="en-US" dirty="0">
              <a:solidFill>
                <a:srgbClr val="632523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3700" y="1295400"/>
            <a:ext cx="5000625" cy="5343525"/>
          </a:xfrm>
          <a:prstGeom prst="rect">
            <a:avLst/>
          </a:prstGeom>
          <a:noFill/>
          <a:ln w="38100">
            <a:solidFill>
              <a:srgbClr val="92D050"/>
            </a:solidFill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727450" y="1339850"/>
            <a:ext cx="2991044" cy="191135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863848" y="2362200"/>
            <a:ext cx="6017260" cy="163512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4083048" y="3726924"/>
            <a:ext cx="4667252" cy="2575453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xmlns="" val="3368325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632523"/>
                </a:solidFill>
              </a:rPr>
              <a:t>MicroSD card</a:t>
            </a:r>
            <a:r>
              <a:rPr lang="ko-KR" altLang="en-US" dirty="0">
                <a:solidFill>
                  <a:srgbClr val="632523"/>
                </a:solidFill>
              </a:rPr>
              <a:t> </a:t>
            </a:r>
            <a:r>
              <a:rPr lang="en-US" altLang="ko-KR" dirty="0" smtClean="0">
                <a:solidFill>
                  <a:srgbClr val="632523"/>
                </a:solidFill>
              </a:rPr>
              <a:t>Logger</a:t>
            </a:r>
            <a:endParaRPr lang="ko-KR" altLang="en-US" dirty="0">
              <a:solidFill>
                <a:srgbClr val="632523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8150" y="1428750"/>
            <a:ext cx="4495800" cy="4714875"/>
          </a:xfrm>
          <a:prstGeom prst="rect">
            <a:avLst/>
          </a:prstGeom>
          <a:noFill/>
          <a:ln w="38100">
            <a:solidFill>
              <a:srgbClr val="92D050"/>
            </a:solidFill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656778" y="1562100"/>
            <a:ext cx="5750312" cy="15113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038600" y="2228850"/>
            <a:ext cx="4532172" cy="252900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4083050" y="4895850"/>
            <a:ext cx="4667250" cy="12446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xmlns="" val="3368325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1166</TotalTime>
  <Words>106</Words>
  <Application>Microsoft Office PowerPoint</Application>
  <PresentationFormat>화면 슬라이드 쇼(4:3)</PresentationFormat>
  <Paragraphs>32</Paragraphs>
  <Slides>10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MicroSD card</vt:lpstr>
      <vt:lpstr>I2C통신과 SPI통신</vt:lpstr>
      <vt:lpstr>MicroSD card의 스펙</vt:lpstr>
      <vt:lpstr>MicroSD card의 회로구성</vt:lpstr>
      <vt:lpstr>MicroSD card Read, Write</vt:lpstr>
      <vt:lpstr>MicroSD card Read, Write</vt:lpstr>
      <vt:lpstr>MicroSD card Logger의 회로구성</vt:lpstr>
      <vt:lpstr>MicroSD card Logger</vt:lpstr>
      <vt:lpstr>MicroSD card Logger</vt:lpstr>
      <vt:lpstr>Engage에 오늘 한 일을  간단한 소감과 함께 올리세요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김주현</dc:creator>
  <cp:lastModifiedBy>user</cp:lastModifiedBy>
  <cp:revision>154</cp:revision>
  <dcterms:created xsi:type="dcterms:W3CDTF">2015-03-17T12:27:44Z</dcterms:created>
  <dcterms:modified xsi:type="dcterms:W3CDTF">2015-10-25T23:54:10Z</dcterms:modified>
</cp:coreProperties>
</file>