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4" r:id="rId3"/>
    <p:sldId id="272" r:id="rId4"/>
    <p:sldId id="273" r:id="rId5"/>
    <p:sldId id="270" r:id="rId6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1" d="100"/>
          <a:sy n="81" d="100"/>
        </p:scale>
        <p:origin x="-89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2016-09-05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0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Random</a:t>
            </a:r>
            <a:endParaRPr lang="ko-KR" altLang="en-US" sz="48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쥬디다무\Desktop\rgb-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23115"/>
            <a:ext cx="3888432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81" y="3645024"/>
            <a:ext cx="2376264" cy="231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Users\ydp tech\Desktop\새 폴더\common anode RGB-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36658"/>
            <a:ext cx="3934693" cy="27528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dp tech\Desktop\새 폴더\common cathode RGB-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49" y="4221088"/>
            <a:ext cx="3949906" cy="2631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4211960" y="1196752"/>
            <a:ext cx="3168352" cy="288032"/>
          </a:xfrm>
          <a:prstGeom prst="wedgeRoundRect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Common Cathode RGB LED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386888" y="4077072"/>
            <a:ext cx="3024337" cy="288032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Common Anode RGB LED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RGB LED</a:t>
            </a:r>
            <a:r>
              <a:rPr lang="ko-KR" altLang="en-US" dirty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극성</a:t>
            </a:r>
            <a:r>
              <a:rPr lang="en-US" altLang="ko-KR" dirty="0" smtClean="0">
                <a:solidFill>
                  <a:srgbClr val="632523"/>
                </a:solidFill>
              </a:rPr>
              <a:t>, </a:t>
            </a:r>
            <a:r>
              <a:rPr lang="ko-KR" altLang="en-US" dirty="0" smtClean="0">
                <a:solidFill>
                  <a:srgbClr val="632523"/>
                </a:solidFill>
              </a:rPr>
              <a:t>색깔 파악하기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776803"/>
            <a:ext cx="5643570" cy="3081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rgbClr val="632523"/>
                </a:solidFill>
              </a:rPr>
              <a:t>Common Anode, Common Cathode</a:t>
            </a:r>
            <a:endParaRPr lang="ko-KR" altLang="en-US" sz="3600" dirty="0">
              <a:solidFill>
                <a:srgbClr val="632523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832151" y="1988840"/>
            <a:ext cx="1800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15927" y="1988840"/>
            <a:ext cx="1800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3920" y="1988840"/>
            <a:ext cx="0" cy="18722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15927" y="3856247"/>
            <a:ext cx="1800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05678" y="1965377"/>
            <a:ext cx="0" cy="18722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41482" y="3856247"/>
            <a:ext cx="1800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16127" y="1484784"/>
            <a:ext cx="0" cy="10081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845437" y="1709699"/>
            <a:ext cx="0" cy="55828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592" y="3577705"/>
            <a:ext cx="372244" cy="47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타원 15"/>
          <p:cNvSpPr/>
          <p:nvPr/>
        </p:nvSpPr>
        <p:spPr>
          <a:xfrm>
            <a:off x="2071411" y="3933056"/>
            <a:ext cx="418046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22" name="타원 21"/>
          <p:cNvSpPr/>
          <p:nvPr/>
        </p:nvSpPr>
        <p:spPr>
          <a:xfrm>
            <a:off x="2982977" y="1483364"/>
            <a:ext cx="418046" cy="39604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23" name="타원 22"/>
          <p:cNvSpPr/>
          <p:nvPr/>
        </p:nvSpPr>
        <p:spPr>
          <a:xfrm>
            <a:off x="2982977" y="3933056"/>
            <a:ext cx="418046" cy="3960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sp>
        <p:nvSpPr>
          <p:cNvPr id="24" name="타원 23"/>
          <p:cNvSpPr/>
          <p:nvPr/>
        </p:nvSpPr>
        <p:spPr>
          <a:xfrm>
            <a:off x="2071411" y="1483364"/>
            <a:ext cx="418046" cy="3960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431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Random</a:t>
            </a:r>
            <a:r>
              <a:rPr lang="ko-KR" altLang="en-US" dirty="0" smtClean="0">
                <a:solidFill>
                  <a:srgbClr val="632523"/>
                </a:solidFill>
              </a:rPr>
              <a:t>으로 </a:t>
            </a:r>
            <a:r>
              <a:rPr lang="en-US" altLang="ko-KR" dirty="0" smtClean="0">
                <a:solidFill>
                  <a:srgbClr val="632523"/>
                </a:solidFill>
              </a:rPr>
              <a:t>RGB LED </a:t>
            </a:r>
            <a:r>
              <a:rPr lang="ko-KR" altLang="en-US" dirty="0" smtClean="0">
                <a:solidFill>
                  <a:srgbClr val="632523"/>
                </a:solidFill>
              </a:rPr>
              <a:t>제어하기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93628"/>
            <a:ext cx="3528392" cy="53631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32856"/>
            <a:ext cx="3168352" cy="36388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4139952" y="2060847"/>
            <a:ext cx="3240360" cy="3710907"/>
          </a:xfrm>
          <a:prstGeom prst="wedgeRoundRectCallout">
            <a:avLst>
              <a:gd name="adj1" fmla="val -63290"/>
              <a:gd name="adj2" fmla="val 24145"/>
              <a:gd name="adj3" fmla="val 16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62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Random</vt:lpstr>
      <vt:lpstr>RGB LED 극성, 색깔 파악하기</vt:lpstr>
      <vt:lpstr>Common Anode, Common Cathode</vt:lpstr>
      <vt:lpstr>Random으로 RGB LED 제어하기</vt:lpstr>
      <vt:lpstr>Engage에 오늘 한 일을  간단한 소감과 함께 올리세요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ydp tech</cp:lastModifiedBy>
  <cp:revision>155</cp:revision>
  <dcterms:created xsi:type="dcterms:W3CDTF">2015-03-17T12:27:44Z</dcterms:created>
  <dcterms:modified xsi:type="dcterms:W3CDTF">2016-09-05T01:07:53Z</dcterms:modified>
</cp:coreProperties>
</file>