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0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9" autoAdjust="0"/>
  </p:normalViewPr>
  <p:slideViewPr>
    <p:cSldViewPr>
      <p:cViewPr varScale="1">
        <p:scale>
          <a:sx n="62" d="100"/>
          <a:sy n="62" d="100"/>
        </p:scale>
        <p:origin x="-9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Array</a:t>
            </a:r>
            <a:endParaRPr lang="ko-KR" altLang="en-US" sz="48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Dot Matrix Module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607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935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32523"/>
                </a:solidFill>
              </a:rPr>
              <a:t>Dot Matrix Module </a:t>
            </a:r>
            <a:r>
              <a:rPr lang="ko-KR" altLang="en-US" dirty="0">
                <a:solidFill>
                  <a:srgbClr val="632523"/>
                </a:solidFill>
              </a:rPr>
              <a:t>제어하기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201025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649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632523"/>
                </a:solidFill>
              </a:rPr>
              <a:t>Dot Matrix Module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en-US" altLang="ko-KR" dirty="0" smtClean="0">
                <a:solidFill>
                  <a:srgbClr val="632523"/>
                </a:solidFill>
              </a:rPr>
              <a:t>(</a:t>
            </a:r>
            <a:r>
              <a:rPr lang="ko-KR" altLang="en-US" dirty="0" smtClean="0">
                <a:solidFill>
                  <a:srgbClr val="632523"/>
                </a:solidFill>
              </a:rPr>
              <a:t>주소</a:t>
            </a:r>
            <a:r>
              <a:rPr lang="en-US" altLang="ko-KR" dirty="0" smtClean="0">
                <a:solidFill>
                  <a:srgbClr val="632523"/>
                </a:solidFill>
              </a:rPr>
              <a:t>, </a:t>
            </a:r>
            <a:r>
              <a:rPr lang="ko-KR" altLang="en-US" dirty="0" smtClean="0">
                <a:solidFill>
                  <a:srgbClr val="632523"/>
                </a:solidFill>
              </a:rPr>
              <a:t>행</a:t>
            </a:r>
            <a:r>
              <a:rPr lang="en-US" altLang="ko-KR" dirty="0" smtClean="0">
                <a:solidFill>
                  <a:srgbClr val="632523"/>
                </a:solidFill>
              </a:rPr>
              <a:t>, </a:t>
            </a:r>
            <a:r>
              <a:rPr lang="ko-KR" altLang="en-US" dirty="0" smtClean="0">
                <a:solidFill>
                  <a:srgbClr val="632523"/>
                </a:solidFill>
              </a:rPr>
              <a:t>값</a:t>
            </a:r>
            <a:r>
              <a:rPr lang="en-US" altLang="ko-KR" dirty="0" smtClean="0">
                <a:solidFill>
                  <a:srgbClr val="632523"/>
                </a:solidFill>
              </a:rPr>
              <a:t>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48815"/>
            <a:ext cx="4536504" cy="5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53" y="1535322"/>
            <a:ext cx="2492000" cy="5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19" y="1534707"/>
            <a:ext cx="1662056" cy="532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071934" y="5214950"/>
            <a:ext cx="4786346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www.github.com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61373" y="6188956"/>
            <a:ext cx="4357718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검색</a:t>
            </a:r>
            <a:r>
              <a:rPr lang="ko-KR" altLang="en-US" sz="2400" dirty="0" err="1" smtClean="0"/>
              <a:t>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ledcontrol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244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32523"/>
                </a:solidFill>
              </a:rPr>
              <a:t>Dot Matrix Module </a:t>
            </a:r>
            <a:r>
              <a:rPr lang="ko-KR" altLang="en-US" dirty="0">
                <a:solidFill>
                  <a:srgbClr val="632523"/>
                </a:solidFill>
              </a:rPr>
              <a:t>제어하기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4150"/>
            <a:ext cx="729090" cy="67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10687"/>
            <a:ext cx="3057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82162"/>
            <a:ext cx="29718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5373216"/>
            <a:ext cx="8214931" cy="24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5661248"/>
            <a:ext cx="8214931" cy="2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01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55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Array</vt:lpstr>
      <vt:lpstr>Dot Matrix Module 제어하기</vt:lpstr>
      <vt:lpstr>Dot Matrix Module 제어하기</vt:lpstr>
      <vt:lpstr>Dot Matrix Module 제어하기 (주소, 행, 값)</vt:lpstr>
      <vt:lpstr>Dot Matrix Module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130</cp:revision>
  <dcterms:created xsi:type="dcterms:W3CDTF">2015-03-17T12:27:44Z</dcterms:created>
  <dcterms:modified xsi:type="dcterms:W3CDTF">2015-09-21T04:22:31Z</dcterms:modified>
</cp:coreProperties>
</file>