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72" r:id="rId4"/>
    <p:sldId id="273" r:id="rId5"/>
    <p:sldId id="270" r:id="rId6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DFBB21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79" autoAdjust="0"/>
  </p:normalViewPr>
  <p:slideViewPr>
    <p:cSldViewPr>
      <p:cViewPr varScale="1">
        <p:scale>
          <a:sx n="73" d="100"/>
          <a:sy n="73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48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Relay</a:t>
            </a:r>
            <a:endParaRPr lang="ko-KR" altLang="en-US" sz="4800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632523"/>
                </a:solidFill>
              </a:rPr>
              <a:t>5V</a:t>
            </a:r>
            <a:r>
              <a:rPr lang="ko-KR" altLang="en-US" dirty="0">
                <a:solidFill>
                  <a:srgbClr val="632523"/>
                </a:solidFill>
              </a:rPr>
              <a:t>로 큰 전원 제어하기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707904" y="5733256"/>
            <a:ext cx="5040560" cy="8350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LED</a:t>
            </a:r>
            <a:r>
              <a:rPr lang="ko-KR" altLang="en-US" sz="2400" dirty="0" smtClean="0"/>
              <a:t>가 켜지면 </a:t>
            </a:r>
            <a:r>
              <a:rPr lang="en-US" altLang="ko-KR" sz="2400" dirty="0" smtClean="0"/>
              <a:t>C-NO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, </a:t>
            </a:r>
          </a:p>
          <a:p>
            <a:pPr algn="ctr"/>
            <a:r>
              <a:rPr lang="en-US" altLang="ko-KR" sz="2400" dirty="0" smtClean="0"/>
              <a:t>LED</a:t>
            </a:r>
            <a:r>
              <a:rPr lang="ko-KR" altLang="en-US" sz="2400" dirty="0" smtClean="0"/>
              <a:t>가 꺼지면 </a:t>
            </a:r>
            <a:r>
              <a:rPr lang="en-US" altLang="ko-KR" sz="2400" dirty="0" smtClean="0"/>
              <a:t>C-NC</a:t>
            </a:r>
            <a:r>
              <a:rPr lang="ko-KR" altLang="en-US" sz="2400" dirty="0" smtClean="0"/>
              <a:t>에 전류가 흐름</a:t>
            </a:r>
            <a:endParaRPr lang="ko-KR" alt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69134"/>
            <a:ext cx="4329286" cy="41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1971675" cy="1495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4171553" y="3340249"/>
            <a:ext cx="368846" cy="27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800" y="1168549"/>
            <a:ext cx="3390900" cy="2171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308618" y="3369745"/>
            <a:ext cx="23042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NC : Normal Close</a:t>
            </a:r>
          </a:p>
          <a:p>
            <a:r>
              <a:rPr lang="en-US" altLang="ko-KR" dirty="0" smtClean="0"/>
              <a:t>C   : Common </a:t>
            </a:r>
          </a:p>
          <a:p>
            <a:r>
              <a:rPr lang="en-US" altLang="ko-KR" dirty="0"/>
              <a:t>NO : Normal </a:t>
            </a:r>
            <a:r>
              <a:rPr lang="en-US" altLang="ko-KR" dirty="0" smtClean="0"/>
              <a:t>Open</a:t>
            </a:r>
            <a:endParaRPr lang="en-US" altLang="ko-KR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772458" y="3480079"/>
            <a:ext cx="671750" cy="13983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742962" y="3746528"/>
            <a:ext cx="671750" cy="13983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735800" y="4005064"/>
            <a:ext cx="671750" cy="13983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035512" y="1965980"/>
            <a:ext cx="1080120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567952" y="1947312"/>
            <a:ext cx="92772" cy="697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327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등호 24"/>
          <p:cNvSpPr/>
          <p:nvPr/>
        </p:nvSpPr>
        <p:spPr>
          <a:xfrm rot="16200000">
            <a:off x="7682527" y="1426959"/>
            <a:ext cx="619706" cy="6480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632523"/>
                </a:solidFill>
              </a:rPr>
              <a:t>5V</a:t>
            </a:r>
            <a:r>
              <a:rPr lang="ko-KR" altLang="en-US" dirty="0">
                <a:solidFill>
                  <a:srgbClr val="632523"/>
                </a:solidFill>
              </a:rPr>
              <a:t>로 큰 전원 제어하기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69134"/>
            <a:ext cx="4329286" cy="41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1971675" cy="1495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5742962" y="3746528"/>
            <a:ext cx="671750" cy="13983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735800" y="4005064"/>
            <a:ext cx="671750" cy="13983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5400000" flipH="1" flipV="1">
            <a:off x="6233204" y="2235194"/>
            <a:ext cx="1825510" cy="147681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rot="5400000" flipH="1" flipV="1">
            <a:off x="5688125" y="3392999"/>
            <a:ext cx="3744415" cy="1080117"/>
          </a:xfrm>
          <a:prstGeom prst="curvedConnector3">
            <a:avLst>
              <a:gd name="adj1" fmla="val 6575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V="1">
            <a:off x="5775714" y="4776730"/>
            <a:ext cx="1660370" cy="396698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668344" y="191683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393036" y="5522280"/>
            <a:ext cx="1044770" cy="97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36600" y="5877272"/>
            <a:ext cx="299704" cy="286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996107" y="5878036"/>
            <a:ext cx="299704" cy="286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890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" grpId="0" animBg="1"/>
      <p:bldP spid="27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5V</a:t>
            </a:r>
            <a:r>
              <a:rPr lang="ko-KR" altLang="en-US" dirty="0" smtClean="0">
                <a:solidFill>
                  <a:srgbClr val="632523"/>
                </a:solidFill>
              </a:rPr>
              <a:t>로 큰 전원 제어하기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2811"/>
            <a:ext cx="4037434" cy="530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95858"/>
            <a:ext cx="2601924" cy="18491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24944"/>
            <a:ext cx="4509422" cy="37170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2771800" y="1700808"/>
            <a:ext cx="2601924" cy="1944216"/>
          </a:xfrm>
          <a:prstGeom prst="wedgeRoundRectCallout">
            <a:avLst>
              <a:gd name="adj1" fmla="val -59377"/>
              <a:gd name="adj2" fmla="val 20778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427984" y="2720441"/>
            <a:ext cx="4509422" cy="4137559"/>
          </a:xfrm>
          <a:prstGeom prst="wedgeRoundRectCallout">
            <a:avLst>
              <a:gd name="adj1" fmla="val -61339"/>
              <a:gd name="adj2" fmla="val -19145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830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73</Words>
  <Application>Microsoft Office PowerPoint</Application>
  <PresentationFormat>화면 슬라이드 쇼(4:3)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Relay</vt:lpstr>
      <vt:lpstr>5V로 큰 전원 제어하기</vt:lpstr>
      <vt:lpstr>5V로 큰 전원 제어하기</vt:lpstr>
      <vt:lpstr>5V로 큰 전원 제어하기</vt:lpstr>
      <vt:lpstr>Engage에 오늘 한 일을  간단한 소감과 함께 올리세요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user</cp:lastModifiedBy>
  <cp:revision>131</cp:revision>
  <dcterms:created xsi:type="dcterms:W3CDTF">2015-03-17T12:27:44Z</dcterms:created>
  <dcterms:modified xsi:type="dcterms:W3CDTF">2015-09-21T01:45:17Z</dcterms:modified>
</cp:coreProperties>
</file>