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2" r:id="rId4"/>
    <p:sldId id="273" r:id="rId5"/>
    <p:sldId id="274" r:id="rId6"/>
    <p:sldId id="270" r:id="rId7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  <a:srgbClr val="DFBB21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979" autoAdjust="0"/>
  </p:normalViewPr>
  <p:slideViewPr>
    <p:cSldViewPr>
      <p:cViewPr varScale="1">
        <p:scale>
          <a:sx n="64" d="100"/>
          <a:sy n="64" d="100"/>
        </p:scale>
        <p:origin x="-7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B9DD5-9B97-4B95-AF01-526FF922255C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5F02B-0B8C-4594-9F27-7056301F93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712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4BE47-AB7B-43EA-A8F3-1307FE3201D6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CD63-B428-4ACA-82C9-DAB5260BF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070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09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53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3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44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53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231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14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192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9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98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37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FA38-054A-4205-8A09-6314A26C474D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91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n-US" altLang="ko-KR" sz="4800" dirty="0" smtClean="0">
                <a:solidFill>
                  <a:srgbClr val="632523"/>
                </a:solidFill>
                <a:latin typeface="Wide Latin" panose="020A0A07050505020404" pitchFamily="18" charset="0"/>
              </a:rPr>
              <a:t>Bluetooth</a:t>
            </a:r>
            <a:endParaRPr lang="ko-KR" altLang="en-US" sz="4800" dirty="0">
              <a:solidFill>
                <a:srgbClr val="632523"/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영등포고등학교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학년 기술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41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632523"/>
                </a:solidFill>
              </a:rPr>
              <a:t>블루투스로 </a:t>
            </a:r>
            <a:r>
              <a:rPr lang="en-US" altLang="ko-KR" dirty="0" smtClean="0">
                <a:solidFill>
                  <a:srgbClr val="632523"/>
                </a:solidFill>
              </a:rPr>
              <a:t>LED </a:t>
            </a:r>
            <a:r>
              <a:rPr lang="ko-KR" altLang="en-US" dirty="0" smtClean="0">
                <a:solidFill>
                  <a:srgbClr val="632523"/>
                </a:solidFill>
              </a:rPr>
              <a:t>제어하기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40767"/>
            <a:ext cx="5328592" cy="55023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826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632523"/>
                </a:solidFill>
              </a:rPr>
              <a:t>블루투스로 </a:t>
            </a:r>
            <a:r>
              <a:rPr lang="en-US" altLang="ko-KR" dirty="0" smtClean="0">
                <a:solidFill>
                  <a:srgbClr val="632523"/>
                </a:solidFill>
              </a:rPr>
              <a:t>LED </a:t>
            </a:r>
            <a:r>
              <a:rPr lang="ko-KR" altLang="en-US" dirty="0" smtClean="0">
                <a:solidFill>
                  <a:srgbClr val="632523"/>
                </a:solidFill>
              </a:rPr>
              <a:t>제어하기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7314" y="1340768"/>
            <a:ext cx="3452585" cy="551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67272"/>
            <a:ext cx="2542579" cy="15463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사각형 설명선 2"/>
          <p:cNvSpPr/>
          <p:nvPr/>
        </p:nvSpPr>
        <p:spPr>
          <a:xfrm>
            <a:off x="3205533" y="1467272"/>
            <a:ext cx="2474775" cy="1546364"/>
          </a:xfrm>
          <a:prstGeom prst="wedgeRoundRectCallout">
            <a:avLst>
              <a:gd name="adj1" fmla="val -61301"/>
              <a:gd name="adj2" fmla="val 22140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50534" y="2264930"/>
            <a:ext cx="4247769" cy="21980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사각형 설명선 8"/>
          <p:cNvSpPr/>
          <p:nvPr/>
        </p:nvSpPr>
        <p:spPr>
          <a:xfrm>
            <a:off x="3550534" y="2303559"/>
            <a:ext cx="4247769" cy="2029541"/>
          </a:xfrm>
          <a:prstGeom prst="wedgeRoundRectCallout">
            <a:avLst>
              <a:gd name="adj1" fmla="val -61301"/>
              <a:gd name="adj2" fmla="val 22140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0124" y="3395217"/>
            <a:ext cx="3180368" cy="32886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사각형 설명선 10"/>
          <p:cNvSpPr/>
          <p:nvPr/>
        </p:nvSpPr>
        <p:spPr>
          <a:xfrm>
            <a:off x="4127936" y="3318329"/>
            <a:ext cx="3180368" cy="3353161"/>
          </a:xfrm>
          <a:prstGeom prst="wedgeRoundRectCallout">
            <a:avLst>
              <a:gd name="adj1" fmla="val -67234"/>
              <a:gd name="adj2" fmla="val -15085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5350" y="3013636"/>
            <a:ext cx="4438650" cy="38290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8556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632523"/>
                </a:solidFill>
              </a:rPr>
              <a:t>블루투스로 </a:t>
            </a:r>
            <a:r>
              <a:rPr lang="en-US" altLang="ko-KR" dirty="0">
                <a:solidFill>
                  <a:srgbClr val="632523"/>
                </a:solidFill>
              </a:rPr>
              <a:t>LED </a:t>
            </a:r>
            <a:r>
              <a:rPr lang="ko-KR" altLang="en-US" dirty="0">
                <a:solidFill>
                  <a:srgbClr val="632523"/>
                </a:solidFill>
              </a:rPr>
              <a:t>제어하기</a:t>
            </a:r>
          </a:p>
        </p:txBody>
      </p:sp>
      <p:pic>
        <p:nvPicPr>
          <p:cNvPr id="15384" name="Picture 24" descr="\\192.168.0.3\mtinet_home\User\Juhyun\Project\타이드 아두이노 강사 육성 강의\bluetooth app capture\Screenshot_2014-12-02-14-58-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3940" y="1484784"/>
            <a:ext cx="2835734" cy="50413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385" name="Picture 25" descr="\\192.168.0.3\mtinet_home\User\Juhyun\Project\타이드 아두이노 강사 육성 강의\bluetooth app capture\Screenshot_2014-12-02-14-58-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7996" y="1484784"/>
            <a:ext cx="2835734" cy="50413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386" name="Picture 26" descr="\\192.168.0.3\mtinet_home\User\Juhyun\Project\타이드 아두이노 강사 육성 강의\bluetooth app capture\Screenshot_2014-12-02-15-00-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8007" y="1479533"/>
            <a:ext cx="2838687" cy="50465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387" name="Picture 27" descr="\\192.168.0.3\mtinet_home\User\Juhyun\Project\타이드 아두이노 강사 육성 강의\bluetooth app capture\Screenshot_2014-12-02-15-00-2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567" y="1479532"/>
            <a:ext cx="2838688" cy="50465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388" name="Picture 28" descr="\\192.168.0.3\mtinet_home\User\Juhyun\Project\타이드 아두이노 강사 육성 강의\bluetooth app capture\Screenshot_2014-12-02-15-01-2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6108" y="1479532"/>
            <a:ext cx="2838687" cy="50465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389" name="Picture 29" descr="\\192.168.0.3\mtinet_home\User\Juhyun\Project\타이드 아두이노 강사 육성 강의\bluetooth app capture\Screenshot_2014-12-02-15-01-3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0164" y="1484784"/>
            <a:ext cx="2835733" cy="504130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390" name="Picture 30" descr="\\192.168.0.3\mtinet_home\User\Juhyun\Project\타이드 아두이노 강사 육성 강의\bluetooth app capture\Screenshot_2014-12-02-15-01-4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0165" y="1498554"/>
            <a:ext cx="2827988" cy="50275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391" name="Picture 31" descr="\\192.168.0.3\mtinet_home\User\Juhyun\Project\타이드 아두이노 강사 육성 강의\bluetooth app capture\Screenshot_2014-12-02-15-01-57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6228" y="1484784"/>
            <a:ext cx="2835733" cy="50413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392" name="Picture 32" descr="\\192.168.0.3\mtinet_home\User\Juhyun\Project\타이드 아두이노 강사 육성 강의\bluetooth app capture\Screenshot_2014-12-02-15-02-4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2617" y="1498554"/>
            <a:ext cx="2827987" cy="50275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393" name="Picture 33" descr="\\192.168.0.3\mtinet_home\User\Juhyun\Project\타이드 아두이노 강사 육성 강의\bluetooth app capture\Screenshot_2014-12-02-15-02-49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2421" y="1498554"/>
            <a:ext cx="2720231" cy="48359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394" name="Picture 34" descr="\\192.168.0.3\mtinet_home\User\Juhyun\Project\타이드 아두이노 강사 육성 강의\bluetooth app capture\Screenshot_2014-12-02-15-03-04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2404" y="1498554"/>
            <a:ext cx="2827988" cy="50275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0499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294" y="1807706"/>
            <a:ext cx="4892985" cy="501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632523"/>
                </a:solidFill>
              </a:rPr>
              <a:t>블루투스로 큰 전원</a:t>
            </a:r>
            <a:r>
              <a:rPr lang="en-US" altLang="ko-KR" dirty="0" smtClean="0">
                <a:solidFill>
                  <a:srgbClr val="632523"/>
                </a:solidFill>
              </a:rPr>
              <a:t> </a:t>
            </a:r>
            <a:r>
              <a:rPr lang="ko-KR" altLang="en-US" dirty="0" smtClean="0">
                <a:solidFill>
                  <a:srgbClr val="632523"/>
                </a:solidFill>
              </a:rPr>
              <a:t>제어하기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01426" y="3635726"/>
            <a:ext cx="1971675" cy="14954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등호 18"/>
          <p:cNvSpPr/>
          <p:nvPr/>
        </p:nvSpPr>
        <p:spPr>
          <a:xfrm rot="16200000">
            <a:off x="7660337" y="2158054"/>
            <a:ext cx="619706" cy="64807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720772" y="4477623"/>
            <a:ext cx="671750" cy="13983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713610" y="4736159"/>
            <a:ext cx="671750" cy="13983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/>
          <p:nvPr/>
        </p:nvCxnSpPr>
        <p:spPr>
          <a:xfrm rot="5400000" flipH="1" flipV="1">
            <a:off x="6211014" y="2966289"/>
            <a:ext cx="1825510" cy="147681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/>
          <p:nvPr/>
        </p:nvCxnSpPr>
        <p:spPr>
          <a:xfrm rot="5400000" flipH="1" flipV="1">
            <a:off x="5665935" y="4124094"/>
            <a:ext cx="3744415" cy="1080117"/>
          </a:xfrm>
          <a:prstGeom prst="curvedConnector3">
            <a:avLst>
              <a:gd name="adj1" fmla="val 6575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rot="16200000" flipV="1">
            <a:off x="5753524" y="5507825"/>
            <a:ext cx="1660370" cy="396698"/>
          </a:xfrm>
          <a:prstGeom prst="curved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646154" y="2647927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370846" y="5593148"/>
            <a:ext cx="1044770" cy="97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538791" y="5936150"/>
            <a:ext cx="299704" cy="286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998298" y="5936914"/>
            <a:ext cx="299704" cy="286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8397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sz="4000" dirty="0" smtClean="0">
                <a:solidFill>
                  <a:schemeClr val="accent2">
                    <a:lumMod val="75000"/>
                  </a:schemeClr>
                </a:solidFill>
              </a:rPr>
              <a:t>engage.intel.com/groups/</a:t>
            </a:r>
            <a:r>
              <a:rPr lang="en-US" altLang="ko-KR" sz="4000" dirty="0" err="1" smtClean="0">
                <a:solidFill>
                  <a:schemeClr val="accent2">
                    <a:lumMod val="75000"/>
                  </a:schemeClr>
                </a:solidFill>
              </a:rPr>
              <a:t>ydptech</a:t>
            </a: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인게이지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(Engage)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에 글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http://goo.gl/1BT2tr</a:t>
            </a:r>
          </a:p>
          <a:p>
            <a:pPr algn="ctr">
              <a:buNone/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유튜브에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 동영상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http://goo.gl/4JfPae</a:t>
            </a:r>
          </a:p>
          <a:p>
            <a:pPr>
              <a:buNone/>
            </a:pP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Engage</a:t>
            </a:r>
            <a:r>
              <a:rPr lang="ko-KR" altLang="en-US" dirty="0" smtClean="0">
                <a:solidFill>
                  <a:srgbClr val="632523"/>
                </a:solidFill>
              </a:rPr>
              <a:t>에 오늘 한 일을 </a:t>
            </a:r>
            <a:r>
              <a:rPr lang="en-US" altLang="ko-KR" dirty="0" smtClean="0">
                <a:solidFill>
                  <a:srgbClr val="632523"/>
                </a:solidFill>
              </a:rPr>
              <a:t/>
            </a:r>
            <a:br>
              <a:rPr lang="en-US" altLang="ko-KR" dirty="0" smtClean="0">
                <a:solidFill>
                  <a:srgbClr val="632523"/>
                </a:solidFill>
              </a:rPr>
            </a:br>
            <a:r>
              <a:rPr lang="ko-KR" altLang="en-US" dirty="0" smtClean="0">
                <a:solidFill>
                  <a:srgbClr val="632523"/>
                </a:solidFill>
              </a:rPr>
              <a:t>간단한 소감과 함께 올리세요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9058" y="1857364"/>
            <a:ext cx="4143404" cy="500066"/>
          </a:xfrm>
          <a:prstGeom prst="wedgeRoundRectCallout">
            <a:avLst>
              <a:gd name="adj1" fmla="val -23012"/>
              <a:gd name="adj2" fmla="val 97594"/>
              <a:gd name="adj3" fmla="val 16667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범주는 자기 학급으로 선택</a:t>
            </a: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!!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" grpId="0" build="allAtOnce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47</Words>
  <Application>Microsoft Office PowerPoint</Application>
  <PresentationFormat>화면 슬라이드 쇼(4:3)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Bluetooth</vt:lpstr>
      <vt:lpstr>블루투스로 LED 제어하기</vt:lpstr>
      <vt:lpstr>블루투스로 LED 제어하기</vt:lpstr>
      <vt:lpstr>블루투스로 LED 제어하기</vt:lpstr>
      <vt:lpstr>블루투스로 큰 전원 제어하기</vt:lpstr>
      <vt:lpstr>Engage에 오늘 한 일을  간단한 소감과 함께 올리세요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김주현</dc:creator>
  <cp:lastModifiedBy>user</cp:lastModifiedBy>
  <cp:revision>132</cp:revision>
  <dcterms:created xsi:type="dcterms:W3CDTF">2015-03-17T12:27:44Z</dcterms:created>
  <dcterms:modified xsi:type="dcterms:W3CDTF">2015-09-30T00:06:52Z</dcterms:modified>
</cp:coreProperties>
</file>