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ba3060cd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ba3060cd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ba3060cd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ba3060cd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ba3060cd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ba3060cd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ba3060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ba3060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ba3060cd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ba3060cd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ba3060c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ba3060c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ba3060cd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ba3060cd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ba3060cd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ba3060cd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ba3060cd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ba3060cd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ba3060c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ba3060c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ba3060cd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ba3060cd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Progress Report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1/31/2025</a:t>
            </a:r>
            <a:endParaRPr/>
          </a:p>
        </p:txBody>
      </p:sp>
      <p:sp>
        <p:nvSpPr>
          <p:cNvPr id="87" name="Google Shape;87;p13"/>
          <p:cNvSpPr txBox="1"/>
          <p:nvPr/>
        </p:nvSpPr>
        <p:spPr>
          <a:xfrm>
            <a:off x="2691525" y="3250725"/>
            <a:ext cx="676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88" name="Google Shape;88;p13"/>
          <p:cNvSpPr txBox="1"/>
          <p:nvPr/>
        </p:nvSpPr>
        <p:spPr>
          <a:xfrm>
            <a:off x="598100" y="3250725"/>
            <a:ext cx="29991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Milton Tinoco</a:t>
            </a:r>
            <a:endParaRPr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Script </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Python script collects the ADC values and saves them to a file. The ADC values were adjusted based on the </a:t>
            </a:r>
            <a:r>
              <a:rPr lang="en"/>
              <a:t>sensor</a:t>
            </a:r>
            <a:r>
              <a:rPr lang="en"/>
              <a:t> reference voltage and the STM32's reference voltage.</a:t>
            </a:r>
            <a:endParaRPr/>
          </a:p>
          <a:p>
            <a:pPr indent="0" lvl="0" marL="0" rtl="0" algn="l">
              <a:spcBef>
                <a:spcPts val="1200"/>
              </a:spcBef>
              <a:spcAft>
                <a:spcPts val="1200"/>
              </a:spcAft>
              <a:buNone/>
            </a:pPr>
            <a:r>
              <a:t/>
            </a:r>
            <a:endParaRPr/>
          </a:p>
        </p:txBody>
      </p:sp>
      <p:pic>
        <p:nvPicPr>
          <p:cNvPr id="150" name="Google Shape;150;p22"/>
          <p:cNvPicPr preferRelativeResize="0"/>
          <p:nvPr/>
        </p:nvPicPr>
        <p:blipFill>
          <a:blip r:embed="rId3">
            <a:alphaModFix/>
          </a:blip>
          <a:stretch>
            <a:fillRect/>
          </a:stretch>
        </p:blipFill>
        <p:spPr>
          <a:xfrm>
            <a:off x="1930894" y="2440594"/>
            <a:ext cx="4443149" cy="2439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EMG </a:t>
            </a:r>
            <a:r>
              <a:rPr lang="en"/>
              <a:t>classification</a:t>
            </a:r>
            <a:r>
              <a:rPr lang="en"/>
              <a:t> </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200000"/>
              </a:lnSpc>
              <a:spcBef>
                <a:spcPts val="0"/>
              </a:spcBef>
              <a:spcAft>
                <a:spcPts val="0"/>
              </a:spcAft>
              <a:buSzPct val="100000"/>
              <a:buChar char="●"/>
            </a:pPr>
            <a:r>
              <a:rPr lang="en"/>
              <a:t>The EMG classification algorithm was verified to work on the Arduino for the Sony device and the PC.</a:t>
            </a:r>
            <a:endParaRPr/>
          </a:p>
          <a:p>
            <a:pPr indent="-334327" lvl="0" marL="457200" rtl="0" algn="l">
              <a:lnSpc>
                <a:spcPct val="200000"/>
              </a:lnSpc>
              <a:spcBef>
                <a:spcPts val="0"/>
              </a:spcBef>
              <a:spcAft>
                <a:spcPts val="0"/>
              </a:spcAft>
              <a:buSzPct val="100000"/>
              <a:buChar char="●"/>
            </a:pPr>
            <a:r>
              <a:rPr lang="en"/>
              <a:t>The classification code is currently not working on the STM32.</a:t>
            </a:r>
            <a:endParaRPr/>
          </a:p>
          <a:p>
            <a:pPr indent="-334327" lvl="0" marL="457200" rtl="0" algn="l">
              <a:lnSpc>
                <a:spcPct val="200000"/>
              </a:lnSpc>
              <a:spcBef>
                <a:spcPts val="0"/>
              </a:spcBef>
              <a:spcAft>
                <a:spcPts val="0"/>
              </a:spcAft>
              <a:buSzPct val="100000"/>
              <a:buChar char="●"/>
            </a:pPr>
            <a:r>
              <a:rPr lang="en"/>
              <a:t>Testing is needed to set up data transfer from the PC to the microcontroller and to evaluate the classification algorithm on the STM32.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Arial"/>
                <a:ea typeface="Arial"/>
                <a:cs typeface="Arial"/>
                <a:sym typeface="Arial"/>
              </a:rPr>
              <a:t>Next Week:</a:t>
            </a:r>
            <a:endParaRPr b="1">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Debug the EMG classification algorithm on the STM32.</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Verify that the system's classification functionality is working on stm32</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Week After:</a:t>
            </a:r>
            <a:endParaRPr b="1">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Integrate ADC data collection and EMG classification on the same system.</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Develop a control system for the microcontroller to achieve full integration of the entire system.</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Microcontroller Reading EMGs signals</a:t>
            </a:r>
            <a:r>
              <a:rPr lang="en"/>
              <a:t>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40677" lvl="0" marL="457200" rtl="0" algn="l">
              <a:lnSpc>
                <a:spcPct val="200000"/>
              </a:lnSpc>
              <a:spcBef>
                <a:spcPts val="0"/>
              </a:spcBef>
              <a:spcAft>
                <a:spcPts val="0"/>
              </a:spcAft>
              <a:buSzPct val="100000"/>
              <a:buChar char="●"/>
            </a:pPr>
            <a:r>
              <a:rPr lang="en" sz="1908"/>
              <a:t>The microcontroller was configured to read ADC values at a rate of 1000 Hz and then transfer them to a Python script for saving to a file.</a:t>
            </a:r>
            <a:endParaRPr sz="1908"/>
          </a:p>
          <a:p>
            <a:pPr indent="0" lvl="0" marL="457200" rtl="0" algn="l">
              <a:lnSpc>
                <a:spcPct val="200000"/>
              </a:lnSpc>
              <a:spcBef>
                <a:spcPts val="1200"/>
              </a:spcBef>
              <a:spcAft>
                <a:spcPts val="0"/>
              </a:spcAft>
              <a:buNone/>
            </a:pPr>
            <a:r>
              <a:t/>
            </a:r>
            <a:endParaRPr sz="1908"/>
          </a:p>
          <a:p>
            <a:pPr indent="-340677" lvl="0" marL="457200" rtl="0" algn="l">
              <a:lnSpc>
                <a:spcPct val="200000"/>
              </a:lnSpc>
              <a:spcBef>
                <a:spcPts val="1200"/>
              </a:spcBef>
              <a:spcAft>
                <a:spcPts val="0"/>
              </a:spcAft>
              <a:buSzPct val="100000"/>
              <a:buChar char="●"/>
            </a:pPr>
            <a:r>
              <a:rPr lang="en" sz="1908"/>
              <a:t>The following slides explain the configuration and tests conducted to verify system performance.</a:t>
            </a:r>
            <a:endParaRPr sz="1908"/>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ADC Configuration</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317651" lvl="0" marL="457200" rtl="0" algn="l">
              <a:lnSpc>
                <a:spcPct val="200000"/>
              </a:lnSpc>
              <a:spcBef>
                <a:spcPts val="0"/>
              </a:spcBef>
              <a:spcAft>
                <a:spcPts val="0"/>
              </a:spcAft>
              <a:buSzPct val="100000"/>
              <a:buChar char="●"/>
            </a:pPr>
            <a:r>
              <a:rPr lang="en" sz="5609"/>
              <a:t>The ADC was configured to use 3 channels to accommodate the three surface electrodes used in the project.</a:t>
            </a:r>
            <a:endParaRPr sz="5609"/>
          </a:p>
          <a:p>
            <a:pPr indent="-317651" lvl="0" marL="457200" rtl="0" algn="l">
              <a:lnSpc>
                <a:spcPct val="200000"/>
              </a:lnSpc>
              <a:spcBef>
                <a:spcPts val="0"/>
              </a:spcBef>
              <a:spcAft>
                <a:spcPts val="0"/>
              </a:spcAft>
              <a:buSzPct val="100000"/>
              <a:buChar char="●"/>
            </a:pPr>
            <a:r>
              <a:rPr lang="en" sz="5609"/>
              <a:t>ADC DMA was enabled to allow non-blocking data transfers.</a:t>
            </a:r>
            <a:endParaRPr sz="5609"/>
          </a:p>
          <a:p>
            <a:pPr indent="-317651" lvl="0" marL="457200" rtl="0" algn="l">
              <a:lnSpc>
                <a:spcPct val="200000"/>
              </a:lnSpc>
              <a:spcBef>
                <a:spcPts val="0"/>
              </a:spcBef>
              <a:spcAft>
                <a:spcPts val="0"/>
              </a:spcAft>
              <a:buSzPct val="100000"/>
              <a:buChar char="●"/>
            </a:pPr>
            <a:r>
              <a:rPr lang="en" sz="5609"/>
              <a:t>Scan mode was enabled to support multiple channels.</a:t>
            </a:r>
            <a:endParaRPr sz="5609"/>
          </a:p>
          <a:p>
            <a:pPr indent="-317651" lvl="0" marL="457200" rtl="0" algn="l">
              <a:lnSpc>
                <a:spcPct val="200000"/>
              </a:lnSpc>
              <a:spcBef>
                <a:spcPts val="0"/>
              </a:spcBef>
              <a:spcAft>
                <a:spcPts val="0"/>
              </a:spcAft>
              <a:buSzPct val="100000"/>
              <a:buChar char="●"/>
            </a:pPr>
            <a:r>
              <a:rPr lang="en" sz="5609"/>
              <a:t>DMA requests were enabled so that data is transferred after each channel's ADC conversion is finished.</a:t>
            </a:r>
            <a:endParaRPr sz="5609"/>
          </a:p>
          <a:p>
            <a:pPr indent="-317651" lvl="0" marL="457200" rtl="0" algn="l">
              <a:lnSpc>
                <a:spcPct val="200000"/>
              </a:lnSpc>
              <a:spcBef>
                <a:spcPts val="0"/>
              </a:spcBef>
              <a:spcAft>
                <a:spcPts val="0"/>
              </a:spcAft>
              <a:buSzPct val="100000"/>
              <a:buChar char="●"/>
            </a:pPr>
            <a:r>
              <a:rPr lang="en" sz="5609"/>
              <a:t>The ADC trigger was set to TIMER 3.</a:t>
            </a:r>
            <a:endParaRPr sz="5609"/>
          </a:p>
          <a:p>
            <a:pPr indent="-311301" lvl="0" marL="457200" rtl="0" algn="l">
              <a:lnSpc>
                <a:spcPct val="200000"/>
              </a:lnSpc>
              <a:spcBef>
                <a:spcPts val="0"/>
              </a:spcBef>
              <a:spcAft>
                <a:spcPts val="0"/>
              </a:spcAft>
              <a:buSzPct val="92869"/>
              <a:buChar char="●"/>
            </a:pPr>
            <a:r>
              <a:rPr lang="en" sz="5609"/>
              <a:t>ADC DMA was set to circular mode to continuously update the buffe</a:t>
            </a:r>
            <a:r>
              <a:rPr lang="en" sz="5209"/>
              <a:t>r.</a:t>
            </a:r>
            <a:endParaRPr sz="520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ADC Configuration </a:t>
            </a:r>
            <a:endParaRPr/>
          </a:p>
        </p:txBody>
      </p:sp>
      <p:pic>
        <p:nvPicPr>
          <p:cNvPr id="106" name="Google Shape;106;p16"/>
          <p:cNvPicPr preferRelativeResize="0"/>
          <p:nvPr/>
        </p:nvPicPr>
        <p:blipFill>
          <a:blip r:embed="rId3">
            <a:alphaModFix/>
          </a:blip>
          <a:stretch>
            <a:fillRect/>
          </a:stretch>
        </p:blipFill>
        <p:spPr>
          <a:xfrm>
            <a:off x="190575" y="1318950"/>
            <a:ext cx="2241299" cy="2223250"/>
          </a:xfrm>
          <a:prstGeom prst="rect">
            <a:avLst/>
          </a:prstGeom>
          <a:noFill/>
          <a:ln>
            <a:noFill/>
          </a:ln>
        </p:spPr>
      </p:pic>
      <p:pic>
        <p:nvPicPr>
          <p:cNvPr id="107" name="Google Shape;107;p16"/>
          <p:cNvPicPr preferRelativeResize="0"/>
          <p:nvPr/>
        </p:nvPicPr>
        <p:blipFill>
          <a:blip r:embed="rId4">
            <a:alphaModFix/>
          </a:blip>
          <a:stretch>
            <a:fillRect/>
          </a:stretch>
        </p:blipFill>
        <p:spPr>
          <a:xfrm>
            <a:off x="2840575" y="1318950"/>
            <a:ext cx="2860125" cy="2223250"/>
          </a:xfrm>
          <a:prstGeom prst="rect">
            <a:avLst/>
          </a:prstGeom>
          <a:noFill/>
          <a:ln>
            <a:noFill/>
          </a:ln>
        </p:spPr>
      </p:pic>
      <p:pic>
        <p:nvPicPr>
          <p:cNvPr id="108" name="Google Shape;108;p16"/>
          <p:cNvPicPr preferRelativeResize="0"/>
          <p:nvPr/>
        </p:nvPicPr>
        <p:blipFill>
          <a:blip r:embed="rId5">
            <a:alphaModFix/>
          </a:blip>
          <a:stretch>
            <a:fillRect/>
          </a:stretch>
        </p:blipFill>
        <p:spPr>
          <a:xfrm>
            <a:off x="6109400" y="1318950"/>
            <a:ext cx="2799351" cy="2223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Timer Configuration</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timer was configured with PSC = 39 and ARR = 99 using a 4 MHz clock, resulting in an update frequency of 1000 Hz, which is the desired frequency for ADC sampling. The TRGO was enabled and set to the Update event, as shown in the image</a:t>
            </a:r>
            <a:endParaRPr/>
          </a:p>
          <a:p>
            <a:pPr indent="0" lvl="0" marL="0" rtl="0" algn="l">
              <a:spcBef>
                <a:spcPts val="120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1933300" y="2417300"/>
            <a:ext cx="4721914" cy="236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Timer Configuration</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verify that the timer triggers the ADC at a 1 kHz sampling rate, the code in the DMA callback was set to toggle a GPIO pin. Callback is trigger when DMA is finished </a:t>
            </a:r>
            <a:r>
              <a:rPr lang="en"/>
              <a:t>transferring</a:t>
            </a:r>
            <a:r>
              <a:rPr lang="en"/>
              <a:t> data. Using an oscilloscope, the toggle time was measured. </a:t>
            </a:r>
            <a:endParaRPr/>
          </a:p>
          <a:p>
            <a:pPr indent="0" lvl="0" marL="0" rtl="0" algn="l">
              <a:spcBef>
                <a:spcPts val="120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753238" y="2477000"/>
            <a:ext cx="7637524" cy="127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Timer Configuration</a:t>
            </a:r>
            <a:endParaRPr/>
          </a:p>
        </p:txBody>
      </p:sp>
      <p:pic>
        <p:nvPicPr>
          <p:cNvPr id="128" name="Google Shape;128;p19"/>
          <p:cNvPicPr preferRelativeResize="0"/>
          <p:nvPr/>
        </p:nvPicPr>
        <p:blipFill>
          <a:blip r:embed="rId3">
            <a:alphaModFix/>
          </a:blip>
          <a:stretch>
            <a:fillRect/>
          </a:stretch>
        </p:blipFill>
        <p:spPr>
          <a:xfrm>
            <a:off x="2577101" y="1849088"/>
            <a:ext cx="3861275" cy="3136425"/>
          </a:xfrm>
          <a:prstGeom prst="rect">
            <a:avLst/>
          </a:prstGeom>
          <a:noFill/>
          <a:ln>
            <a:noFill/>
          </a:ln>
        </p:spPr>
      </p:pic>
      <p:sp>
        <p:nvSpPr>
          <p:cNvPr id="129" name="Google Shape;129;p19"/>
          <p:cNvSpPr txBox="1"/>
          <p:nvPr/>
        </p:nvSpPr>
        <p:spPr>
          <a:xfrm>
            <a:off x="193100" y="1017800"/>
            <a:ext cx="909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he DMA transfer is expected to complete and the callback invoked every 2 ms, resulting in a full cycle period of 4 ms. The oscilloscope image below shows a toggle time of approximately 2 ms from edge to edge and a complete period of 4 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a:t>
            </a:r>
            <a:r>
              <a:rPr lang="en"/>
              <a:t>Configuration </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baud rate was set to 115,200 and UART2 was enabled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36" name="Google Shape;136;p20"/>
          <p:cNvPicPr preferRelativeResize="0"/>
          <p:nvPr/>
        </p:nvPicPr>
        <p:blipFill>
          <a:blip r:embed="rId3">
            <a:alphaModFix/>
          </a:blip>
          <a:stretch>
            <a:fillRect/>
          </a:stretch>
        </p:blipFill>
        <p:spPr>
          <a:xfrm>
            <a:off x="2577849" y="2001475"/>
            <a:ext cx="4838774" cy="244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values were transferred to the PC</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verify that the values are successfully transferred to the PC, the Tera Term program was used to monitor the UART output. As shown below, the values were successfully transmitted to the PC.</a:t>
            </a:r>
            <a:endParaRPr/>
          </a:p>
        </p:txBody>
      </p:sp>
      <p:pic>
        <p:nvPicPr>
          <p:cNvPr id="143" name="Google Shape;143;p21"/>
          <p:cNvPicPr preferRelativeResize="0"/>
          <p:nvPr/>
        </p:nvPicPr>
        <p:blipFill rotWithShape="1">
          <a:blip r:embed="rId3">
            <a:alphaModFix/>
          </a:blip>
          <a:srcRect b="63572" l="0" r="0" t="0"/>
          <a:stretch/>
        </p:blipFill>
        <p:spPr>
          <a:xfrm>
            <a:off x="3363610" y="2365850"/>
            <a:ext cx="214054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