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51999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 showGuides="1">
      <p:cViewPr varScale="1">
        <p:scale>
          <a:sx n="42" d="100"/>
          <a:sy n="42" d="100"/>
        </p:scale>
        <p:origin x="1440" y="1168"/>
      </p:cViewPr>
      <p:guideLst>
        <p:guide orient="horz" pos="3175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649770"/>
            <a:ext cx="18899981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294662"/>
            <a:ext cx="18899981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36700"/>
            <a:ext cx="5433745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36700"/>
            <a:ext cx="15986234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513157"/>
            <a:ext cx="21734978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6746086"/>
            <a:ext cx="21734978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683500"/>
            <a:ext cx="10709989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683500"/>
            <a:ext cx="10709989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36701"/>
            <a:ext cx="21734978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471154"/>
            <a:ext cx="10660770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682228"/>
            <a:ext cx="10660770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471154"/>
            <a:ext cx="1071327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682228"/>
            <a:ext cx="10713272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672042"/>
            <a:ext cx="8127647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451424"/>
            <a:ext cx="12757487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024188"/>
            <a:ext cx="8127647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672042"/>
            <a:ext cx="8127647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451424"/>
            <a:ext cx="12757487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024188"/>
            <a:ext cx="8127647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36701"/>
            <a:ext cx="21734978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683500"/>
            <a:ext cx="21734978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9343247"/>
            <a:ext cx="566999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901D-FA5C-F941-A405-AAB6B41434C0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9343247"/>
            <a:ext cx="850499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9343247"/>
            <a:ext cx="566999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5138-6276-E94C-93A4-D661B749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DE7214-CD97-4C46-98B4-20DAFB7D5AF0}"/>
              </a:ext>
            </a:extLst>
          </p:cNvPr>
          <p:cNvGrpSpPr/>
          <p:nvPr/>
        </p:nvGrpSpPr>
        <p:grpSpPr>
          <a:xfrm>
            <a:off x="419749" y="4488473"/>
            <a:ext cx="3436861" cy="1103679"/>
            <a:chOff x="6888035" y="14906979"/>
            <a:chExt cx="3436861" cy="110367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5E7C713-9329-474F-9523-D757ABCA6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8035" y="14906979"/>
              <a:ext cx="3436861" cy="110367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8D57C8-B54F-E34C-B4A9-32F9A26F26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88035" y="15127329"/>
              <a:ext cx="3436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Feature Extraction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41C782-EE23-CA4D-AB16-8EE503B8E2BF}"/>
              </a:ext>
            </a:extLst>
          </p:cNvPr>
          <p:cNvGrpSpPr/>
          <p:nvPr/>
        </p:nvGrpSpPr>
        <p:grpSpPr>
          <a:xfrm>
            <a:off x="8577801" y="454691"/>
            <a:ext cx="3436861" cy="1103679"/>
            <a:chOff x="8577801" y="454691"/>
            <a:chExt cx="3436861" cy="110367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32E62-791D-E548-887D-51711A225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7801" y="454691"/>
              <a:ext cx="3436861" cy="110367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41C847-BA91-EA46-A275-0D30849A3E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577801" y="675041"/>
              <a:ext cx="3436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Composition</a:t>
              </a:r>
              <a:endParaRPr lang="en-US" sz="3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4C4672-9C86-C149-8CEF-33127D0A3505}"/>
              </a:ext>
            </a:extLst>
          </p:cNvPr>
          <p:cNvGrpSpPr/>
          <p:nvPr/>
        </p:nvGrpSpPr>
        <p:grpSpPr>
          <a:xfrm>
            <a:off x="8577801" y="3671739"/>
            <a:ext cx="3436861" cy="1103679"/>
            <a:chOff x="8577801" y="3671739"/>
            <a:chExt cx="3436861" cy="110367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5E967AF-F0F8-5446-A061-B1725F729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7801" y="3671739"/>
              <a:ext cx="3436861" cy="110367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9A5A4B-894E-0244-9AD3-51A26AA4D5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577801" y="3892089"/>
              <a:ext cx="3436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Chemical Property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0CC323-F208-9E48-85E0-CE18FAAD9788}"/>
              </a:ext>
            </a:extLst>
          </p:cNvPr>
          <p:cNvGrpSpPr/>
          <p:nvPr/>
        </p:nvGrpSpPr>
        <p:grpSpPr>
          <a:xfrm>
            <a:off x="13416161" y="229229"/>
            <a:ext cx="3800199" cy="4576890"/>
            <a:chOff x="13416161" y="229229"/>
            <a:chExt cx="3800199" cy="457689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319DC3-B4CB-EA41-B89B-BE644E28D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6161" y="229229"/>
              <a:ext cx="3800199" cy="455783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0C85B3-1E24-1E4F-BBDF-6E133F9217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416161" y="281804"/>
              <a:ext cx="380019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Amino Acid </a:t>
              </a:r>
            </a:p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(Frequency of 20 AA)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Dipeptide Composition</a:t>
              </a:r>
            </a:p>
            <a:p>
              <a:pPr algn="ctr"/>
              <a:r>
                <a:rPr lang="en-US" sz="3200" dirty="0"/>
                <a:t>(combination of AA)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Linear Motifs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B8D14B-36D2-3748-B248-2A7712C0D3DD}"/>
              </a:ext>
            </a:extLst>
          </p:cNvPr>
          <p:cNvGrpSpPr/>
          <p:nvPr/>
        </p:nvGrpSpPr>
        <p:grpSpPr>
          <a:xfrm>
            <a:off x="19067004" y="229229"/>
            <a:ext cx="3954938" cy="4701287"/>
            <a:chOff x="19067004" y="229229"/>
            <a:chExt cx="3954938" cy="470128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058D4C3-5B3F-4C4A-B615-A4CF2D26E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21743" y="229229"/>
              <a:ext cx="3800199" cy="455783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162D38-E78D-2748-8DB0-813845241A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67004" y="406201"/>
              <a:ext cx="380019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Charge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Hydrophobicity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Size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Amino Acid Scale Reduction</a:t>
              </a:r>
            </a:p>
            <a:p>
              <a:pPr algn="ctr"/>
              <a:r>
                <a:rPr lang="en-US" sz="3200" dirty="0"/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7534BB-35A1-5A48-976C-9AF185EFFDD4}"/>
              </a:ext>
            </a:extLst>
          </p:cNvPr>
          <p:cNvGrpSpPr/>
          <p:nvPr/>
        </p:nvGrpSpPr>
        <p:grpSpPr>
          <a:xfrm>
            <a:off x="4074349" y="1985134"/>
            <a:ext cx="3440644" cy="1103679"/>
            <a:chOff x="4074349" y="1985134"/>
            <a:chExt cx="3440644" cy="110367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913A6A3-98C8-BC41-90DC-B541D98D1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4349" y="1985134"/>
              <a:ext cx="3436861" cy="110367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31D40-5B51-3548-88B4-43AAB600A6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78132" y="2214148"/>
              <a:ext cx="3436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Protein Sequence</a:t>
              </a:r>
              <a:endParaRPr lang="en-US" sz="3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5EDFA7-F1C3-E343-BB7D-BF6487C8D75D}"/>
              </a:ext>
            </a:extLst>
          </p:cNvPr>
          <p:cNvGrpSpPr/>
          <p:nvPr/>
        </p:nvGrpSpPr>
        <p:grpSpPr>
          <a:xfrm>
            <a:off x="13436301" y="5459248"/>
            <a:ext cx="3758400" cy="4507698"/>
            <a:chOff x="13436301" y="5459248"/>
            <a:chExt cx="3758400" cy="450769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F88E207-4919-5348-9811-BE60180DC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6301" y="5459248"/>
              <a:ext cx="3758400" cy="450769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473FA2-7A7D-2242-BB6C-1B8EA8F73B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806297" y="5592152"/>
              <a:ext cx="2990819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Abundance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Stability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Differential expression in life stage, cell cycle, treatments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E03779-B1D9-6540-AB62-934FBF017E9E}"/>
              </a:ext>
            </a:extLst>
          </p:cNvPr>
          <p:cNvGrpSpPr/>
          <p:nvPr/>
        </p:nvGrpSpPr>
        <p:grpSpPr>
          <a:xfrm>
            <a:off x="19019222" y="7191222"/>
            <a:ext cx="3504843" cy="1725957"/>
            <a:chOff x="19019222" y="7191222"/>
            <a:chExt cx="3504843" cy="172595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94D6FB2-B8B5-C04E-9F15-E65438CE99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87204" y="7191222"/>
              <a:ext cx="3436861" cy="172595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07FAE-2F64-A648-9891-66899D704E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19222" y="7486599"/>
              <a:ext cx="34368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ML Modeling and Interpretation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D07EAB29-8E72-6A45-BCBA-255C32F35BAF}"/>
              </a:ext>
            </a:extLst>
          </p:cNvPr>
          <p:cNvSpPr/>
          <p:nvPr/>
        </p:nvSpPr>
        <p:spPr>
          <a:xfrm rot="13618378">
            <a:off x="4512881" y="3616047"/>
            <a:ext cx="464612" cy="603187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E2A37F7-4E4D-8B47-99AA-2AF6A06E464B}"/>
              </a:ext>
            </a:extLst>
          </p:cNvPr>
          <p:cNvSpPr/>
          <p:nvPr/>
        </p:nvSpPr>
        <p:spPr>
          <a:xfrm rot="16200000">
            <a:off x="12368107" y="7492648"/>
            <a:ext cx="464612" cy="603187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E1694FBD-ED4B-0449-8F9E-9D5D98B196DD}"/>
              </a:ext>
            </a:extLst>
          </p:cNvPr>
          <p:cNvSpPr/>
          <p:nvPr/>
        </p:nvSpPr>
        <p:spPr>
          <a:xfrm rot="18462703">
            <a:off x="4222732" y="6102412"/>
            <a:ext cx="464612" cy="603187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F7556404-066E-8C43-BB52-09477A854414}"/>
              </a:ext>
            </a:extLst>
          </p:cNvPr>
          <p:cNvSpPr/>
          <p:nvPr/>
        </p:nvSpPr>
        <p:spPr>
          <a:xfrm rot="16200000">
            <a:off x="17991258" y="7687487"/>
            <a:ext cx="459502" cy="522142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0621F40-4B7E-5D4D-BF80-FE274819E5FF}"/>
              </a:ext>
            </a:extLst>
          </p:cNvPr>
          <p:cNvSpPr/>
          <p:nvPr/>
        </p:nvSpPr>
        <p:spPr>
          <a:xfrm rot="16200000">
            <a:off x="12252751" y="2223307"/>
            <a:ext cx="464612" cy="603187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35B67659-C039-0247-9F9F-11F9522001CB}"/>
              </a:ext>
            </a:extLst>
          </p:cNvPr>
          <p:cNvSpPr/>
          <p:nvPr/>
        </p:nvSpPr>
        <p:spPr>
          <a:xfrm rot="18462703">
            <a:off x="17960931" y="5156087"/>
            <a:ext cx="464612" cy="603187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1B1DF495-FD82-6A44-B542-92634332B665}"/>
              </a:ext>
            </a:extLst>
          </p:cNvPr>
          <p:cNvSpPr/>
          <p:nvPr/>
        </p:nvSpPr>
        <p:spPr>
          <a:xfrm>
            <a:off x="21115179" y="5271901"/>
            <a:ext cx="464612" cy="603187"/>
          </a:xfrm>
          <a:prstGeom prst="downArrow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139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1BCA6-C372-4740-B5BC-A6EE967FFA11}"/>
              </a:ext>
            </a:extLst>
          </p:cNvPr>
          <p:cNvGrpSpPr/>
          <p:nvPr/>
        </p:nvGrpSpPr>
        <p:grpSpPr>
          <a:xfrm>
            <a:off x="3953730" y="7224036"/>
            <a:ext cx="3436861" cy="1103679"/>
            <a:chOff x="3953730" y="7224036"/>
            <a:chExt cx="3436861" cy="110367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7CE1E6D-F823-7643-9918-3513EC3F4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3730" y="7224036"/>
              <a:ext cx="3436861" cy="110367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D90178-4823-E445-949F-E471C3BFD6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953730" y="7501855"/>
              <a:ext cx="3436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Biological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5E7400-1199-0B48-AD38-C13B10549144}"/>
              </a:ext>
            </a:extLst>
          </p:cNvPr>
          <p:cNvGrpSpPr/>
          <p:nvPr/>
        </p:nvGrpSpPr>
        <p:grpSpPr>
          <a:xfrm>
            <a:off x="8343372" y="7211749"/>
            <a:ext cx="3585452" cy="1125927"/>
            <a:chOff x="8343372" y="7211749"/>
            <a:chExt cx="3585452" cy="1125927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97B4560-5307-7340-9FCB-8CD7C536D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1963" y="7233997"/>
              <a:ext cx="3436861" cy="110367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  <a:effectLst>
              <a:outerShdw blurRad="50800" dist="1397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1DC69D-657B-EF41-8F34-040D8B4739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43372" y="7211749"/>
              <a:ext cx="34368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Proteomics and Genomics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35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53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Tinti</dc:creator>
  <cp:lastModifiedBy>Michele Tinti</cp:lastModifiedBy>
  <cp:revision>2</cp:revision>
  <dcterms:created xsi:type="dcterms:W3CDTF">2019-11-01T10:15:21Z</dcterms:created>
  <dcterms:modified xsi:type="dcterms:W3CDTF">2019-11-01T10:28:19Z</dcterms:modified>
</cp:coreProperties>
</file>