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9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4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7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7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33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0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3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5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D609-5EA2-4D4C-9A72-FBE47EEAC255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025A-0FF3-4C48-94F8-678EE3CB3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1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\fernando\Fernando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17406"/>
            <a:ext cx="4114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git\fernando\Fernando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7406"/>
            <a:ext cx="4114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39552" y="3573016"/>
            <a:ext cx="80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1952" y="4005064"/>
            <a:ext cx="807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8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Dundee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mtinti</dc:creator>
  <cp:lastModifiedBy>mtinti</cp:lastModifiedBy>
  <cp:revision>1</cp:revision>
  <dcterms:created xsi:type="dcterms:W3CDTF">2018-08-13T09:45:34Z</dcterms:created>
  <dcterms:modified xsi:type="dcterms:W3CDTF">2018-08-13T09:48:05Z</dcterms:modified>
</cp:coreProperties>
</file>