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5623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55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401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88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35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04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05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31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601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92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13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87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8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lvl="1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lvl="2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lvl="3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lvl="4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lvl="5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lvl="6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lvl="7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lvl="8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>
            <a:spLocks noGrp="1"/>
          </p:cNvSpPr>
          <p:nvPr>
            <p:ph type="pic" idx="2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/>
          <p:nvPr/>
        </p:nvSpPr>
        <p:spPr>
          <a:xfrm rot="10800000" flipH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ldNum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 rot="5400000">
            <a:off x="3295307" y="780708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 rot="5400000">
            <a:off x="5064693" y="2441249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 rot="5400000">
            <a:off x="1658682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/>
          <p:nvPr/>
        </p:nvSpPr>
        <p:spPr>
          <a:xfrm rot="10800000" flipH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2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4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2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/>
          <p:nvPr/>
        </p:nvSpPr>
        <p:spPr>
          <a:xfrm rot="10800000" flipH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755432" y="1731820"/>
            <a:ext cx="7772040" cy="285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Tema 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Identificación de los elementos de un programa informático</a:t>
            </a:r>
            <a:r>
              <a:rPr lang="es-ES" sz="4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4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1213164" y="274680"/>
            <a:ext cx="7324178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Comentarios en </a:t>
            </a:r>
            <a:r>
              <a:rPr lang="es-ES" sz="44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(</a:t>
            </a:r>
            <a:r>
              <a:rPr lang="es-ES" sz="440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Javadoc</a:t>
            </a:r>
            <a:r>
              <a:rPr lang="es-ES" sz="44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58" y="3657600"/>
            <a:ext cx="6628236" cy="253497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13164" y="1773475"/>
            <a:ext cx="69621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Century Gothic" panose="020B0502020202020204" pitchFamily="34" charset="0"/>
              </a:rPr>
              <a:t>JAVADOC, es una herramienta del SDK que permite documentar, de una manera rápida y sencilla, las clases y métodos que se proveen, siendo de gran utilidad para la comprensión del desarrollo.</a:t>
            </a:r>
          </a:p>
        </p:txBody>
      </p:sp>
    </p:spTree>
    <p:extLst>
      <p:ext uri="{BB962C8B-B14F-4D97-AF65-F5344CB8AC3E}">
        <p14:creationId xmlns:p14="http://schemas.microsoft.com/office/powerpoint/2010/main" val="421498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308102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625106" y="1583574"/>
            <a:ext cx="8061695" cy="458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190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190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190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943" y="2531724"/>
            <a:ext cx="7779858" cy="268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625106" y="24697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asignación</a:t>
            </a: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43784" y="1600200"/>
            <a:ext cx="8310562" cy="410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19" y="2278546"/>
            <a:ext cx="8178084" cy="275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625106" y="24697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relacionales</a:t>
            </a: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543784" y="1600200"/>
            <a:ext cx="8310562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463" y="2324004"/>
            <a:ext cx="7773074" cy="259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625106" y="24697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227" y="2924269"/>
            <a:ext cx="7007513" cy="137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625106" y="24697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especiales</a:t>
            </a: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3784" y="1600200"/>
            <a:ext cx="8310562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279" y="2513732"/>
            <a:ext cx="8086894" cy="282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1358020" y="274680"/>
            <a:ext cx="7179322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Identificación de los elementos de un programa informático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25106" y="1583574"/>
            <a:ext cx="8061695" cy="458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 y bloques fundamentales.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Utilización de entornos integrados de desarrollo. Variables.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datos.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Constantes.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y expresiones.</a:t>
            </a:r>
            <a:endParaRPr dirty="0"/>
          </a:p>
          <a:p>
            <a:pPr marL="343080" marR="0" lvl="0" indent="-190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190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190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190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11559" y="401217"/>
            <a:ext cx="66433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¿Sabías que</a:t>
            </a:r>
            <a:r>
              <a:rPr lang="es-ES" sz="2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…?</a:t>
            </a:r>
          </a:p>
          <a:p>
            <a:endParaRPr lang="es-ES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ES" sz="28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0424" y="1421363"/>
            <a:ext cx="72592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2000" dirty="0" smtClean="0">
                <a:solidFill>
                  <a:srgbClr val="7096CB"/>
                </a:solidFill>
                <a:latin typeface="Century Gothic" panose="020B0502020202020204" pitchFamily="34" charset="0"/>
              </a:rPr>
              <a:t>• </a:t>
            </a:r>
            <a:r>
              <a:rPr lang="es-ES" sz="2000" dirty="0">
                <a:latin typeface="Century Gothic" panose="020B0502020202020204" pitchFamily="34" charset="0"/>
              </a:rPr>
              <a:t>El lenguaje de programación Java fue desarrollado en 1982 por la </a:t>
            </a:r>
            <a:r>
              <a:rPr lang="es-ES" sz="2000" dirty="0" smtClean="0">
                <a:latin typeface="Century Gothic" panose="020B0502020202020204" pitchFamily="34" charset="0"/>
              </a:rPr>
              <a:t>empresa </a:t>
            </a:r>
            <a:r>
              <a:rPr lang="es-ES" sz="2000" dirty="0" err="1" smtClean="0">
                <a:latin typeface="Century Gothic" panose="020B0502020202020204" pitchFamily="34" charset="0"/>
              </a:rPr>
              <a:t>Sun</a:t>
            </a:r>
            <a:r>
              <a:rPr lang="es-ES" sz="2000" dirty="0" smtClean="0">
                <a:latin typeface="Century Gothic" panose="020B0502020202020204" pitchFamily="34" charset="0"/>
              </a:rPr>
              <a:t> </a:t>
            </a:r>
            <a:r>
              <a:rPr lang="es-ES" sz="2000" dirty="0">
                <a:latin typeface="Century Gothic" panose="020B0502020202020204" pitchFamily="34" charset="0"/>
              </a:rPr>
              <a:t>Microsystems</a:t>
            </a:r>
            <a:r>
              <a:rPr lang="es-ES" sz="2000" dirty="0" smtClean="0">
                <a:latin typeface="Century Gothic" panose="020B0502020202020204" pitchFamily="34" charset="0"/>
              </a:rPr>
              <a:t>.</a:t>
            </a:r>
          </a:p>
          <a:p>
            <a:endParaRPr lang="es-ES" sz="2000" dirty="0">
              <a:latin typeface="Century Gothic" panose="020B0502020202020204" pitchFamily="34" charset="0"/>
            </a:endParaRPr>
          </a:p>
          <a:p>
            <a:r>
              <a:rPr lang="es-ES" sz="2000" dirty="0">
                <a:solidFill>
                  <a:srgbClr val="7096CB"/>
                </a:solidFill>
                <a:latin typeface="Century Gothic" panose="020B0502020202020204" pitchFamily="34" charset="0"/>
              </a:rPr>
              <a:t>• </a:t>
            </a:r>
            <a:r>
              <a:rPr lang="es-ES" sz="2000" dirty="0" err="1">
                <a:latin typeface="Century Gothic" panose="020B0502020202020204" pitchFamily="34" charset="0"/>
              </a:rPr>
              <a:t>Sun</a:t>
            </a:r>
            <a:r>
              <a:rPr lang="es-ES" sz="2000" dirty="0">
                <a:latin typeface="Century Gothic" panose="020B0502020202020204" pitchFamily="34" charset="0"/>
              </a:rPr>
              <a:t> Microsystems fue comprada por Oracle </a:t>
            </a:r>
            <a:r>
              <a:rPr lang="es-ES" sz="2000" dirty="0" smtClean="0">
                <a:latin typeface="Century Gothic" panose="020B0502020202020204" pitchFamily="34" charset="0"/>
              </a:rPr>
              <a:t>en 2010.</a:t>
            </a:r>
          </a:p>
          <a:p>
            <a:endParaRPr lang="es-ES" sz="2000" dirty="0">
              <a:latin typeface="Century Gothic" panose="020B0502020202020204" pitchFamily="34" charset="0"/>
            </a:endParaRPr>
          </a:p>
          <a:p>
            <a:r>
              <a:rPr lang="es-ES" sz="2000" dirty="0">
                <a:solidFill>
                  <a:srgbClr val="7096CB"/>
                </a:solidFill>
                <a:latin typeface="Century Gothic" panose="020B0502020202020204" pitchFamily="34" charset="0"/>
              </a:rPr>
              <a:t>• </a:t>
            </a:r>
            <a:r>
              <a:rPr lang="es-ES" sz="2000" dirty="0">
                <a:latin typeface="Century Gothic" panose="020B0502020202020204" pitchFamily="34" charset="0"/>
              </a:rPr>
              <a:t>Ser programador es uno de los perfiles con más </a:t>
            </a:r>
            <a:r>
              <a:rPr lang="es-ES" sz="2000" dirty="0" smtClean="0">
                <a:latin typeface="Century Gothic" panose="020B0502020202020204" pitchFamily="34" charset="0"/>
              </a:rPr>
              <a:t> demanda </a:t>
            </a:r>
            <a:r>
              <a:rPr lang="es-ES" sz="2000" dirty="0">
                <a:latin typeface="Century Gothic" panose="020B0502020202020204" pitchFamily="34" charset="0"/>
              </a:rPr>
              <a:t>en todo el mundo</a:t>
            </a:r>
            <a:r>
              <a:rPr lang="es-ES" sz="2000" dirty="0" smtClean="0">
                <a:latin typeface="Century Gothic" panose="020B0502020202020204" pitchFamily="34" charset="0"/>
              </a:rPr>
              <a:t>.</a:t>
            </a:r>
          </a:p>
          <a:p>
            <a:endParaRPr lang="es-ES" sz="2000" dirty="0">
              <a:latin typeface="Century Gothic" panose="020B0502020202020204" pitchFamily="34" charset="0"/>
            </a:endParaRPr>
          </a:p>
          <a:p>
            <a:r>
              <a:rPr lang="es-ES" sz="2000" dirty="0">
                <a:solidFill>
                  <a:srgbClr val="7096CB"/>
                </a:solidFill>
                <a:latin typeface="Century Gothic" panose="020B0502020202020204" pitchFamily="34" charset="0"/>
              </a:rPr>
              <a:t>• </a:t>
            </a:r>
            <a:r>
              <a:rPr lang="es-ES" sz="2000" dirty="0">
                <a:latin typeface="Century Gothic" panose="020B0502020202020204" pitchFamily="34" charset="0"/>
              </a:rPr>
              <a:t>Se considera que el primer programa fue creado por Ada </a:t>
            </a:r>
            <a:r>
              <a:rPr lang="es-ES" sz="2000" dirty="0" err="1">
                <a:latin typeface="Century Gothic" panose="020B0502020202020204" pitchFamily="34" charset="0"/>
              </a:rPr>
              <a:t>Lovelace</a:t>
            </a:r>
            <a:r>
              <a:rPr lang="es-ES" sz="2000" dirty="0">
                <a:latin typeface="Century Gothic" panose="020B0502020202020204" pitchFamily="34" charset="0"/>
              </a:rPr>
              <a:t>, </a:t>
            </a:r>
            <a:r>
              <a:rPr lang="es-ES" sz="2000" dirty="0" smtClean="0">
                <a:latin typeface="Century Gothic" panose="020B0502020202020204" pitchFamily="34" charset="0"/>
              </a:rPr>
              <a:t>una matemática </a:t>
            </a:r>
            <a:r>
              <a:rPr lang="es-ES" sz="2000" dirty="0">
                <a:latin typeface="Century Gothic" panose="020B0502020202020204" pitchFamily="34" charset="0"/>
              </a:rPr>
              <a:t>británica en 1843.</a:t>
            </a:r>
          </a:p>
        </p:txBody>
      </p:sp>
    </p:spTree>
    <p:extLst>
      <p:ext uri="{BB962C8B-B14F-4D97-AF65-F5344CB8AC3E}">
        <p14:creationId xmlns:p14="http://schemas.microsoft.com/office/powerpoint/2010/main" val="42661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52216" y="625218"/>
            <a:ext cx="671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entury Gothic" panose="020B0502020202020204" pitchFamily="34" charset="0"/>
              </a:rPr>
              <a:t>Código máquina y lenguajes de programación</a:t>
            </a:r>
          </a:p>
        </p:txBody>
      </p:sp>
      <p:pic>
        <p:nvPicPr>
          <p:cNvPr id="1026" name="Picture 2" descr="Lenguaje de Programación – Conog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55" y="1621650"/>
            <a:ext cx="5434561" cy="45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3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8" y="1786212"/>
            <a:ext cx="6781800" cy="3829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11558" y="401217"/>
            <a:ext cx="70166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Lenguajes compilados e interpretados</a:t>
            </a:r>
          </a:p>
          <a:p>
            <a:endParaRPr lang="es-ES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ES" sz="28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2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1131682" y="274680"/>
            <a:ext cx="7405659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Compilación y ejecución de programas Java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580" y="1077411"/>
            <a:ext cx="5225426" cy="540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041148" y="1303699"/>
            <a:ext cx="7496193" cy="528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r>
              <a:rPr lang="es-E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conjunto de variables junto con los métodos relacionados con éstas. Contiene la </a:t>
            </a:r>
            <a:r>
              <a:rPr lang="es-E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</a:t>
            </a:r>
            <a:r>
              <a:rPr lang="es-E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(las variables) y la forma de manipular la información (los métodos). 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</a:t>
            </a:r>
            <a:r>
              <a:rPr lang="es-E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prototipo que define las variables y métodos que va a emplear un determinado tipo de objeto.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Campos</a:t>
            </a:r>
            <a:r>
              <a:rPr lang="es-E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contienen la información relativa a la clase 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s-E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permiten manipular dicha información. 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Constructores</a:t>
            </a:r>
            <a:r>
              <a:rPr lang="es-E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reservan memoria para almacenar un objeto de esa clase.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865014" y="615636"/>
            <a:ext cx="552261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y clases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457200" y="1479334"/>
            <a:ext cx="8153400" cy="478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308102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datos primitivos</a:t>
            </a:r>
            <a:endParaRPr sz="1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737" y="2240176"/>
            <a:ext cx="7075325" cy="335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308102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Comentarios en Java</a:t>
            </a:r>
            <a:endParaRPr sz="1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1403287" y="1537717"/>
            <a:ext cx="7025414" cy="421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ES" sz="2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comentarios para una sola línea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ES" sz="2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/* comentarios de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ES" sz="2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una o más líneas */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ES" sz="2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/** comentarios de documentación para </a:t>
            </a:r>
            <a:r>
              <a:rPr lang="es-ES" sz="20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javadoc</a:t>
            </a:r>
            <a:r>
              <a:rPr lang="es-ES" sz="2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ES" sz="2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de una o más líneas */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ersonalizado 1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219</Words>
  <Application>Microsoft Office PowerPoint</Application>
  <PresentationFormat>Presentación en pantalla (4:3)</PresentationFormat>
  <Paragraphs>82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Century Gothic</vt:lpstr>
      <vt:lpstr>Calibri</vt:lpstr>
      <vt:lpstr>Noto Sans Symbols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Clases</cp:lastModifiedBy>
  <cp:revision>9</cp:revision>
  <dcterms:modified xsi:type="dcterms:W3CDTF">2022-09-19T15:28:20Z</dcterms:modified>
</cp:coreProperties>
</file>