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15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Tema </a:t>
            </a:r>
            <a:r>
              <a:rPr lang="es-ES_tradnl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es-ES_tradnl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s-ES" sz="4400" b="1" dirty="0" smtClean="0"/>
              <a:t>Manejo de Fechas</a:t>
            </a:r>
            <a:endParaRPr lang="es-E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61" y="334507"/>
            <a:ext cx="3810000" cy="13906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54318" y="1725157"/>
            <a:ext cx="77361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En la salida anterior podemos ver como la salida incluye fecha y hora por cada objeto. Veamos algunas de las operaciones que podemos realizar con estos objetos.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Manipular un </a:t>
            </a:r>
            <a:r>
              <a:rPr lang="es-ES" sz="1600" dirty="0" err="1"/>
              <a:t>LocalDateTime</a:t>
            </a:r>
            <a:r>
              <a:rPr lang="es-ES" sz="1600" dirty="0"/>
              <a:t>:</a:t>
            </a:r>
          </a:p>
          <a:p>
            <a:pPr algn="just"/>
            <a:r>
              <a:rPr lang="es-ES" sz="1600" dirty="0"/>
              <a:t>De igual forma que con los anteriores podemos </a:t>
            </a:r>
            <a:r>
              <a:rPr lang="es-ES" sz="1600" dirty="0" smtClean="0"/>
              <a:t>realizar </a:t>
            </a:r>
            <a:r>
              <a:rPr lang="es-ES" sz="1600" dirty="0"/>
              <a:t>manipulaciones sobre el </a:t>
            </a:r>
            <a:r>
              <a:rPr lang="es-ES" sz="1600" dirty="0" err="1"/>
              <a:t>LocalDateTime</a:t>
            </a:r>
            <a:r>
              <a:rPr lang="es-ES" sz="1600" dirty="0"/>
              <a:t>:</a:t>
            </a:r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Lo anterior creará un objeto </a:t>
            </a:r>
            <a:r>
              <a:rPr lang="es-ES" sz="1600" dirty="0" err="1"/>
              <a:t>LocalDateTime</a:t>
            </a:r>
            <a:r>
              <a:rPr lang="es-ES" sz="1600" dirty="0"/>
              <a:t> le agregará 1 día y después 2 horas, recordemos que debemos asignar el resultado a una nueva referencia ya que el objeto original no se modificará sino que se devolverá uno nuevo.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18" y="3546978"/>
            <a:ext cx="6381750" cy="108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43" y="4632828"/>
            <a:ext cx="3181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9790" y="1363508"/>
            <a:ext cx="76411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Realizar validaciones sobre un </a:t>
            </a:r>
            <a:r>
              <a:rPr lang="es-ES" sz="1600" dirty="0" err="1"/>
              <a:t>LocalDateTime</a:t>
            </a:r>
            <a:endParaRPr lang="es-ES" sz="1600" dirty="0"/>
          </a:p>
          <a:p>
            <a:pPr algn="just"/>
            <a:r>
              <a:rPr lang="es-ES" sz="1600" dirty="0"/>
              <a:t>Como lo vimos en los ejemplos anteriores podemos realizar validaciones sobre el </a:t>
            </a:r>
            <a:r>
              <a:rPr lang="es-ES" sz="1600" dirty="0" err="1"/>
              <a:t>LocalDateTime</a:t>
            </a:r>
            <a:r>
              <a:rPr lang="es-ES" sz="1600" dirty="0" smtClean="0"/>
              <a:t>:</a:t>
            </a:r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 smtClean="0"/>
              <a:t>Se </a:t>
            </a:r>
            <a:r>
              <a:rPr lang="es-ES" sz="1600" dirty="0"/>
              <a:t>realizará del mismo modo que en los casos anteriores solo que ahora considerará tanto la fecha como la hora</a:t>
            </a:r>
            <a:r>
              <a:rPr lang="es-ES" sz="1600" dirty="0" smtClean="0"/>
              <a:t>.</a:t>
            </a:r>
          </a:p>
          <a:p>
            <a:endParaRPr lang="es-E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0" y="2452499"/>
            <a:ext cx="6610350" cy="12287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43" y="3681224"/>
            <a:ext cx="30861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2891" y="494963"/>
            <a:ext cx="7410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PERIOD</a:t>
            </a:r>
          </a:p>
          <a:p>
            <a:endParaRPr lang="es-ES" b="1" dirty="0"/>
          </a:p>
          <a:p>
            <a:pPr algn="just"/>
            <a:r>
              <a:rPr lang="es-ES" sz="1600" dirty="0"/>
              <a:t>La clase </a:t>
            </a:r>
            <a:r>
              <a:rPr lang="es-ES" sz="1600" dirty="0" err="1"/>
              <a:t>Period</a:t>
            </a:r>
            <a:r>
              <a:rPr lang="es-ES" sz="1600" dirty="0"/>
              <a:t> se utiliza para modificar valores de una fecha u obtener la diferencia entre dos fechas.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En el siguiente ejemplo tomaré mi cumpleaños 19 de agosto y calcularé periodo de tiempo que falta desde la fecha actual que es 31 de octubre del 2018: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80" y="2917668"/>
            <a:ext cx="7668284" cy="13097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54" y="4684642"/>
            <a:ext cx="3450903" cy="7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1188" y="368216"/>
            <a:ext cx="76094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DURATION</a:t>
            </a:r>
          </a:p>
          <a:p>
            <a:endParaRPr lang="es-ES" b="1" dirty="0"/>
          </a:p>
          <a:p>
            <a:pPr algn="just"/>
            <a:r>
              <a:rPr lang="es-ES" sz="1600" dirty="0"/>
              <a:t>La clase </a:t>
            </a:r>
            <a:r>
              <a:rPr lang="es-ES" sz="1600" dirty="0" err="1"/>
              <a:t>Duration</a:t>
            </a:r>
            <a:r>
              <a:rPr lang="es-ES" sz="1600" dirty="0"/>
              <a:t> funciona de forma similar que </a:t>
            </a:r>
            <a:r>
              <a:rPr lang="es-ES" sz="1600" dirty="0" err="1"/>
              <a:t>Period</a:t>
            </a:r>
            <a:r>
              <a:rPr lang="es-ES" sz="1600" dirty="0"/>
              <a:t> la única diferencia es que en lugar de trabajar con fechas trabaja con tiempo, veamos el siguiente ejemplo: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Es la 1:35 pm y mi hora de salida del trabajo es a las 5:30 pm calculemos cuantos minutos faltan para salir: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07" y="3137307"/>
            <a:ext cx="7086600" cy="1085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44" y="4644428"/>
            <a:ext cx="3157252" cy="8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45450" y="249593"/>
            <a:ext cx="5982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err="1"/>
              <a:t>LocalDate</a:t>
            </a:r>
            <a:r>
              <a:rPr lang="es-ES" sz="2400" b="1" dirty="0"/>
              <a:t>, </a:t>
            </a:r>
            <a:r>
              <a:rPr lang="es-ES" sz="2400" b="1" dirty="0" err="1"/>
              <a:t>LocalTime</a:t>
            </a:r>
            <a:r>
              <a:rPr lang="es-ES" sz="2400" b="1" dirty="0"/>
              <a:t> y </a:t>
            </a:r>
            <a:r>
              <a:rPr lang="es-ES" sz="2400" b="1" dirty="0" err="1"/>
              <a:t>LocalDateTime</a:t>
            </a:r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1348966" y="837898"/>
            <a:ext cx="7482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Las clases más comunes para el manejo de fechas con java 8 son </a:t>
            </a:r>
            <a:r>
              <a:rPr lang="es-ES" sz="1600" dirty="0" err="1"/>
              <a:t>LocalDate</a:t>
            </a:r>
            <a:r>
              <a:rPr lang="es-ES" sz="1600" dirty="0"/>
              <a:t>, </a:t>
            </a:r>
            <a:r>
              <a:rPr lang="es-ES" sz="1600" dirty="0" err="1"/>
              <a:t>LocalTime</a:t>
            </a:r>
            <a:r>
              <a:rPr lang="es-ES" sz="1600" dirty="0"/>
              <a:t> y </a:t>
            </a:r>
            <a:r>
              <a:rPr lang="es-ES" sz="1600" dirty="0" err="1"/>
              <a:t>LocalDateTime</a:t>
            </a:r>
            <a:r>
              <a:rPr lang="es-ES" sz="1600" dirty="0"/>
              <a:t>, se utilizan cuando la zona horaria no es requerida.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87857" y="1795535"/>
            <a:ext cx="3619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LOCALDATE</a:t>
            </a:r>
          </a:p>
          <a:p>
            <a:pPr algn="just"/>
            <a:r>
              <a:rPr lang="es-ES" sz="1600" dirty="0"/>
              <a:t>Un </a:t>
            </a:r>
            <a:r>
              <a:rPr lang="es-ES" sz="1600" dirty="0" err="1"/>
              <a:t>LocalDate</a:t>
            </a:r>
            <a:r>
              <a:rPr lang="es-ES" sz="1600" dirty="0"/>
              <a:t> representa una fecha en formato ISO (</a:t>
            </a:r>
            <a:r>
              <a:rPr lang="es-ES" sz="1600" dirty="0" err="1"/>
              <a:t>yyyy</a:t>
            </a:r>
            <a:r>
              <a:rPr lang="es-ES" sz="1600" dirty="0"/>
              <a:t>-MM-</a:t>
            </a:r>
            <a:r>
              <a:rPr lang="es-ES" sz="1600" dirty="0" err="1"/>
              <a:t>dd</a:t>
            </a:r>
            <a:r>
              <a:rPr lang="es-ES" sz="1600" dirty="0"/>
              <a:t>) sin tiempo. Veamos algunos ejemplos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1287857" y="4473638"/>
            <a:ext cx="6877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Como vemos es una fecha sin tiempo y sin zona horaria. Veamos algunas otras formas de crear un </a:t>
            </a:r>
            <a:r>
              <a:rPr lang="es-ES" sz="1600" dirty="0" err="1"/>
              <a:t>LocalDate</a:t>
            </a:r>
            <a:r>
              <a:rPr lang="es-ES" sz="1600" dirty="0" smtClean="0"/>
              <a:t>:</a:t>
            </a:r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/>
          </a:p>
          <a:p>
            <a:pPr algn="just"/>
            <a:r>
              <a:rPr lang="es-ES" sz="1600" dirty="0"/>
              <a:t>Las 2 expresiones crearán objetos de tipo </a:t>
            </a:r>
            <a:r>
              <a:rPr lang="es-ES" sz="1600" dirty="0" err="1"/>
              <a:t>LocalDate</a:t>
            </a:r>
            <a:r>
              <a:rPr lang="es-ES" sz="1600" dirty="0"/>
              <a:t> con la fecha del 30-10-2018.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35" y="1795535"/>
            <a:ext cx="3779822" cy="25001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14" y="5126417"/>
            <a:ext cx="52578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97937" y="253993"/>
            <a:ext cx="699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OPERACIONES QUE SE PUEDEN REALIZAR CON LOCALDATE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93618" y="1288753"/>
            <a:ext cx="820243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Una vez que sabemos como construir un </a:t>
            </a:r>
            <a:r>
              <a:rPr lang="es-ES" dirty="0" err="1"/>
              <a:t>LocalDate</a:t>
            </a:r>
            <a:r>
              <a:rPr lang="es-ES" dirty="0"/>
              <a:t> el siguiente paso será conocer el tipo de operaciones que se pueden realizar con el.</a:t>
            </a:r>
          </a:p>
          <a:p>
            <a:endParaRPr lang="es-ES" dirty="0"/>
          </a:p>
          <a:p>
            <a:r>
              <a:rPr lang="es-ES" dirty="0"/>
              <a:t>Manipulación de fechas (Sumar o restar días, meses, años, </a:t>
            </a:r>
            <a:r>
              <a:rPr lang="es-ES" dirty="0" err="1"/>
              <a:t>etc</a:t>
            </a:r>
            <a:r>
              <a:rPr lang="es-ES" dirty="0"/>
              <a:t> ):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Como vemos a la fecha inicial se le sumaron 10 días y el mes se actualizó de forma automática, esto nos permite evitar considerar el número de días en un mes, el horario de verano, etc.</a:t>
            </a:r>
          </a:p>
          <a:p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62" y="2612371"/>
            <a:ext cx="5238750" cy="1200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697" y="4230184"/>
            <a:ext cx="3057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3577" y="3011899"/>
            <a:ext cx="7487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De </a:t>
            </a:r>
            <a:r>
              <a:rPr lang="es-ES" dirty="0"/>
              <a:t>igual forma podemos hacerlo con los meses y </a:t>
            </a:r>
            <a:r>
              <a:rPr lang="es-ES" dirty="0" err="1"/>
              <a:t>LocalDate</a:t>
            </a:r>
            <a:r>
              <a:rPr lang="es-ES" dirty="0"/>
              <a:t> resolverá si es necesario cambiar de año.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52668" y="4489279"/>
            <a:ext cx="6885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Recordemos que cuando hacemos operaciones sobre las fechas debemos asignar la respuesta a una nueva referencia ya que el objeto original no se modificará puesto que los objetos </a:t>
            </a:r>
            <a:r>
              <a:rPr lang="es-ES" b="1" dirty="0" err="1"/>
              <a:t>LocalDate</a:t>
            </a:r>
            <a:r>
              <a:rPr lang="es-ES" b="1" dirty="0"/>
              <a:t> son </a:t>
            </a:r>
            <a:r>
              <a:rPr lang="es-ES" b="1" dirty="0" err="1"/>
              <a:t>immutables</a:t>
            </a:r>
            <a:r>
              <a:rPr lang="es-ES" b="1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68" y="380247"/>
            <a:ext cx="5419725" cy="1057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567" y="1853235"/>
            <a:ext cx="2447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5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9913" y="714355"/>
            <a:ext cx="7451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Comparación entre fechas</a:t>
            </a:r>
          </a:p>
          <a:p>
            <a:pPr algn="just"/>
            <a:r>
              <a:rPr lang="es-ES" dirty="0"/>
              <a:t>Así como podemos realizar operaciones entre las fechas podemos hacer comparaciones entre ellas, veamos algunos ejemplos:</a:t>
            </a:r>
          </a:p>
          <a:p>
            <a:endParaRPr lang="es-ES" dirty="0"/>
          </a:p>
          <a:p>
            <a:r>
              <a:rPr lang="es-ES" dirty="0"/>
              <a:t>Valida si una fecha es antes que otra: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Valida </a:t>
            </a:r>
            <a:r>
              <a:rPr lang="es-ES" dirty="0"/>
              <a:t>si un año es </a:t>
            </a:r>
            <a:r>
              <a:rPr lang="es-ES" dirty="0" smtClean="0"/>
              <a:t>bisiesto: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70" y="2633493"/>
            <a:ext cx="7398567" cy="9630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70" y="3596530"/>
            <a:ext cx="1724025" cy="590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70" y="4783459"/>
            <a:ext cx="6734175" cy="847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70" y="5631184"/>
            <a:ext cx="20097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2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12341" y="786007"/>
            <a:ext cx="72156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Podemos realizar validaciones muy simples sin necesidad de escribir código complejo.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Obtener el día de la semana de mi cumpleaños</a:t>
            </a:r>
            <a:r>
              <a:rPr lang="es-ES" sz="1600" dirty="0" smtClean="0"/>
              <a:t>:</a:t>
            </a:r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Extraer información de una fecha:</a:t>
            </a:r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r>
              <a:rPr lang="es-ES" sz="1600" dirty="0" smtClean="0"/>
              <a:t> </a:t>
            </a:r>
            <a:endParaRPr lang="es-ES" sz="1600" dirty="0"/>
          </a:p>
          <a:p>
            <a:pPr algn="just"/>
            <a:r>
              <a:rPr lang="es-ES" sz="1600" dirty="0"/>
              <a:t>Si lo único que necesitamos de una fecha es el mes podemos fácilmente extraerlo .</a:t>
            </a:r>
          </a:p>
          <a:p>
            <a:pPr algn="just"/>
            <a:endParaRPr lang="es-E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6" y="1874396"/>
            <a:ext cx="6867525" cy="8096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96" y="2632172"/>
            <a:ext cx="3086100" cy="590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96" y="3643989"/>
            <a:ext cx="6457950" cy="609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96" y="4253589"/>
            <a:ext cx="2352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95374" y="211423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LOCALTIME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25509" y="734788"/>
            <a:ext cx="6595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err="1"/>
              <a:t>LocalTime</a:t>
            </a:r>
            <a:r>
              <a:rPr lang="es-ES" sz="1600" dirty="0"/>
              <a:t> representa una hora sin la fecha, del mismo modo que con </a:t>
            </a:r>
            <a:r>
              <a:rPr lang="es-ES" sz="1600" dirty="0" err="1"/>
              <a:t>LocalDate</a:t>
            </a:r>
            <a:r>
              <a:rPr lang="es-ES" sz="1600" dirty="0"/>
              <a:t> podemos crearlo haciendo uso de los métodos </a:t>
            </a:r>
            <a:r>
              <a:rPr lang="es-ES" sz="1600" dirty="0" err="1"/>
              <a:t>now</a:t>
            </a:r>
            <a:r>
              <a:rPr lang="es-ES" sz="1600" dirty="0"/>
              <a:t>(), </a:t>
            </a:r>
            <a:r>
              <a:rPr lang="es-ES" sz="1600" dirty="0" err="1"/>
              <a:t>parse</a:t>
            </a:r>
            <a:r>
              <a:rPr lang="es-ES" sz="1600" dirty="0"/>
              <a:t>(..) y of(..), veamos algunos ejemplos: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83" y="2340825"/>
            <a:ext cx="5984954" cy="1510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09" y="4626793"/>
            <a:ext cx="3448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4768" y="51530"/>
            <a:ext cx="72880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Las 3 anteriores son formas válidas de crear un objeto </a:t>
            </a:r>
            <a:r>
              <a:rPr lang="es-ES" sz="1600" dirty="0" err="1"/>
              <a:t>LocalTime</a:t>
            </a:r>
            <a:r>
              <a:rPr lang="es-ES" sz="1600" dirty="0"/>
              <a:t>. Veamos algunas de las operaciones que podemos realizar.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Modificar un </a:t>
            </a:r>
            <a:r>
              <a:rPr lang="es-ES" sz="1600" dirty="0" err="1" smtClean="0"/>
              <a:t>LocalTime</a:t>
            </a:r>
            <a:r>
              <a:rPr lang="es-ES" sz="1600" dirty="0" smtClean="0"/>
              <a:t>:</a:t>
            </a:r>
            <a:endParaRPr lang="es-ES" sz="1600" dirty="0"/>
          </a:p>
          <a:p>
            <a:pPr algn="just"/>
            <a:r>
              <a:rPr lang="es-ES" sz="1600" dirty="0"/>
              <a:t>La primera operación que veremos es como modificar un </a:t>
            </a:r>
            <a:r>
              <a:rPr lang="es-ES" sz="1600" dirty="0" err="1"/>
              <a:t>LocalTime</a:t>
            </a:r>
            <a:r>
              <a:rPr lang="es-ES" sz="1600" dirty="0"/>
              <a:t>:</a:t>
            </a: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1484768" y="3078592"/>
            <a:ext cx="72880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Con el método </a:t>
            </a:r>
            <a:r>
              <a:rPr lang="es-ES" sz="1600" dirty="0" err="1"/>
              <a:t>plusHours</a:t>
            </a:r>
            <a:r>
              <a:rPr lang="es-ES" sz="1600" dirty="0"/>
              <a:t> crearemos un nuevo </a:t>
            </a:r>
            <a:r>
              <a:rPr lang="es-ES" sz="1600" dirty="0" err="1"/>
              <a:t>LocalTime</a:t>
            </a:r>
            <a:r>
              <a:rPr lang="es-ES" sz="1600" dirty="0"/>
              <a:t> con la nueva hora calculada.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Validar un </a:t>
            </a:r>
            <a:r>
              <a:rPr lang="es-ES" sz="1600" dirty="0" err="1"/>
              <a:t>LocalTime</a:t>
            </a:r>
            <a:endParaRPr lang="es-ES" sz="1600" dirty="0"/>
          </a:p>
          <a:p>
            <a:pPr algn="just"/>
            <a:r>
              <a:rPr lang="es-ES" sz="1600" dirty="0"/>
              <a:t>El siguiente punto será hacer validaciones sobre un </a:t>
            </a:r>
            <a:r>
              <a:rPr lang="es-ES" sz="1600" dirty="0" err="1"/>
              <a:t>LocalTime</a:t>
            </a:r>
            <a:r>
              <a:rPr lang="es-ES" sz="1600" dirty="0"/>
              <a:t>:</a:t>
            </a:r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Usando métodos como </a:t>
            </a:r>
            <a:r>
              <a:rPr lang="es-ES" sz="1600" dirty="0" err="1"/>
              <a:t>isBefore</a:t>
            </a:r>
            <a:r>
              <a:rPr lang="es-ES" sz="1600" dirty="0"/>
              <a:t> podremos saber si una hora es mayor a otra.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68" y="1425252"/>
            <a:ext cx="5486400" cy="1047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68" y="2478517"/>
            <a:ext cx="2600325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769" y="4399466"/>
            <a:ext cx="4608214" cy="10857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767" y="5489666"/>
            <a:ext cx="2390116" cy="5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34151" y="180016"/>
            <a:ext cx="7183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Extraer información de una hora</a:t>
            </a:r>
            <a:r>
              <a:rPr lang="es-ES" sz="1600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algn="just"/>
            <a:r>
              <a:rPr lang="es-ES" sz="1600" dirty="0"/>
              <a:t>El siguiente paso será extraer solo una parte del objeto </a:t>
            </a:r>
            <a:r>
              <a:rPr lang="es-ES" sz="1600" dirty="0" err="1"/>
              <a:t>LocalTime</a:t>
            </a:r>
            <a:r>
              <a:rPr lang="es-ES" sz="1600" dirty="0"/>
              <a:t>: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 smtClean="0"/>
              <a:t> </a:t>
            </a:r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 smtClean="0"/>
              <a:t>Esto </a:t>
            </a:r>
            <a:r>
              <a:rPr lang="es-ES" sz="1600" dirty="0"/>
              <a:t>lo utilizaremos en caso de que nuestra aplicación utilice solo la hora para realizar algún proceso.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34151" y="3461617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LOCALDATETIME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4151" y="3830949"/>
            <a:ext cx="7183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La siguiente clase a analizar será </a:t>
            </a:r>
            <a:r>
              <a:rPr lang="es-ES" sz="1600" dirty="0" err="1"/>
              <a:t>LocalDateTime</a:t>
            </a:r>
            <a:r>
              <a:rPr lang="es-ES" sz="1600" dirty="0"/>
              <a:t> la cual representa una combinación entre </a:t>
            </a:r>
            <a:r>
              <a:rPr lang="es-ES" sz="1600" dirty="0" err="1"/>
              <a:t>LocalDate</a:t>
            </a:r>
            <a:r>
              <a:rPr lang="es-ES" sz="1600" dirty="0"/>
              <a:t> y </a:t>
            </a:r>
            <a:r>
              <a:rPr lang="es-ES" sz="1600" dirty="0" err="1"/>
              <a:t>LocalTime</a:t>
            </a:r>
            <a:r>
              <a:rPr lang="es-ES" sz="1600" dirty="0"/>
              <a:t>, veamos como crearlo: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52" y="1047089"/>
            <a:ext cx="4848130" cy="1010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50" y="2032765"/>
            <a:ext cx="2705100" cy="628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481" y="4863644"/>
            <a:ext cx="7181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716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34549</TotalTime>
  <Words>710</Words>
  <Application>Microsoft Office PowerPoint</Application>
  <PresentationFormat>Presentación en pantalla (4:3)</PresentationFormat>
  <Paragraphs>131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DejaVu Sans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clases</cp:lastModifiedBy>
  <cp:revision>282</cp:revision>
  <dcterms:created xsi:type="dcterms:W3CDTF">2011-07-13T23:31:46Z</dcterms:created>
  <dcterms:modified xsi:type="dcterms:W3CDTF">2022-03-07T12:27:29Z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