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ira Code" panose="020B0809050000020004" pitchFamily="49" charset="0"/>
      <p:regular r:id="rId29"/>
      <p:bold r:id="rId30"/>
    </p:embeddedFont>
    <p:embeddedFont>
      <p:font typeface="Fira Code Medium" panose="020B0809050000020004" pitchFamily="49" charset="0"/>
      <p:regular r:id="rId31"/>
      <p:bold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vQD/U6+S9RMpstwZ/PNbnr6I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402f858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2402f8581_1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e2402f8581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402f85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402f8581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e2402f8581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2402f858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2402f8581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e2402f8581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2402f85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2402f8581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e2402f8581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2402f85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2402f8581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e2402f8581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2402f858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2402f8581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e2402f8581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2402f858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2402f8581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e2402f8581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2402f858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2402f8581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e2402f8581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2402f858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2402f8581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e2402f8581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2402f8581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2402f8581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e2402f8581_1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402f85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2402f85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e2402f858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402f858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402f858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e2402f8581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402f85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402f858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e2402f8581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402f858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2402f8581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2402f8581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402f858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2402f8581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e2402f8581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402f858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2402f8581_1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e2402f8581_1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402f858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402f8581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e2402f8581_1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00BCB-3E58-672E-BE99-EA23320E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62084-C5E1-EE29-1FCD-08EE6D01A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E21B1-4D0B-744D-AEC2-6E84D7F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E3CE5-1A90-9A50-5E3C-F0E7525E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CC490-1AE6-CBC1-D6B1-49D89658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EFA2C-0F25-950F-5395-2FEAFFB5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68894-40C1-4ED7-BD24-F173C00B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32D59-757B-EB76-8FDC-24CD7A4D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1EE44-2748-D3A8-613F-F0D002FE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E9E18-5582-AB8B-43EE-43C57CC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44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014A53-4F35-2568-86C1-7D2D09D9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0771B-FB6A-BAC2-79AF-97CAB82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0C223-B52B-122D-B31B-14F55D6D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6F9F6-BADB-41AE-DF45-C34D8C54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8366E-E4F3-76C9-F6F1-058165D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0DEB8-2032-8BC0-1736-2B20FE61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B187-2A1B-C92C-B164-19D85022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2D3A5-A865-68E7-4C60-4BB3075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0EB2A-606B-CFB8-2FC2-ABF5DAAB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CCCAB-AD91-1C96-2A79-D00EDC30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7538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F06E-A4D8-BB45-F7A3-69E59DA8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F7ACE-E429-BD3F-AAD3-CEA0AC2D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6D6E0-89E0-810C-B6CA-C432736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F3C36-F325-CCF1-74AB-1670DAEC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3CE3B-070A-84B3-BD4C-43DA84EB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4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4C25-2A60-57FB-68EE-7F55FFD8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33AC5-5213-6E3F-2BB4-DCFA751BE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E8BF76-17CD-B548-65B8-FEC67ADA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ECC17-DD68-B079-2538-97717DDD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3E6C2-0D50-DD52-7D92-6BE24351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D3E647-4E5A-2041-4E4A-0C06FB4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6815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B92FF-9AFA-D0EA-9739-9DA2D2E1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8BD56-44EB-5DE3-8D8F-49937C85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E3AC3-0BBA-C51F-E985-3F12455E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50A171-FAF8-2906-9693-8C96DD45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50C8D3-07AF-3EA3-BE91-520984D3F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1B918E-C91B-4CF2-1769-59791C10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6FFF5B-FD25-9F26-670F-89C22C1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A70297-5052-3F7B-4262-26AC163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34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8D04-2CB2-3858-7771-BFAC455C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46281E-3681-2C52-A5FC-D66BC50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9A0091-66CF-8530-7BC9-ABE94AE8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7BF054-5ECA-AA73-1386-E55893A3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7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62E72A-4A2B-5587-307B-0EFA3489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34481E-D61F-1A0E-71F0-D1704E0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EE404-43B1-2CB7-6140-724233F8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1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9B68-288B-F243-3CB4-6DB160CA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EA4A9-0998-F6B1-15F7-8887AD3F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25D3D6-9135-EEAA-BDF7-77D0D36D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D2E8D-7FCC-DB1F-897C-3542E961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28809-6330-6BBA-5B49-638EB904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F9F38-6C87-2BF8-AA86-94C25224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21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D54DE-ABA4-A9AD-80D8-CA1DEAA9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EEE907-3484-C979-DA7D-D5D026F97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BF3D67-DDF2-012C-71C3-CC5D0653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F3566-C38E-4D5C-CCDD-D6AA3667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055F0-1F62-5E13-E8AD-5E511937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6ABCB-0784-9B42-B852-7558AEB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22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FBF255-7150-9824-AA85-9C20A48D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C137A0-0404-1331-E0CB-AB2B47A5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F9E5F-755B-20DD-7A8F-4D3241B78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9D577-1027-EEF1-3447-CACFEF64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3CA02-1BE3-B7FA-8132-E12D0B24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Conexiones digitale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200" y="4572000"/>
            <a:ext cx="82941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s-ES" sz="6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Script Powershell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8875300" y="5467200"/>
            <a:ext cx="24369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sz="1900">
                <a:solidFill>
                  <a:srgbClr val="7CEBFF"/>
                </a:solidFill>
                <a:latin typeface="Fira Code"/>
                <a:ea typeface="Fira Code"/>
                <a:cs typeface="Fira Code"/>
                <a:sym typeface="Fira Code"/>
              </a:rPr>
              <a:t>Irene Verdeja</a:t>
            </a:r>
            <a:endParaRPr sz="1900">
              <a:solidFill>
                <a:srgbClr val="7CEB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sz="1900">
                <a:solidFill>
                  <a:srgbClr val="7CEBFF"/>
                </a:solidFill>
                <a:latin typeface="Fira Code"/>
                <a:ea typeface="Fira Code"/>
                <a:cs typeface="Fira Code"/>
                <a:sym typeface="Fira Code"/>
              </a:rPr>
              <a:t>Marta Tirador</a:t>
            </a:r>
            <a:endParaRPr sz="1900">
              <a:solidFill>
                <a:srgbClr val="7CEB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402f8581_1_66"/>
          <p:cNvSpPr txBox="1"/>
          <p:nvPr/>
        </p:nvSpPr>
        <p:spPr>
          <a:xfrm>
            <a:off x="210000" y="919150"/>
            <a:ext cx="117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Ejemplo 4: Obtener información sobre un cmdlet</a:t>
            </a:r>
            <a:endParaRPr sz="5700"/>
          </a:p>
        </p:txBody>
      </p:sp>
      <p:pic>
        <p:nvPicPr>
          <p:cNvPr id="199" name="Google Shape;199;g1e2402f8581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5300"/>
            <a:ext cx="11887201" cy="41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e2402f8581_1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15259"/>
            <a:ext cx="11887201" cy="103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e2402f858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00" y="715500"/>
            <a:ext cx="884100" cy="8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e2402f8581_0_34"/>
          <p:cNvSpPr txBox="1"/>
          <p:nvPr/>
        </p:nvSpPr>
        <p:spPr>
          <a:xfrm>
            <a:off x="1416800" y="772800"/>
            <a:ext cx="281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>
                <a:latin typeface="Fira Code"/>
                <a:ea typeface="Fira Code"/>
                <a:cs typeface="Fira Code"/>
                <a:sym typeface="Fira Code"/>
              </a:rPr>
              <a:t>Get-Host</a:t>
            </a:r>
            <a:endParaRPr sz="3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g1e2402f8581_0_34"/>
          <p:cNvSpPr txBox="1"/>
          <p:nvPr/>
        </p:nvSpPr>
        <p:spPr>
          <a:xfrm>
            <a:off x="1066025" y="2023175"/>
            <a:ext cx="105141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El comando Get-Host es un cmdlet de PowerShell que muestra información acerca del host en el que se está ejecutando la consola de PowerShell.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g1e2402f8581_0_34"/>
          <p:cNvSpPr txBox="1"/>
          <p:nvPr/>
        </p:nvSpPr>
        <p:spPr>
          <a:xfrm>
            <a:off x="1066025" y="3850450"/>
            <a:ext cx="10659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161616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Las propiedades </a:t>
            </a:r>
            <a:r>
              <a:rPr lang="es-ES" sz="2500">
                <a:solidFill>
                  <a:srgbClr val="FF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Version, UI, CurrentCulture, CurrentUICulture, PrivateData y Runspace </a:t>
            </a:r>
            <a:r>
              <a:rPr lang="es-ES" sz="2500">
                <a:solidFill>
                  <a:srgbClr val="161616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contienen cada uno un objeto con otras propiedades útiles. </a:t>
            </a:r>
            <a:endParaRPr sz="27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2402f8581_0_38"/>
          <p:cNvSpPr txBox="1"/>
          <p:nvPr/>
        </p:nvSpPr>
        <p:spPr>
          <a:xfrm>
            <a:off x="2415300" y="743050"/>
            <a:ext cx="6426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Fira Code"/>
                <a:ea typeface="Fira Code"/>
                <a:cs typeface="Fira Code"/>
                <a:sym typeface="Fira Code"/>
              </a:rPr>
              <a:t>Aquí mostramos ejemplos:</a:t>
            </a:r>
            <a:endParaRPr sz="25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16" name="Google Shape;216;g1e2402f858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50" y="2736600"/>
            <a:ext cx="10448701" cy="31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e2402f8581_0_38"/>
          <p:cNvSpPr txBox="1"/>
          <p:nvPr/>
        </p:nvSpPr>
        <p:spPr>
          <a:xfrm>
            <a:off x="871650" y="19350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DCDCAA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Get-Host</a:t>
            </a:r>
            <a:endParaRPr sz="1900">
              <a:solidFill>
                <a:srgbClr val="DCDCAA"/>
              </a:solidFill>
              <a:highlight>
                <a:srgbClr val="1F1F1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2402f8581_0_63"/>
          <p:cNvSpPr txBox="1"/>
          <p:nvPr/>
        </p:nvSpPr>
        <p:spPr>
          <a:xfrm>
            <a:off x="963900" y="596775"/>
            <a:ext cx="10264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s-ES" sz="2500">
                <a:solidFill>
                  <a:srgbClr val="161616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Obtener DateTimeFormat para la referencia cultural actual</a:t>
            </a:r>
            <a:endParaRPr sz="2500">
              <a:solidFill>
                <a:srgbClr val="161616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24" name="Google Shape;224;g1e2402f8581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25" y="2501325"/>
            <a:ext cx="7859051" cy="40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e2402f8581_0_63"/>
          <p:cNvSpPr txBox="1"/>
          <p:nvPr/>
        </p:nvSpPr>
        <p:spPr>
          <a:xfrm>
            <a:off x="1703200" y="1787875"/>
            <a:ext cx="806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CCCCCC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s-ES" sz="1800">
                <a:solidFill>
                  <a:srgbClr val="DCDCAA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Get-Host</a:t>
            </a:r>
            <a:r>
              <a:rPr lang="es-ES" sz="1800">
                <a:solidFill>
                  <a:srgbClr val="CCCCCC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).CurrentCulture.DateTimeFormat </a:t>
            </a:r>
            <a:r>
              <a:rPr lang="es-ES" sz="1800">
                <a:solidFill>
                  <a:srgbClr val="D4D4D4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|</a:t>
            </a:r>
            <a:r>
              <a:rPr lang="es-ES" sz="1800">
                <a:solidFill>
                  <a:srgbClr val="CCCCCC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s-ES" sz="1800">
                <a:solidFill>
                  <a:srgbClr val="DCDCAA"/>
                </a:solidFill>
                <a:highlight>
                  <a:srgbClr val="1F1F1F"/>
                </a:highlight>
                <a:latin typeface="Fira Code"/>
                <a:ea typeface="Fira Code"/>
                <a:cs typeface="Fira Code"/>
                <a:sym typeface="Fira Code"/>
              </a:rPr>
              <a:t>Format-List</a:t>
            </a:r>
            <a:endParaRPr sz="1800">
              <a:solidFill>
                <a:srgbClr val="DCDCAA"/>
              </a:solidFill>
              <a:highlight>
                <a:srgbClr val="1F1F1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2402f8581_0_72"/>
          <p:cNvSpPr txBox="1"/>
          <p:nvPr/>
        </p:nvSpPr>
        <p:spPr>
          <a:xfrm>
            <a:off x="1645050" y="833675"/>
            <a:ext cx="8901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Fira Code"/>
                <a:ea typeface="Fira Code"/>
                <a:cs typeface="Fira Code"/>
                <a:sym typeface="Fira Code"/>
              </a:rPr>
              <a:t>Obtener la versión de Powershell para el ordenador</a:t>
            </a:r>
            <a:endParaRPr sz="25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32" name="Google Shape;232;g1e2402f8581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475" y="4061800"/>
            <a:ext cx="5212300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e2402f8581_0_72"/>
          <p:cNvSpPr txBox="1"/>
          <p:nvPr/>
        </p:nvSpPr>
        <p:spPr>
          <a:xfrm>
            <a:off x="3141975" y="3016500"/>
            <a:ext cx="310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Get-Host</a:t>
            </a:r>
            <a:r>
              <a:rPr lang="es-ES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).Version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2402f8581_0_82"/>
          <p:cNvSpPr txBox="1"/>
          <p:nvPr/>
        </p:nvSpPr>
        <p:spPr>
          <a:xfrm>
            <a:off x="770442" y="544531"/>
            <a:ext cx="10173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s-ES" sz="2500" dirty="0">
                <a:solidFill>
                  <a:srgbClr val="161616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Establecimiento del color de fondo de la consola de PowerShell</a:t>
            </a:r>
            <a:endParaRPr sz="2500" dirty="0">
              <a:solidFill>
                <a:srgbClr val="161616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40" name="Google Shape;240;g1e2402f8581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50" y="2242519"/>
            <a:ext cx="7935900" cy="40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2402f8581_0_113"/>
          <p:cNvSpPr txBox="1"/>
          <p:nvPr/>
        </p:nvSpPr>
        <p:spPr>
          <a:xfrm>
            <a:off x="351160" y="298493"/>
            <a:ext cx="454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s-ES" sz="2500" dirty="0">
                <a:solidFill>
                  <a:srgbClr val="161616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SCRIPT con GET-HOST</a:t>
            </a:r>
            <a:endParaRPr sz="2500" dirty="0">
              <a:solidFill>
                <a:srgbClr val="161616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47" name="Google Shape;247;g1e2402f8581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1424275"/>
            <a:ext cx="11705551" cy="50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e2402f8581_0_113"/>
          <p:cNvSpPr txBox="1"/>
          <p:nvPr/>
        </p:nvSpPr>
        <p:spPr>
          <a:xfrm>
            <a:off x="10658525" y="5897900"/>
            <a:ext cx="115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MARTA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1e2402f8581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0006"/>
            <a:ext cx="12192000" cy="526799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e2402f8581_0_120"/>
          <p:cNvSpPr txBox="1"/>
          <p:nvPr/>
        </p:nvSpPr>
        <p:spPr>
          <a:xfrm>
            <a:off x="340456" y="662032"/>
            <a:ext cx="64438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Fira Code"/>
                <a:ea typeface="Fira Code"/>
                <a:cs typeface="Fira Code"/>
                <a:sym typeface="Fira Code"/>
              </a:rPr>
              <a:t>Resultado en el archivo de texto</a:t>
            </a:r>
            <a:r>
              <a:rPr lang="es-ES" sz="2200" dirty="0"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2200" dirty="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e2402f8581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4" y="1506600"/>
            <a:ext cx="10574551" cy="518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e2402f8581_1_75"/>
          <p:cNvSpPr txBox="1"/>
          <p:nvPr/>
        </p:nvSpPr>
        <p:spPr>
          <a:xfrm>
            <a:off x="808575" y="167374"/>
            <a:ext cx="1057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s-ES" sz="2500" dirty="0">
                <a:solidFill>
                  <a:srgbClr val="161616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SCRIPT DE IRENE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2402f8581_1_87"/>
          <p:cNvSpPr txBox="1"/>
          <p:nvPr/>
        </p:nvSpPr>
        <p:spPr>
          <a:xfrm>
            <a:off x="779000" y="152400"/>
            <a:ext cx="1057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s-ES" sz="2500" dirty="0">
                <a:solidFill>
                  <a:srgbClr val="161616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Script de Irene</a:t>
            </a:r>
            <a:endParaRPr dirty="0"/>
          </a:p>
        </p:txBody>
      </p:sp>
      <p:pic>
        <p:nvPicPr>
          <p:cNvPr id="269" name="Google Shape;269;g1e2402f8581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800"/>
            <a:ext cx="11827900" cy="5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p4" descr="Números digitale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4"/>
          <p:cNvGrpSpPr/>
          <p:nvPr/>
        </p:nvGrpSpPr>
        <p:grpSpPr>
          <a:xfrm>
            <a:off x="1495055" y="461434"/>
            <a:ext cx="7507083" cy="5935132"/>
            <a:chOff x="438067" y="457200"/>
            <a:chExt cx="7507083" cy="5935132"/>
          </a:xfrm>
        </p:grpSpPr>
        <p:sp>
          <p:nvSpPr>
            <p:cNvPr id="118" name="Google Shape;118;p4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36261" y="697550"/>
            <a:ext cx="61107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 sz="3800">
                <a:latin typeface="Fira Code Medium"/>
                <a:ea typeface="Fira Code Medium"/>
                <a:cs typeface="Fira Code Medium"/>
                <a:sym typeface="Fira Code Medium"/>
              </a:rPr>
              <a:t>Índice</a:t>
            </a:r>
            <a:endParaRPr sz="38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-2102068" y="905704"/>
            <a:ext cx="10442267" cy="4615904"/>
            <a:chOff x="-4028574" y="-618397"/>
            <a:chExt cx="11094631" cy="4800732"/>
          </a:xfrm>
        </p:grpSpPr>
        <p:sp>
          <p:nvSpPr>
            <p:cNvPr id="123" name="Google Shape;123;p4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61724" y="311844"/>
              <a:ext cx="4523869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s-ES" sz="35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¿Qué es un Script?</a:t>
              </a:r>
              <a:endParaRPr dirty="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8806" y="2207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s-ES" sz="35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¿Para qué sirven?</a:t>
              </a:r>
              <a:endParaRPr dirty="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755666" y="2494754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s-ES" sz="35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Nuestros comandos</a:t>
              </a: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4;p4">
            <a:extLst>
              <a:ext uri="{FF2B5EF4-FFF2-40B4-BE49-F238E27FC236}">
                <a16:creationId xmlns:a16="http://schemas.microsoft.com/office/drawing/2014/main" id="{B5837218-9726-2593-F568-DCE0B8CCC991}"/>
              </a:ext>
            </a:extLst>
          </p:cNvPr>
          <p:cNvSpPr/>
          <p:nvPr/>
        </p:nvSpPr>
        <p:spPr>
          <a:xfrm>
            <a:off x="2312441" y="4805507"/>
            <a:ext cx="5783894" cy="685345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NuE</a:t>
            </a:r>
            <a:endParaRPr dirty="0"/>
          </a:p>
        </p:txBody>
      </p:sp>
      <p:sp>
        <p:nvSpPr>
          <p:cNvPr id="5" name="Google Shape;126;p4">
            <a:extLst>
              <a:ext uri="{FF2B5EF4-FFF2-40B4-BE49-F238E27FC236}">
                <a16:creationId xmlns:a16="http://schemas.microsoft.com/office/drawing/2014/main" id="{0132F4AB-6E73-066E-71EF-84B8F20F61AD}"/>
              </a:ext>
            </a:extLst>
          </p:cNvPr>
          <p:cNvSpPr/>
          <p:nvPr/>
        </p:nvSpPr>
        <p:spPr>
          <a:xfrm>
            <a:off x="2033547" y="4755680"/>
            <a:ext cx="838594" cy="85668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4490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1ADC37-9831-9E98-27D4-63885362DAEB}"/>
              </a:ext>
            </a:extLst>
          </p:cNvPr>
          <p:cNvSpPr txBox="1"/>
          <p:nvPr/>
        </p:nvSpPr>
        <p:spPr>
          <a:xfrm>
            <a:off x="2941703" y="4844521"/>
            <a:ext cx="370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solidFill>
                  <a:schemeClr val="bg1"/>
                </a:solidFill>
                <a:latin typeface="Gill Sans" panose="020B0604020202020204" charset="0"/>
              </a:rPr>
              <a:t>Scripts</a:t>
            </a:r>
            <a:r>
              <a:rPr lang="es-ES" sz="3600" dirty="0">
                <a:solidFill>
                  <a:schemeClr val="bg1"/>
                </a:solidFill>
                <a:latin typeface="Gill Sans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8" name="Google Shape;278;p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5"/>
          <p:cNvSpPr txBox="1">
            <a:spLocks noGrp="1"/>
          </p:cNvSpPr>
          <p:nvPr>
            <p:ph type="ctrTitle"/>
          </p:nvPr>
        </p:nvSpPr>
        <p:spPr>
          <a:xfrm>
            <a:off x="8090063" y="2259450"/>
            <a:ext cx="36075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s-ES">
                <a:solidFill>
                  <a:srgbClr val="FFFFFF"/>
                </a:solidFill>
              </a:rPr>
              <a:t>GRACIAS POR VUESTRA ATENCIÓN</a:t>
            </a:r>
            <a:endParaRPr/>
          </a:p>
        </p:txBody>
      </p:sp>
      <p:pic>
        <p:nvPicPr>
          <p:cNvPr id="282" name="Google Shape;282;p5" descr="Números digitale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Google Shape;141;g1e2402f8581_0_10"/>
          <p:cNvPicPr preferRelativeResize="0"/>
          <p:nvPr/>
        </p:nvPicPr>
        <p:blipFill rotWithShape="1">
          <a:blip r:embed="rId3"/>
          <a:srcRect l="4713" r="12871" b="2318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  <a:noFill/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Google Shape;139;g1e2402f8581_0_10"/>
          <p:cNvSpPr txBox="1"/>
          <p:nvPr/>
        </p:nvSpPr>
        <p:spPr>
          <a:xfrm>
            <a:off x="371092" y="1161288"/>
            <a:ext cx="5341449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Medium"/>
              </a:rPr>
              <a:t>¿</a:t>
            </a:r>
            <a:r>
              <a:rPr lang="en-US" sz="3600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Medium"/>
              </a:rPr>
              <a:t>Qué</a:t>
            </a:r>
            <a:r>
              <a:rPr lang="en-US" sz="36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Medium"/>
              </a:rPr>
              <a:t> es un Script?</a:t>
            </a:r>
            <a:endParaRPr lang="en-US" sz="3600" b="1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Gill San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Google Shape;138;g1e2402f8581_0_10">
            <a:extLst>
              <a:ext uri="{FF2B5EF4-FFF2-40B4-BE49-F238E27FC236}">
                <a16:creationId xmlns:a16="http://schemas.microsoft.com/office/drawing/2014/main" id="{38CAAAF0-BF21-ED85-F7DE-A7EFF2381B4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{Un script es un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archivo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de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texto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sin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formato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que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contiene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uno o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varios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comandos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de PowerShell. Los scripts de PowerShell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tienen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una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1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.ps1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extensión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de </a:t>
            </a:r>
            <a:r>
              <a:rPr lang="en-US" sz="1700" dirty="0" err="1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archivo</a:t>
            </a:r>
            <a:r>
              <a:rPr lang="en-US" sz="1700" dirty="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.}</a:t>
            </a:r>
            <a:endParaRPr lang="en-US" sz="17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g1e2402f8581_1_7"/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¿Para </a:t>
            </a:r>
            <a:r>
              <a:rPr lang="en-US" sz="4000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qué</a:t>
            </a:r>
            <a:r>
              <a:rPr lang="en-US" sz="40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en-US" sz="4000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sirven</a:t>
            </a:r>
            <a:r>
              <a:rPr lang="en-US" sz="40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?</a:t>
            </a:r>
          </a:p>
        </p:txBody>
      </p:sp>
      <p:sp>
        <p:nvSpPr>
          <p:cNvPr id="16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g1e2402f8581_1_7"/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[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Éstos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scripts se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utilizan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para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automatizar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tareas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repetitivas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,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ejecutar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comandos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complejos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y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procesar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grandes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cantidades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de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datos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en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el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sistema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</a:t>
            </a:r>
            <a:r>
              <a:rPr lang="en-US" sz="2200" dirty="0" err="1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operativo</a:t>
            </a:r>
            <a:r>
              <a:rPr lang="en-US" sz="2200" dirty="0">
                <a:highlight>
                  <a:schemeClr val="lt1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 Light"/>
              </a:rPr>
              <a:t> Windows. ] </a:t>
            </a:r>
            <a:endParaRPr lang="en-US" sz="2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Gill Sans"/>
            </a:endParaRPr>
          </a:p>
        </p:txBody>
      </p:sp>
      <p:pic>
        <p:nvPicPr>
          <p:cNvPr id="149" name="Google Shape;149;g1e2402f8581_1_7"/>
          <p:cNvPicPr preferRelativeResize="0"/>
          <p:nvPr/>
        </p:nvPicPr>
        <p:blipFill rotWithShape="1">
          <a:blip r:embed="rId3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402f8581_0_21"/>
          <p:cNvSpPr txBox="1"/>
          <p:nvPr/>
        </p:nvSpPr>
        <p:spPr>
          <a:xfrm>
            <a:off x="1039700" y="1937850"/>
            <a:ext cx="10601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{Es una herramienta muy útil para explorar y utilizar los comandos disponibles en PowerShell}</a:t>
            </a:r>
            <a:endParaRPr dirty="0"/>
          </a:p>
        </p:txBody>
      </p:sp>
      <p:sp>
        <p:nvSpPr>
          <p:cNvPr id="156" name="Google Shape;156;g1e2402f8581_0_21"/>
          <p:cNvSpPr txBox="1">
            <a:spLocks noGrp="1"/>
          </p:cNvSpPr>
          <p:nvPr>
            <p:ph type="ctrTitle" idx="4294967295"/>
          </p:nvPr>
        </p:nvSpPr>
        <p:spPr>
          <a:xfrm>
            <a:off x="1701755" y="841913"/>
            <a:ext cx="3375025" cy="65722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4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Get-Command</a:t>
            </a:r>
            <a:endParaRPr dirty="0"/>
          </a:p>
        </p:txBody>
      </p:sp>
      <p:pic>
        <p:nvPicPr>
          <p:cNvPr id="157" name="Google Shape;157;g1e2402f858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55" y="728475"/>
            <a:ext cx="884100" cy="8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2402f8581_0_21"/>
          <p:cNvSpPr txBox="1"/>
          <p:nvPr/>
        </p:nvSpPr>
        <p:spPr>
          <a:xfrm>
            <a:off x="1039700" y="3019950"/>
            <a:ext cx="105195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#Permite a los usuarios buscar y obtener información sobre los $comandos disponibles en su sistema.</a:t>
            </a:r>
            <a:endParaRPr sz="2200" dirty="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#Esto incluye $comandos internos y externos, alias y funciones.</a:t>
            </a:r>
            <a:endParaRPr sz="2200" dirty="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#Se pueden buscar $comandos específicos y obtener información detallada sobre cómo utilizarlos y su sintaxis.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402f8581_1_20"/>
          <p:cNvSpPr txBox="1">
            <a:spLocks noGrp="1"/>
          </p:cNvSpPr>
          <p:nvPr>
            <p:ph type="ctrTitle" idx="4294967295"/>
          </p:nvPr>
        </p:nvSpPr>
        <p:spPr>
          <a:xfrm>
            <a:off x="1829547" y="773250"/>
            <a:ext cx="9613900" cy="74295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Get-Command</a:t>
            </a:r>
            <a:endParaRPr sz="4000" b="1" dirty="0"/>
          </a:p>
        </p:txBody>
      </p:sp>
      <p:pic>
        <p:nvPicPr>
          <p:cNvPr id="165" name="Google Shape;165;g1e2402f8581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47" y="773250"/>
            <a:ext cx="884100" cy="8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e2402f8581_1_20"/>
          <p:cNvSpPr txBox="1"/>
          <p:nvPr/>
        </p:nvSpPr>
        <p:spPr>
          <a:xfrm>
            <a:off x="1488600" y="1884306"/>
            <a:ext cx="2227994" cy="77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{Sintaxis}</a:t>
            </a:r>
            <a:endParaRPr dirty="0"/>
          </a:p>
        </p:txBody>
      </p:sp>
      <p:pic>
        <p:nvPicPr>
          <p:cNvPr id="167" name="Google Shape;167;g1e2402f8581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0" y="2595600"/>
            <a:ext cx="5683897" cy="41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e2402f8581_1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872" y="2595600"/>
            <a:ext cx="5212684" cy="41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e2402f858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2375"/>
            <a:ext cx="11887201" cy="40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e2402f8581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5272"/>
            <a:ext cx="11887201" cy="370314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e2402f8581_0_42"/>
          <p:cNvSpPr txBox="1"/>
          <p:nvPr/>
        </p:nvSpPr>
        <p:spPr>
          <a:xfrm>
            <a:off x="210000" y="919150"/>
            <a:ext cx="117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Ejemplo 1: Obtener cmdlets, funciones y alias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2402f8581_1_48"/>
          <p:cNvSpPr txBox="1"/>
          <p:nvPr/>
        </p:nvSpPr>
        <p:spPr>
          <a:xfrm>
            <a:off x="210000" y="919150"/>
            <a:ext cx="117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Ejemplo 2: Obtener comandos en la sesión actual</a:t>
            </a:r>
            <a:endParaRPr sz="3500"/>
          </a:p>
        </p:txBody>
      </p:sp>
      <p:pic>
        <p:nvPicPr>
          <p:cNvPr id="183" name="Google Shape;183;g1e2402f8581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350"/>
            <a:ext cx="11887201" cy="30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2402f8581_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7573"/>
            <a:ext cx="11887201" cy="370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402f8581_1_57"/>
          <p:cNvSpPr txBox="1"/>
          <p:nvPr/>
        </p:nvSpPr>
        <p:spPr>
          <a:xfrm>
            <a:off x="210000" y="919150"/>
            <a:ext cx="117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Ejemplo 3: Obtener cmdlets y mostrarlos en orden</a:t>
            </a:r>
            <a:endParaRPr sz="4600"/>
          </a:p>
        </p:txBody>
      </p:sp>
      <p:pic>
        <p:nvPicPr>
          <p:cNvPr id="191" name="Google Shape;191;g1e2402f8581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0" y="1998750"/>
            <a:ext cx="11887201" cy="48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2402f8581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863" y="2650657"/>
            <a:ext cx="9206267" cy="407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327</Words>
  <Application>Microsoft Office PowerPoint</Application>
  <PresentationFormat>Panorámica</PresentationFormat>
  <Paragraphs>60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Calibri</vt:lpstr>
      <vt:lpstr>Gill Sans</vt:lpstr>
      <vt:lpstr>Fira Code</vt:lpstr>
      <vt:lpstr>Courier New</vt:lpstr>
      <vt:lpstr>Calibri Light</vt:lpstr>
      <vt:lpstr>Arial</vt:lpstr>
      <vt:lpstr>Fira Code Medium</vt:lpstr>
      <vt:lpstr>Tema de Office</vt:lpstr>
      <vt:lpstr>Script Powershell</vt:lpstr>
      <vt:lpstr>Índice</vt:lpstr>
      <vt:lpstr>Presentación de PowerPoint</vt:lpstr>
      <vt:lpstr>Presentación de PowerPoint</vt:lpstr>
      <vt:lpstr>Get-Command</vt:lpstr>
      <vt:lpstr>Get-Command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Powershell</dc:title>
  <dc:creator>Marta Tirador</dc:creator>
  <cp:lastModifiedBy>Marta Tirador</cp:lastModifiedBy>
  <cp:revision>3</cp:revision>
  <dcterms:created xsi:type="dcterms:W3CDTF">2023-05-04T06:45:41Z</dcterms:created>
  <dcterms:modified xsi:type="dcterms:W3CDTF">2023-05-11T07:37:45Z</dcterms:modified>
</cp:coreProperties>
</file>