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4"/>
    <p:sldMasterId id="2147483713" r:id="rId5"/>
  </p:sldMasterIdLst>
  <p:sldIdLst>
    <p:sldId id="256" r:id="rId6"/>
    <p:sldId id="257" r:id="rId7"/>
    <p:sldId id="259" r:id="rId8"/>
    <p:sldId id="261" r:id="rId9"/>
    <p:sldId id="285" r:id="rId10"/>
    <p:sldId id="286" r:id="rId11"/>
    <p:sldId id="287" r:id="rId12"/>
    <p:sldId id="288" r:id="rId13"/>
    <p:sldId id="289" r:id="rId14"/>
    <p:sldId id="258" r:id="rId15"/>
    <p:sldId id="262" r:id="rId16"/>
    <p:sldId id="264" r:id="rId17"/>
    <p:sldId id="265" r:id="rId18"/>
    <p:sldId id="278" r:id="rId19"/>
    <p:sldId id="274" r:id="rId20"/>
    <p:sldId id="266" r:id="rId21"/>
    <p:sldId id="267" r:id="rId22"/>
    <p:sldId id="268" r:id="rId23"/>
    <p:sldId id="269" r:id="rId24"/>
    <p:sldId id="270" r:id="rId25"/>
    <p:sldId id="271" r:id="rId26"/>
    <p:sldId id="277" r:id="rId27"/>
    <p:sldId id="272" r:id="rId28"/>
    <p:sldId id="273" r:id="rId29"/>
    <p:sldId id="276" r:id="rId30"/>
    <p:sldId id="279" r:id="rId31"/>
    <p:sldId id="280" r:id="rId32"/>
    <p:sldId id="281" r:id="rId33"/>
    <p:sldId id="282" r:id="rId34"/>
    <p:sldId id="275" r:id="rId35"/>
    <p:sldId id="284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5A56B-FFDE-EA16-9A3D-69164AE8B43B}" v="3" dt="2019-06-02T17:44:05.600"/>
    <p1510:client id="{370A3CC0-DCD6-8DDD-6BF6-FB3D5DCB8624}" v="1" dt="2019-06-01T20:03:30.100"/>
    <p1510:client id="{93413A11-2480-9F3D-02FD-DC1FEFAE29DF}" v="17" dt="2019-05-29T14:47:36.494"/>
    <p1510:client id="{E1E8BE04-660B-49E9-AC84-B7D634C0F3DA}" v="9" dt="2019-05-29T13:43:28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lós Tirpák" userId="S::miklos.tirpak@emnify.com::31df012f-398c-4bfa-963a-0363ec8bd8d4" providerId="AD" clId="Web-{7EFAA443-AB22-02B0-546A-ED1D5C210685}"/>
    <pc:docChg chg="modSld">
      <pc:chgData name="Miklós Tirpák" userId="S::miklos.tirpak@emnify.com::31df012f-398c-4bfa-963a-0363ec8bd8d4" providerId="AD" clId="Web-{7EFAA443-AB22-02B0-546A-ED1D5C210685}" dt="2019-06-04T06:52:11.174" v="18" actId="20577"/>
      <pc:docMkLst>
        <pc:docMk/>
      </pc:docMkLst>
      <pc:sldChg chg="modSp">
        <pc:chgData name="Miklós Tirpák" userId="S::miklos.tirpak@emnify.com::31df012f-398c-4bfa-963a-0363ec8bd8d4" providerId="AD" clId="Web-{7EFAA443-AB22-02B0-546A-ED1D5C210685}" dt="2019-06-04T06:52:11.174" v="17" actId="20577"/>
        <pc:sldMkLst>
          <pc:docMk/>
          <pc:sldMk cId="0" sldId="257"/>
        </pc:sldMkLst>
        <pc:spChg chg="mod">
          <ac:chgData name="Miklós Tirpák" userId="S::miklos.tirpak@emnify.com::31df012f-398c-4bfa-963a-0363ec8bd8d4" providerId="AD" clId="Web-{7EFAA443-AB22-02B0-546A-ED1D5C210685}" dt="2019-06-04T06:52:11.174" v="17" actId="20577"/>
          <ac:spMkLst>
            <pc:docMk/>
            <pc:sldMk cId="0" sldId="257"/>
            <ac:spMk id="258" creationId="{00000000-0000-0000-0000-000000000000}"/>
          </ac:spMkLst>
        </pc:spChg>
      </pc:sldChg>
      <pc:sldChg chg="delSp modSp">
        <pc:chgData name="Miklós Tirpák" userId="S::miklos.tirpak@emnify.com::31df012f-398c-4bfa-963a-0363ec8bd8d4" providerId="AD" clId="Web-{7EFAA443-AB22-02B0-546A-ED1D5C210685}" dt="2019-06-04T06:51:29.143" v="6" actId="1076"/>
        <pc:sldMkLst>
          <pc:docMk/>
          <pc:sldMk cId="921928542" sldId="290"/>
        </pc:sldMkLst>
        <pc:spChg chg="mod">
          <ac:chgData name="Miklós Tirpák" userId="S::miklos.tirpak@emnify.com::31df012f-398c-4bfa-963a-0363ec8bd8d4" providerId="AD" clId="Web-{7EFAA443-AB22-02B0-546A-ED1D5C210685}" dt="2019-06-04T06:51:29.143" v="6" actId="1076"/>
          <ac:spMkLst>
            <pc:docMk/>
            <pc:sldMk cId="921928542" sldId="290"/>
            <ac:spMk id="5" creationId="{CC60C148-B44A-4F3A-83B1-3E5FB59592DF}"/>
          </ac:spMkLst>
        </pc:spChg>
        <pc:spChg chg="del mod">
          <ac:chgData name="Miklós Tirpák" userId="S::miklos.tirpak@emnify.com::31df012f-398c-4bfa-963a-0363ec8bd8d4" providerId="AD" clId="Web-{7EFAA443-AB22-02B0-546A-ED1D5C210685}" dt="2019-06-04T06:51:02.893" v="3"/>
          <ac:spMkLst>
            <pc:docMk/>
            <pc:sldMk cId="921928542" sldId="290"/>
            <ac:spMk id="19" creationId="{952B3B6B-B245-4E66-A370-16AEA31F6B86}"/>
          </ac:spMkLst>
        </pc:spChg>
        <pc:cxnChg chg="del mod">
          <ac:chgData name="Miklós Tirpák" userId="S::miklos.tirpak@emnify.com::31df012f-398c-4bfa-963a-0363ec8bd8d4" providerId="AD" clId="Web-{7EFAA443-AB22-02B0-546A-ED1D5C210685}" dt="2019-06-04T06:51:24.940" v="5"/>
          <ac:cxnSpMkLst>
            <pc:docMk/>
            <pc:sldMk cId="921928542" sldId="290"/>
            <ac:cxnSpMk id="21" creationId="{E9014D95-F4A0-4A91-BA84-49073F605D65}"/>
          </ac:cxnSpMkLst>
        </pc:cxnChg>
      </pc:sldChg>
    </pc:docChg>
  </pc:docChgLst>
  <pc:docChgLst>
    <pc:chgData name="Miklós Tirpák" userId="S::miklos.tirpak@emnify.com::31df012f-398c-4bfa-963a-0363ec8bd8d4" providerId="AD" clId="Web-{67FB94E4-C689-67FB-A485-99DE17A1EAD4}"/>
    <pc:docChg chg="modSld">
      <pc:chgData name="Miklós Tirpák" userId="S::miklos.tirpak@emnify.com::31df012f-398c-4bfa-963a-0363ec8bd8d4" providerId="AD" clId="Web-{67FB94E4-C689-67FB-A485-99DE17A1EAD4}" dt="2019-05-29T14:28:34.945" v="10" actId="14100"/>
      <pc:docMkLst>
        <pc:docMk/>
      </pc:docMkLst>
      <pc:sldChg chg="addSp modSp">
        <pc:chgData name="Miklós Tirpák" userId="S::miklos.tirpak@emnify.com::31df012f-398c-4bfa-963a-0363ec8bd8d4" providerId="AD" clId="Web-{67FB94E4-C689-67FB-A485-99DE17A1EAD4}" dt="2019-05-29T14:28:34.945" v="10" actId="14100"/>
        <pc:sldMkLst>
          <pc:docMk/>
          <pc:sldMk cId="379315474" sldId="266"/>
        </pc:sldMkLst>
        <pc:spChg chg="mod">
          <ac:chgData name="Miklós Tirpák" userId="S::miklos.tirpak@emnify.com::31df012f-398c-4bfa-963a-0363ec8bd8d4" providerId="AD" clId="Web-{67FB94E4-C689-67FB-A485-99DE17A1EAD4}" dt="2019-05-29T14:27:17.804" v="0" actId="20577"/>
          <ac:spMkLst>
            <pc:docMk/>
            <pc:sldMk cId="379315474" sldId="266"/>
            <ac:spMk id="260" creationId="{00000000-0000-0000-0000-000000000000}"/>
          </ac:spMkLst>
        </pc:spChg>
        <pc:picChg chg="add mod">
          <ac:chgData name="Miklós Tirpák" userId="S::miklos.tirpak@emnify.com::31df012f-398c-4bfa-963a-0363ec8bd8d4" providerId="AD" clId="Web-{67FB94E4-C689-67FB-A485-99DE17A1EAD4}" dt="2019-05-29T14:28:34.945" v="10" actId="14100"/>
          <ac:picMkLst>
            <pc:docMk/>
            <pc:sldMk cId="379315474" sldId="266"/>
            <ac:picMk id="2" creationId="{D4D4159C-624D-4F0E-9406-72C7E9FDE84D}"/>
          </ac:picMkLst>
        </pc:picChg>
      </pc:sldChg>
    </pc:docChg>
  </pc:docChgLst>
  <pc:docChgLst>
    <pc:chgData name="Miklós Tirpák" userId="S::miklos.tirpak@emnify.com::31df012f-398c-4bfa-963a-0363ec8bd8d4" providerId="AD" clId="Web-{F92F4E56-7D41-A1A4-77F9-FEB0841EBEEC}"/>
    <pc:docChg chg="addSld delSld modSld">
      <pc:chgData name="Miklós Tirpák" userId="S::miklos.tirpak@emnify.com::31df012f-398c-4bfa-963a-0363ec8bd8d4" providerId="AD" clId="Web-{F92F4E56-7D41-A1A4-77F9-FEB0841EBEEC}" dt="2019-05-31T16:25:40.941" v="3185" actId="1076"/>
      <pc:docMkLst>
        <pc:docMk/>
      </pc:docMkLst>
      <pc:sldChg chg="modSp">
        <pc:chgData name="Miklós Tirpák" userId="S::miklos.tirpak@emnify.com::31df012f-398c-4bfa-963a-0363ec8bd8d4" providerId="AD" clId="Web-{F92F4E56-7D41-A1A4-77F9-FEB0841EBEEC}" dt="2019-05-31T09:17:58.084" v="41" actId="20577"/>
        <pc:sldMkLst>
          <pc:docMk/>
          <pc:sldMk cId="770366987" sldId="258"/>
        </pc:sldMkLst>
        <pc:spChg chg="mod">
          <ac:chgData name="Miklós Tirpák" userId="S::miklos.tirpak@emnify.com::31df012f-398c-4bfa-963a-0363ec8bd8d4" providerId="AD" clId="Web-{F92F4E56-7D41-A1A4-77F9-FEB0841EBEEC}" dt="2019-05-31T09:17:58.084" v="41" actId="20577"/>
          <ac:spMkLst>
            <pc:docMk/>
            <pc:sldMk cId="770366987" sldId="258"/>
            <ac:spMk id="258" creationId="{00000000-0000-0000-0000-000000000000}"/>
          </ac:spMkLst>
        </pc:spChg>
      </pc:sldChg>
      <pc:sldChg chg="modSp">
        <pc:chgData name="Miklós Tirpák" userId="S::miklos.tirpak@emnify.com::31df012f-398c-4bfa-963a-0363ec8bd8d4" providerId="AD" clId="Web-{F92F4E56-7D41-A1A4-77F9-FEB0841EBEEC}" dt="2019-05-31T16:24:21.237" v="3163" actId="20577"/>
        <pc:sldMkLst>
          <pc:docMk/>
          <pc:sldMk cId="1440503221" sldId="260"/>
        </pc:sldMkLst>
        <pc:spChg chg="mod">
          <ac:chgData name="Miklós Tirpák" userId="S::miklos.tirpak@emnify.com::31df012f-398c-4bfa-963a-0363ec8bd8d4" providerId="AD" clId="Web-{F92F4E56-7D41-A1A4-77F9-FEB0841EBEEC}" dt="2019-05-31T16:24:21.237" v="3163" actId="20577"/>
          <ac:spMkLst>
            <pc:docMk/>
            <pc:sldMk cId="1440503221" sldId="260"/>
            <ac:spMk id="258" creationId="{00000000-0000-0000-0000-000000000000}"/>
          </ac:spMkLst>
        </pc:spChg>
      </pc:sldChg>
      <pc:sldChg chg="modSp">
        <pc:chgData name="Miklós Tirpák" userId="S::miklos.tirpak@emnify.com::31df012f-398c-4bfa-963a-0363ec8bd8d4" providerId="AD" clId="Web-{F92F4E56-7D41-A1A4-77F9-FEB0841EBEEC}" dt="2019-05-31T09:20:39.335" v="47" actId="20577"/>
        <pc:sldMkLst>
          <pc:docMk/>
          <pc:sldMk cId="2347914839" sldId="261"/>
        </pc:sldMkLst>
        <pc:spChg chg="mod">
          <ac:chgData name="Miklós Tirpák" userId="S::miklos.tirpak@emnify.com::31df012f-398c-4bfa-963a-0363ec8bd8d4" providerId="AD" clId="Web-{F92F4E56-7D41-A1A4-77F9-FEB0841EBEEC}" dt="2019-05-31T09:20:39.335" v="47" actId="20577"/>
          <ac:spMkLst>
            <pc:docMk/>
            <pc:sldMk cId="2347914839" sldId="261"/>
            <ac:spMk id="258" creationId="{00000000-0000-0000-0000-000000000000}"/>
          </ac:spMkLst>
        </pc:spChg>
      </pc:sldChg>
      <pc:sldChg chg="modSp">
        <pc:chgData name="Miklós Tirpák" userId="S::miklos.tirpak@emnify.com::31df012f-398c-4bfa-963a-0363ec8bd8d4" providerId="AD" clId="Web-{F92F4E56-7D41-A1A4-77F9-FEB0841EBEEC}" dt="2019-05-31T15:58:51.555" v="2607" actId="20577"/>
        <pc:sldMkLst>
          <pc:docMk/>
          <pc:sldMk cId="83982069" sldId="262"/>
        </pc:sldMkLst>
        <pc:spChg chg="mod">
          <ac:chgData name="Miklós Tirpák" userId="S::miklos.tirpak@emnify.com::31df012f-398c-4bfa-963a-0363ec8bd8d4" providerId="AD" clId="Web-{F92F4E56-7D41-A1A4-77F9-FEB0841EBEEC}" dt="2019-05-31T11:25:59.817" v="181" actId="20577"/>
          <ac:spMkLst>
            <pc:docMk/>
            <pc:sldMk cId="83982069" sldId="262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F92F4E56-7D41-A1A4-77F9-FEB0841EBEEC}" dt="2019-05-31T15:58:51.555" v="2607" actId="20577"/>
          <ac:spMkLst>
            <pc:docMk/>
            <pc:sldMk cId="83982069" sldId="262"/>
            <ac:spMk id="258" creationId="{00000000-0000-0000-0000-000000000000}"/>
          </ac:spMkLst>
        </pc:spChg>
      </pc:sldChg>
      <pc:sldChg chg="add replId">
        <pc:chgData name="Miklós Tirpák" userId="S::miklos.tirpak@emnify.com::31df012f-398c-4bfa-963a-0363ec8bd8d4" providerId="AD" clId="Web-{F92F4E56-7D41-A1A4-77F9-FEB0841EBEEC}" dt="2019-05-31T09:26:12.713" v="149"/>
        <pc:sldMkLst>
          <pc:docMk/>
          <pc:sldMk cId="3810133443" sldId="263"/>
        </pc:sldMkLst>
      </pc:sldChg>
      <pc:sldChg chg="modSp add replId">
        <pc:chgData name="Miklós Tirpák" userId="S::miklos.tirpak@emnify.com::31df012f-398c-4bfa-963a-0363ec8bd8d4" providerId="AD" clId="Web-{F92F4E56-7D41-A1A4-77F9-FEB0841EBEEC}" dt="2019-05-31T12:12:54.930" v="1256" actId="20577"/>
        <pc:sldMkLst>
          <pc:docMk/>
          <pc:sldMk cId="4011045878" sldId="264"/>
        </pc:sldMkLst>
        <pc:spChg chg="mod">
          <ac:chgData name="Miklós Tirpák" userId="S::miklos.tirpak@emnify.com::31df012f-398c-4bfa-963a-0363ec8bd8d4" providerId="AD" clId="Web-{F92F4E56-7D41-A1A4-77F9-FEB0841EBEEC}" dt="2019-05-31T11:46:31.232" v="706" actId="20577"/>
          <ac:spMkLst>
            <pc:docMk/>
            <pc:sldMk cId="4011045878" sldId="264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F92F4E56-7D41-A1A4-77F9-FEB0841EBEEC}" dt="2019-05-31T12:12:54.930" v="1256" actId="20577"/>
          <ac:spMkLst>
            <pc:docMk/>
            <pc:sldMk cId="4011045878" sldId="264"/>
            <ac:spMk id="258" creationId="{00000000-0000-0000-0000-000000000000}"/>
          </ac:spMkLst>
        </pc:spChg>
      </pc:sldChg>
      <pc:sldChg chg="modSp add replId">
        <pc:chgData name="Miklós Tirpák" userId="S::miklos.tirpak@emnify.com::31df012f-398c-4bfa-963a-0363ec8bd8d4" providerId="AD" clId="Web-{F92F4E56-7D41-A1A4-77F9-FEB0841EBEEC}" dt="2019-05-31T12:22:33.308" v="1385" actId="20577"/>
        <pc:sldMkLst>
          <pc:docMk/>
          <pc:sldMk cId="892617405" sldId="265"/>
        </pc:sldMkLst>
        <pc:spChg chg="mod">
          <ac:chgData name="Miklós Tirpák" userId="S::miklos.tirpak@emnify.com::31df012f-398c-4bfa-963a-0363ec8bd8d4" providerId="AD" clId="Web-{F92F4E56-7D41-A1A4-77F9-FEB0841EBEEC}" dt="2019-05-31T12:13:44.320" v="1274" actId="20577"/>
          <ac:spMkLst>
            <pc:docMk/>
            <pc:sldMk cId="892617405" sldId="265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F92F4E56-7D41-A1A4-77F9-FEB0841EBEEC}" dt="2019-05-31T12:22:33.308" v="1385" actId="20577"/>
          <ac:spMkLst>
            <pc:docMk/>
            <pc:sldMk cId="892617405" sldId="265"/>
            <ac:spMk id="258" creationId="{00000000-0000-0000-0000-000000000000}"/>
          </ac:spMkLst>
        </pc:spChg>
      </pc:sldChg>
      <pc:sldChg chg="add del replId">
        <pc:chgData name="Miklós Tirpák" userId="S::miklos.tirpak@emnify.com::31df012f-398c-4bfa-963a-0363ec8bd8d4" providerId="AD" clId="Web-{F92F4E56-7D41-A1A4-77F9-FEB0841EBEEC}" dt="2019-05-31T11:46:13.856" v="694"/>
        <pc:sldMkLst>
          <pc:docMk/>
          <pc:sldMk cId="1448158288" sldId="265"/>
        </pc:sldMkLst>
      </pc:sldChg>
      <pc:sldChg chg="modSp add replId">
        <pc:chgData name="Miklós Tirpák" userId="S::miklos.tirpak@emnify.com::31df012f-398c-4bfa-963a-0363ec8bd8d4" providerId="AD" clId="Web-{F92F4E56-7D41-A1A4-77F9-FEB0841EBEEC}" dt="2019-05-31T14:25:49.142" v="1710" actId="20577"/>
        <pc:sldMkLst>
          <pc:docMk/>
          <pc:sldMk cId="2927112918" sldId="266"/>
        </pc:sldMkLst>
        <pc:spChg chg="mod">
          <ac:chgData name="Miklós Tirpák" userId="S::miklos.tirpak@emnify.com::31df012f-398c-4bfa-963a-0363ec8bd8d4" providerId="AD" clId="Web-{F92F4E56-7D41-A1A4-77F9-FEB0841EBEEC}" dt="2019-05-31T12:29:54.374" v="1403" actId="20577"/>
          <ac:spMkLst>
            <pc:docMk/>
            <pc:sldMk cId="2927112918" sldId="266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F92F4E56-7D41-A1A4-77F9-FEB0841EBEEC}" dt="2019-05-31T14:25:49.142" v="1710" actId="20577"/>
          <ac:spMkLst>
            <pc:docMk/>
            <pc:sldMk cId="2927112918" sldId="266"/>
            <ac:spMk id="258" creationId="{00000000-0000-0000-0000-000000000000}"/>
          </ac:spMkLst>
        </pc:spChg>
      </pc:sldChg>
      <pc:sldChg chg="modSp add replId">
        <pc:chgData name="Miklós Tirpák" userId="S::miklos.tirpak@emnify.com::31df012f-398c-4bfa-963a-0363ec8bd8d4" providerId="AD" clId="Web-{F92F4E56-7D41-A1A4-77F9-FEB0841EBEEC}" dt="2019-05-31T15:03:20.201" v="1999" actId="20577"/>
        <pc:sldMkLst>
          <pc:docMk/>
          <pc:sldMk cId="2682908582" sldId="267"/>
        </pc:sldMkLst>
        <pc:spChg chg="mod">
          <ac:chgData name="Miklós Tirpák" userId="S::miklos.tirpak@emnify.com::31df012f-398c-4bfa-963a-0363ec8bd8d4" providerId="AD" clId="Web-{F92F4E56-7D41-A1A4-77F9-FEB0841EBEEC}" dt="2019-05-31T14:26:53.393" v="1716" actId="20577"/>
          <ac:spMkLst>
            <pc:docMk/>
            <pc:sldMk cId="2682908582" sldId="267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F92F4E56-7D41-A1A4-77F9-FEB0841EBEEC}" dt="2019-05-31T15:03:20.201" v="1999" actId="20577"/>
          <ac:spMkLst>
            <pc:docMk/>
            <pc:sldMk cId="2682908582" sldId="267"/>
            <ac:spMk id="258" creationId="{00000000-0000-0000-0000-000000000000}"/>
          </ac:spMkLst>
        </pc:spChg>
      </pc:sldChg>
      <pc:sldChg chg="modSp add replId">
        <pc:chgData name="Miklós Tirpák" userId="S::miklos.tirpak@emnify.com::31df012f-398c-4bfa-963a-0363ec8bd8d4" providerId="AD" clId="Web-{F92F4E56-7D41-A1A4-77F9-FEB0841EBEEC}" dt="2019-05-31T16:00:33.399" v="2614" actId="20577"/>
        <pc:sldMkLst>
          <pc:docMk/>
          <pc:sldMk cId="1138255509" sldId="268"/>
        </pc:sldMkLst>
        <pc:spChg chg="mod">
          <ac:chgData name="Miklós Tirpák" userId="S::miklos.tirpak@emnify.com::31df012f-398c-4bfa-963a-0363ec8bd8d4" providerId="AD" clId="Web-{F92F4E56-7D41-A1A4-77F9-FEB0841EBEEC}" dt="2019-05-31T15:49:47.879" v="2467" actId="20577"/>
          <ac:spMkLst>
            <pc:docMk/>
            <pc:sldMk cId="1138255509" sldId="268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F92F4E56-7D41-A1A4-77F9-FEB0841EBEEC}" dt="2019-05-31T16:00:33.399" v="2614" actId="20577"/>
          <ac:spMkLst>
            <pc:docMk/>
            <pc:sldMk cId="1138255509" sldId="268"/>
            <ac:spMk id="258" creationId="{00000000-0000-0000-0000-000000000000}"/>
          </ac:spMkLst>
        </pc:spChg>
      </pc:sldChg>
      <pc:sldChg chg="modSp add replId">
        <pc:chgData name="Miklós Tirpák" userId="S::miklos.tirpak@emnify.com::31df012f-398c-4bfa-963a-0363ec8bd8d4" providerId="AD" clId="Web-{F92F4E56-7D41-A1A4-77F9-FEB0841EBEEC}" dt="2019-05-31T15:48:04.519" v="2452" actId="20577"/>
        <pc:sldMkLst>
          <pc:docMk/>
          <pc:sldMk cId="3719377250" sldId="269"/>
        </pc:sldMkLst>
        <pc:spChg chg="mod">
          <ac:chgData name="Miklós Tirpák" userId="S::miklos.tirpak@emnify.com::31df012f-398c-4bfa-963a-0363ec8bd8d4" providerId="AD" clId="Web-{F92F4E56-7D41-A1A4-77F9-FEB0841EBEEC}" dt="2019-05-31T15:30:54.825" v="2086" actId="20577"/>
          <ac:spMkLst>
            <pc:docMk/>
            <pc:sldMk cId="3719377250" sldId="269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F92F4E56-7D41-A1A4-77F9-FEB0841EBEEC}" dt="2019-05-31T15:48:04.519" v="2452" actId="20577"/>
          <ac:spMkLst>
            <pc:docMk/>
            <pc:sldMk cId="3719377250" sldId="269"/>
            <ac:spMk id="258" creationId="{00000000-0000-0000-0000-000000000000}"/>
          </ac:spMkLst>
        </pc:spChg>
      </pc:sldChg>
      <pc:sldChg chg="modSp add replId">
        <pc:chgData name="Miklós Tirpák" userId="S::miklos.tirpak@emnify.com::31df012f-398c-4bfa-963a-0363ec8bd8d4" providerId="AD" clId="Web-{F92F4E56-7D41-A1A4-77F9-FEB0841EBEEC}" dt="2019-05-31T16:04:37.416" v="2692" actId="20577"/>
        <pc:sldMkLst>
          <pc:docMk/>
          <pc:sldMk cId="3105982019" sldId="270"/>
        </pc:sldMkLst>
        <pc:spChg chg="mod">
          <ac:chgData name="Miklós Tirpák" userId="S::miklos.tirpak@emnify.com::31df012f-398c-4bfa-963a-0363ec8bd8d4" providerId="AD" clId="Web-{F92F4E56-7D41-A1A4-77F9-FEB0841EBEEC}" dt="2019-05-31T15:49:53.207" v="2480" actId="20577"/>
          <ac:spMkLst>
            <pc:docMk/>
            <pc:sldMk cId="3105982019" sldId="270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F92F4E56-7D41-A1A4-77F9-FEB0841EBEEC}" dt="2019-05-31T16:04:37.416" v="2692" actId="20577"/>
          <ac:spMkLst>
            <pc:docMk/>
            <pc:sldMk cId="3105982019" sldId="270"/>
            <ac:spMk id="258" creationId="{00000000-0000-0000-0000-000000000000}"/>
          </ac:spMkLst>
        </pc:spChg>
      </pc:sldChg>
      <pc:sldChg chg="modSp add replId">
        <pc:chgData name="Miklós Tirpák" userId="S::miklos.tirpak@emnify.com::31df012f-398c-4bfa-963a-0363ec8bd8d4" providerId="AD" clId="Web-{F92F4E56-7D41-A1A4-77F9-FEB0841EBEEC}" dt="2019-05-31T16:15:39.624" v="3063" actId="20577"/>
        <pc:sldMkLst>
          <pc:docMk/>
          <pc:sldMk cId="993848444" sldId="271"/>
        </pc:sldMkLst>
        <pc:spChg chg="mod">
          <ac:chgData name="Miklós Tirpák" userId="S::miklos.tirpak@emnify.com::31df012f-398c-4bfa-963a-0363ec8bd8d4" providerId="AD" clId="Web-{F92F4E56-7D41-A1A4-77F9-FEB0841EBEEC}" dt="2019-05-31T16:10:27.700" v="2701" actId="20577"/>
          <ac:spMkLst>
            <pc:docMk/>
            <pc:sldMk cId="993848444" sldId="271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F92F4E56-7D41-A1A4-77F9-FEB0841EBEEC}" dt="2019-05-31T16:15:39.624" v="3063" actId="20577"/>
          <ac:spMkLst>
            <pc:docMk/>
            <pc:sldMk cId="993848444" sldId="271"/>
            <ac:spMk id="258" creationId="{00000000-0000-0000-0000-000000000000}"/>
          </ac:spMkLst>
        </pc:spChg>
      </pc:sldChg>
      <pc:sldChg chg="modSp add replId">
        <pc:chgData name="Miklós Tirpák" userId="S::miklos.tirpak@emnify.com::31df012f-398c-4bfa-963a-0363ec8bd8d4" providerId="AD" clId="Web-{F92F4E56-7D41-A1A4-77F9-FEB0841EBEEC}" dt="2019-05-31T16:25:40.941" v="3185" actId="1076"/>
        <pc:sldMkLst>
          <pc:docMk/>
          <pc:sldMk cId="558499802" sldId="272"/>
        </pc:sldMkLst>
        <pc:spChg chg="mod">
          <ac:chgData name="Miklós Tirpák" userId="S::miklos.tirpak@emnify.com::31df012f-398c-4bfa-963a-0363ec8bd8d4" providerId="AD" clId="Web-{F92F4E56-7D41-A1A4-77F9-FEB0841EBEEC}" dt="2019-05-31T16:17:05" v="3085" actId="20577"/>
          <ac:spMkLst>
            <pc:docMk/>
            <pc:sldMk cId="558499802" sldId="272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F92F4E56-7D41-A1A4-77F9-FEB0841EBEEC}" dt="2019-05-31T16:25:40.941" v="3185" actId="1076"/>
          <ac:spMkLst>
            <pc:docMk/>
            <pc:sldMk cId="558499802" sldId="272"/>
            <ac:spMk id="258" creationId="{00000000-0000-0000-0000-000000000000}"/>
          </ac:spMkLst>
        </pc:spChg>
      </pc:sldChg>
      <pc:sldChg chg="add del replId">
        <pc:chgData name="Miklós Tirpák" userId="S::miklos.tirpak@emnify.com::31df012f-398c-4bfa-963a-0363ec8bd8d4" providerId="AD" clId="Web-{F92F4E56-7D41-A1A4-77F9-FEB0841EBEEC}" dt="2019-05-31T15:58:15.961" v="2591"/>
        <pc:sldMkLst>
          <pc:docMk/>
          <pc:sldMk cId="931747228" sldId="273"/>
        </pc:sldMkLst>
      </pc:sldChg>
      <pc:sldChg chg="add replId">
        <pc:chgData name="Miklós Tirpák" userId="S::miklos.tirpak@emnify.com::31df012f-398c-4bfa-963a-0363ec8bd8d4" providerId="AD" clId="Web-{F92F4E56-7D41-A1A4-77F9-FEB0841EBEEC}" dt="2019-05-31T16:16:52.265" v="3066"/>
        <pc:sldMkLst>
          <pc:docMk/>
          <pc:sldMk cId="1656029040" sldId="273"/>
        </pc:sldMkLst>
      </pc:sldChg>
    </pc:docChg>
  </pc:docChgLst>
  <pc:docChgLst>
    <pc:chgData name="Miklós Tirpák" userId="S::miklos.tirpak@emnify.com::31df012f-398c-4bfa-963a-0363ec8bd8d4" providerId="AD" clId="Web-{30321B4D-73F4-D8F8-3007-A60C3393DE27}"/>
    <pc:docChg chg="modSld">
      <pc:chgData name="Miklós Tirpák" userId="S::miklos.tirpak@emnify.com::31df012f-398c-4bfa-963a-0363ec8bd8d4" providerId="AD" clId="Web-{30321B4D-73F4-D8F8-3007-A60C3393DE27}" dt="2019-05-29T15:13:05.039" v="394" actId="20577"/>
      <pc:docMkLst>
        <pc:docMk/>
      </pc:docMkLst>
      <pc:sldChg chg="modSp">
        <pc:chgData name="Miklós Tirpák" userId="S::miklos.tirpak@emnify.com::31df012f-398c-4bfa-963a-0363ec8bd8d4" providerId="AD" clId="Web-{30321B4D-73F4-D8F8-3007-A60C3393DE27}" dt="2019-05-29T15:13:05.039" v="393" actId="20577"/>
        <pc:sldMkLst>
          <pc:docMk/>
          <pc:sldMk cId="0" sldId="257"/>
        </pc:sldMkLst>
        <pc:spChg chg="mod">
          <ac:chgData name="Miklós Tirpák" userId="S::miklos.tirpak@emnify.com::31df012f-398c-4bfa-963a-0363ec8bd8d4" providerId="AD" clId="Web-{30321B4D-73F4-D8F8-3007-A60C3393DE27}" dt="2019-05-29T15:00:51.755" v="4" actId="20577"/>
          <ac:spMkLst>
            <pc:docMk/>
            <pc:sldMk cId="0" sldId="257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30321B4D-73F4-D8F8-3007-A60C3393DE27}" dt="2019-05-29T15:13:05.039" v="393" actId="20577"/>
          <ac:spMkLst>
            <pc:docMk/>
            <pc:sldMk cId="0" sldId="257"/>
            <ac:spMk id="258" creationId="{00000000-0000-0000-0000-000000000000}"/>
          </ac:spMkLst>
        </pc:spChg>
      </pc:sldChg>
    </pc:docChg>
  </pc:docChgLst>
  <pc:docChgLst>
    <pc:chgData name="Miklós Tirpák" userId="S::miklos.tirpak@emnify.com::31df012f-398c-4bfa-963a-0363ec8bd8d4" providerId="AD" clId="Web-{27AD08B8-2C5A-75BD-3A0A-E5481334100E}"/>
    <pc:docChg chg="addSld modSld sldOrd">
      <pc:chgData name="Miklós Tirpák" userId="S::miklos.tirpak@emnify.com::31df012f-398c-4bfa-963a-0363ec8bd8d4" providerId="AD" clId="Web-{27AD08B8-2C5A-75BD-3A0A-E5481334100E}" dt="2019-05-31T09:17:14.970" v="1829" actId="20577"/>
      <pc:docMkLst>
        <pc:docMk/>
      </pc:docMkLst>
      <pc:sldChg chg="modSp">
        <pc:chgData name="Miklós Tirpák" userId="S::miklos.tirpak@emnify.com::31df012f-398c-4bfa-963a-0363ec8bd8d4" providerId="AD" clId="Web-{27AD08B8-2C5A-75BD-3A0A-E5481334100E}" dt="2019-05-31T07:45:43.712" v="5" actId="20577"/>
        <pc:sldMkLst>
          <pc:docMk/>
          <pc:sldMk cId="0" sldId="257"/>
        </pc:sldMkLst>
        <pc:spChg chg="mod">
          <ac:chgData name="Miklós Tirpák" userId="S::miklos.tirpak@emnify.com::31df012f-398c-4bfa-963a-0363ec8bd8d4" providerId="AD" clId="Web-{27AD08B8-2C5A-75BD-3A0A-E5481334100E}" dt="2019-05-31T07:45:39.587" v="1" actId="20577"/>
          <ac:spMkLst>
            <pc:docMk/>
            <pc:sldMk cId="0" sldId="257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27AD08B8-2C5A-75BD-3A0A-E5481334100E}" dt="2019-05-31T07:45:43.712" v="5" actId="20577"/>
          <ac:spMkLst>
            <pc:docMk/>
            <pc:sldMk cId="0" sldId="257"/>
            <ac:spMk id="258" creationId="{00000000-0000-0000-0000-000000000000}"/>
          </ac:spMkLst>
        </pc:spChg>
      </pc:sldChg>
      <pc:sldChg chg="modSp add replId">
        <pc:chgData name="Miklós Tirpák" userId="S::miklos.tirpak@emnify.com::31df012f-398c-4bfa-963a-0363ec8bd8d4" providerId="AD" clId="Web-{27AD08B8-2C5A-75BD-3A0A-E5481334100E}" dt="2019-05-31T09:17:11.236" v="1827" actId="20577"/>
        <pc:sldMkLst>
          <pc:docMk/>
          <pc:sldMk cId="770366987" sldId="258"/>
        </pc:sldMkLst>
        <pc:spChg chg="mod">
          <ac:chgData name="Miklós Tirpák" userId="S::miklos.tirpak@emnify.com::31df012f-398c-4bfa-963a-0363ec8bd8d4" providerId="AD" clId="Web-{27AD08B8-2C5A-75BD-3A0A-E5481334100E}" dt="2019-05-31T08:08:40.455" v="454" actId="20577"/>
          <ac:spMkLst>
            <pc:docMk/>
            <pc:sldMk cId="770366987" sldId="258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27AD08B8-2C5A-75BD-3A0A-E5481334100E}" dt="2019-05-31T09:17:11.236" v="1827" actId="20577"/>
          <ac:spMkLst>
            <pc:docMk/>
            <pc:sldMk cId="770366987" sldId="258"/>
            <ac:spMk id="258" creationId="{00000000-0000-0000-0000-000000000000}"/>
          </ac:spMkLst>
        </pc:spChg>
      </pc:sldChg>
      <pc:sldChg chg="modSp add ord replId">
        <pc:chgData name="Miklós Tirpák" userId="S::miklos.tirpak@emnify.com::31df012f-398c-4bfa-963a-0363ec8bd8d4" providerId="AD" clId="Web-{27AD08B8-2C5A-75BD-3A0A-E5481334100E}" dt="2019-05-31T08:41:50.456" v="1010" actId="20577"/>
        <pc:sldMkLst>
          <pc:docMk/>
          <pc:sldMk cId="3789843219" sldId="259"/>
        </pc:sldMkLst>
        <pc:spChg chg="mod">
          <ac:chgData name="Miklós Tirpák" userId="S::miklos.tirpak@emnify.com::31df012f-398c-4bfa-963a-0363ec8bd8d4" providerId="AD" clId="Web-{27AD08B8-2C5A-75BD-3A0A-E5481334100E}" dt="2019-05-31T07:46:44.400" v="13" actId="20577"/>
          <ac:spMkLst>
            <pc:docMk/>
            <pc:sldMk cId="3789843219" sldId="259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27AD08B8-2C5A-75BD-3A0A-E5481334100E}" dt="2019-05-31T08:41:50.456" v="1010" actId="20577"/>
          <ac:spMkLst>
            <pc:docMk/>
            <pc:sldMk cId="3789843219" sldId="259"/>
            <ac:spMk id="258" creationId="{00000000-0000-0000-0000-000000000000}"/>
          </ac:spMkLst>
        </pc:spChg>
      </pc:sldChg>
      <pc:sldChg chg="add replId">
        <pc:chgData name="Miklós Tirpák" userId="S::miklos.tirpak@emnify.com::31df012f-398c-4bfa-963a-0363ec8bd8d4" providerId="AD" clId="Web-{27AD08B8-2C5A-75BD-3A0A-E5481334100E}" dt="2019-05-31T08:07:00.939" v="402"/>
        <pc:sldMkLst>
          <pc:docMk/>
          <pc:sldMk cId="1440503221" sldId="260"/>
        </pc:sldMkLst>
      </pc:sldChg>
      <pc:sldChg chg="modSp add replId">
        <pc:chgData name="Miklós Tirpák" userId="S::miklos.tirpak@emnify.com::31df012f-398c-4bfa-963a-0363ec8bd8d4" providerId="AD" clId="Web-{27AD08B8-2C5A-75BD-3A0A-E5481334100E}" dt="2019-05-31T09:14:47.500" v="1822" actId="20577"/>
        <pc:sldMkLst>
          <pc:docMk/>
          <pc:sldMk cId="2347914839" sldId="261"/>
        </pc:sldMkLst>
        <pc:spChg chg="mod">
          <ac:chgData name="Miklós Tirpák" userId="S::miklos.tirpak@emnify.com::31df012f-398c-4bfa-963a-0363ec8bd8d4" providerId="AD" clId="Web-{27AD08B8-2C5A-75BD-3A0A-E5481334100E}" dt="2019-05-31T08:42:25.800" v="1028" actId="20577"/>
          <ac:spMkLst>
            <pc:docMk/>
            <pc:sldMk cId="2347914839" sldId="261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27AD08B8-2C5A-75BD-3A0A-E5481334100E}" dt="2019-05-31T09:14:47.500" v="1822" actId="20577"/>
          <ac:spMkLst>
            <pc:docMk/>
            <pc:sldMk cId="2347914839" sldId="261"/>
            <ac:spMk id="258" creationId="{00000000-0000-0000-0000-000000000000}"/>
          </ac:spMkLst>
        </pc:spChg>
      </pc:sldChg>
      <pc:sldChg chg="add replId">
        <pc:chgData name="Miklós Tirpák" userId="S::miklos.tirpak@emnify.com::31df012f-398c-4bfa-963a-0363ec8bd8d4" providerId="AD" clId="Web-{27AD08B8-2C5A-75BD-3A0A-E5481334100E}" dt="2019-05-31T08:41:13.065" v="1009"/>
        <pc:sldMkLst>
          <pc:docMk/>
          <pc:sldMk cId="83982069" sldId="262"/>
        </pc:sldMkLst>
      </pc:sldChg>
    </pc:docChg>
  </pc:docChgLst>
  <pc:docChgLst>
    <pc:chgData name="Miklós Tirpák" userId="S::miklos.tirpak@emnify.com::31df012f-398c-4bfa-963a-0363ec8bd8d4" providerId="AD" clId="Web-{3459D302-E7D7-CAAC-3416-7409779391A3}"/>
    <pc:docChg chg="addSld delSld modSld">
      <pc:chgData name="Miklós Tirpák" userId="S::miklos.tirpak@emnify.com::31df012f-398c-4bfa-963a-0363ec8bd8d4" providerId="AD" clId="Web-{3459D302-E7D7-CAAC-3416-7409779391A3}" dt="2019-05-29T13:30:47.714" v="1776" actId="20577"/>
      <pc:docMkLst>
        <pc:docMk/>
      </pc:docMkLst>
      <pc:sldChg chg="modSp">
        <pc:chgData name="Miklós Tirpák" userId="S::miklos.tirpak@emnify.com::31df012f-398c-4bfa-963a-0363ec8bd8d4" providerId="AD" clId="Web-{3459D302-E7D7-CAAC-3416-7409779391A3}" dt="2019-05-29T12:41:53.137" v="8" actId="20577"/>
        <pc:sldMkLst>
          <pc:docMk/>
          <pc:sldMk cId="0" sldId="257"/>
        </pc:sldMkLst>
        <pc:spChg chg="mod">
          <ac:chgData name="Miklós Tirpák" userId="S::miklos.tirpak@emnify.com::31df012f-398c-4bfa-963a-0363ec8bd8d4" providerId="AD" clId="Web-{3459D302-E7D7-CAAC-3416-7409779391A3}" dt="2019-05-29T12:41:53.137" v="8" actId="20577"/>
          <ac:spMkLst>
            <pc:docMk/>
            <pc:sldMk cId="0" sldId="257"/>
            <ac:spMk id="258" creationId="{00000000-0000-0000-0000-000000000000}"/>
          </ac:spMkLst>
        </pc:spChg>
      </pc:sldChg>
      <pc:sldChg chg="modSp">
        <pc:chgData name="Miklós Tirpák" userId="S::miklos.tirpak@emnify.com::31df012f-398c-4bfa-963a-0363ec8bd8d4" providerId="AD" clId="Web-{3459D302-E7D7-CAAC-3416-7409779391A3}" dt="2019-05-29T13:25:02.404" v="1512" actId="20577"/>
        <pc:sldMkLst>
          <pc:docMk/>
          <pc:sldMk cId="770366987" sldId="258"/>
        </pc:sldMkLst>
        <pc:spChg chg="mod">
          <ac:chgData name="Miklós Tirpák" userId="S::miklos.tirpak@emnify.com::31df012f-398c-4bfa-963a-0363ec8bd8d4" providerId="AD" clId="Web-{3459D302-E7D7-CAAC-3416-7409779391A3}" dt="2019-05-29T13:25:02.404" v="1512" actId="20577"/>
          <ac:spMkLst>
            <pc:docMk/>
            <pc:sldMk cId="770366987" sldId="258"/>
            <ac:spMk id="260" creationId="{00000000-0000-0000-0000-000000000000}"/>
          </ac:spMkLst>
        </pc:spChg>
      </pc:sldChg>
      <pc:sldChg chg="modSp add replId">
        <pc:chgData name="Miklós Tirpák" userId="S::miklos.tirpak@emnify.com::31df012f-398c-4bfa-963a-0363ec8bd8d4" providerId="AD" clId="Web-{3459D302-E7D7-CAAC-3416-7409779391A3}" dt="2019-05-29T13:28:21.247" v="1649" actId="20577"/>
        <pc:sldMkLst>
          <pc:docMk/>
          <pc:sldMk cId="1069865044" sldId="259"/>
        </pc:sldMkLst>
        <pc:spChg chg="mod">
          <ac:chgData name="Miklós Tirpák" userId="S::miklos.tirpak@emnify.com::31df012f-398c-4bfa-963a-0363ec8bd8d4" providerId="AD" clId="Web-{3459D302-E7D7-CAAC-3416-7409779391A3}" dt="2019-05-29T12:48:37.603" v="154" actId="20577"/>
          <ac:spMkLst>
            <pc:docMk/>
            <pc:sldMk cId="1069865044" sldId="259"/>
            <ac:spMk id="259" creationId="{00000000-0000-0000-0000-000000000000}"/>
          </ac:spMkLst>
        </pc:spChg>
        <pc:spChg chg="mod">
          <ac:chgData name="Miklós Tirpák" userId="S::miklos.tirpak@emnify.com::31df012f-398c-4bfa-963a-0363ec8bd8d4" providerId="AD" clId="Web-{3459D302-E7D7-CAAC-3416-7409779391A3}" dt="2019-05-29T13:28:21.247" v="1649" actId="20577"/>
          <ac:spMkLst>
            <pc:docMk/>
            <pc:sldMk cId="1069865044" sldId="259"/>
            <ac:spMk id="260" creationId="{00000000-0000-0000-0000-000000000000}"/>
          </ac:spMkLst>
        </pc:spChg>
      </pc:sldChg>
      <pc:sldChg chg="modSp add del replId">
        <pc:chgData name="Miklós Tirpák" userId="S::miklos.tirpak@emnify.com::31df012f-398c-4bfa-963a-0363ec8bd8d4" providerId="AD" clId="Web-{3459D302-E7D7-CAAC-3416-7409779391A3}" dt="2019-05-29T12:45:59.948" v="96"/>
        <pc:sldMkLst>
          <pc:docMk/>
          <pc:sldMk cId="1950697887" sldId="259"/>
        </pc:sldMkLst>
        <pc:spChg chg="mod">
          <ac:chgData name="Miklós Tirpák" userId="S::miklos.tirpak@emnify.com::31df012f-398c-4bfa-963a-0363ec8bd8d4" providerId="AD" clId="Web-{3459D302-E7D7-CAAC-3416-7409779391A3}" dt="2019-05-29T12:44:21.886" v="45" actId="20577"/>
          <ac:spMkLst>
            <pc:docMk/>
            <pc:sldMk cId="1950697887" sldId="259"/>
            <ac:spMk id="259" creationId="{00000000-0000-0000-0000-000000000000}"/>
          </ac:spMkLst>
        </pc:spChg>
        <pc:spChg chg="mod">
          <ac:chgData name="Miklós Tirpák" userId="S::miklos.tirpak@emnify.com::31df012f-398c-4bfa-963a-0363ec8bd8d4" providerId="AD" clId="Web-{3459D302-E7D7-CAAC-3416-7409779391A3}" dt="2019-05-29T12:45:43.948" v="94" actId="20577"/>
          <ac:spMkLst>
            <pc:docMk/>
            <pc:sldMk cId="1950697887" sldId="259"/>
            <ac:spMk id="260" creationId="{00000000-0000-0000-0000-000000000000}"/>
          </ac:spMkLst>
        </pc:spChg>
      </pc:sldChg>
      <pc:sldChg chg="modSp new del">
        <pc:chgData name="Miklós Tirpák" userId="S::miklos.tirpak@emnify.com::31df012f-398c-4bfa-963a-0363ec8bd8d4" providerId="AD" clId="Web-{3459D302-E7D7-CAAC-3416-7409779391A3}" dt="2019-05-29T12:43:53.886" v="27"/>
        <pc:sldMkLst>
          <pc:docMk/>
          <pc:sldMk cId="2968839051" sldId="259"/>
        </pc:sldMkLst>
        <pc:spChg chg="mod">
          <ac:chgData name="Miklós Tirpák" userId="S::miklos.tirpak@emnify.com::31df012f-398c-4bfa-963a-0363ec8bd8d4" providerId="AD" clId="Web-{3459D302-E7D7-CAAC-3416-7409779391A3}" dt="2019-05-29T12:43:41.621" v="25"/>
          <ac:spMkLst>
            <pc:docMk/>
            <pc:sldMk cId="2968839051" sldId="259"/>
            <ac:spMk id="2" creationId="{4B54EFB9-0657-408F-9EDB-A2A9C244A902}"/>
          </ac:spMkLst>
        </pc:spChg>
      </pc:sldChg>
      <pc:sldChg chg="modSp add replId">
        <pc:chgData name="Miklós Tirpák" userId="S::miklos.tirpak@emnify.com::31df012f-398c-4bfa-963a-0363ec8bd8d4" providerId="AD" clId="Web-{3459D302-E7D7-CAAC-3416-7409779391A3}" dt="2019-05-29T13:29:18.356" v="1669" actId="20577"/>
        <pc:sldMkLst>
          <pc:docMk/>
          <pc:sldMk cId="2979147311" sldId="260"/>
        </pc:sldMkLst>
        <pc:spChg chg="mod">
          <ac:chgData name="Miklós Tirpák" userId="S::miklos.tirpak@emnify.com::31df012f-398c-4bfa-963a-0363ec8bd8d4" providerId="AD" clId="Web-{3459D302-E7D7-CAAC-3416-7409779391A3}" dt="2019-05-29T12:52:22.555" v="335" actId="20577"/>
          <ac:spMkLst>
            <pc:docMk/>
            <pc:sldMk cId="2979147311" sldId="260"/>
            <ac:spMk id="259" creationId="{00000000-0000-0000-0000-000000000000}"/>
          </ac:spMkLst>
        </pc:spChg>
        <pc:spChg chg="mod">
          <ac:chgData name="Miklós Tirpák" userId="S::miklos.tirpak@emnify.com::31df012f-398c-4bfa-963a-0363ec8bd8d4" providerId="AD" clId="Web-{3459D302-E7D7-CAAC-3416-7409779391A3}" dt="2019-05-29T13:29:18.356" v="1669" actId="20577"/>
          <ac:spMkLst>
            <pc:docMk/>
            <pc:sldMk cId="2979147311" sldId="260"/>
            <ac:spMk id="260" creationId="{00000000-0000-0000-0000-000000000000}"/>
          </ac:spMkLst>
        </pc:spChg>
      </pc:sldChg>
      <pc:sldChg chg="addSp delSp modSp add replId">
        <pc:chgData name="Miklós Tirpák" userId="S::miklos.tirpak@emnify.com::31df012f-398c-4bfa-963a-0363ec8bd8d4" providerId="AD" clId="Web-{3459D302-E7D7-CAAC-3416-7409779391A3}" dt="2019-05-29T13:30:47.714" v="1775" actId="20577"/>
        <pc:sldMkLst>
          <pc:docMk/>
          <pc:sldMk cId="64766218" sldId="261"/>
        </pc:sldMkLst>
        <pc:spChg chg="mod">
          <ac:chgData name="Miklós Tirpák" userId="S::miklos.tirpak@emnify.com::31df012f-398c-4bfa-963a-0363ec8bd8d4" providerId="AD" clId="Web-{3459D302-E7D7-CAAC-3416-7409779391A3}" dt="2019-05-29T13:01:29.599" v="819" actId="20577"/>
          <ac:spMkLst>
            <pc:docMk/>
            <pc:sldMk cId="64766218" sldId="261"/>
            <ac:spMk id="259" creationId="{00000000-0000-0000-0000-000000000000}"/>
          </ac:spMkLst>
        </pc:spChg>
        <pc:spChg chg="add del mod">
          <ac:chgData name="Miklós Tirpák" userId="S::miklos.tirpak@emnify.com::31df012f-398c-4bfa-963a-0363ec8bd8d4" providerId="AD" clId="Web-{3459D302-E7D7-CAAC-3416-7409779391A3}" dt="2019-05-29T13:30:47.714" v="1775" actId="20577"/>
          <ac:spMkLst>
            <pc:docMk/>
            <pc:sldMk cId="64766218" sldId="261"/>
            <ac:spMk id="260" creationId="{00000000-0000-0000-0000-000000000000}"/>
          </ac:spMkLst>
        </pc:spChg>
      </pc:sldChg>
      <pc:sldChg chg="modSp add replId">
        <pc:chgData name="Miklós Tirpák" userId="S::miklos.tirpak@emnify.com::31df012f-398c-4bfa-963a-0363ec8bd8d4" providerId="AD" clId="Web-{3459D302-E7D7-CAAC-3416-7409779391A3}" dt="2019-05-29T13:12:11.736" v="1417" actId="20577"/>
        <pc:sldMkLst>
          <pc:docMk/>
          <pc:sldMk cId="1925190516" sldId="262"/>
        </pc:sldMkLst>
        <pc:spChg chg="mod">
          <ac:chgData name="Miklós Tirpák" userId="S::miklos.tirpak@emnify.com::31df012f-398c-4bfa-963a-0363ec8bd8d4" providerId="AD" clId="Web-{3459D302-E7D7-CAAC-3416-7409779391A3}" dt="2019-05-29T13:10:11.346" v="1227" actId="20577"/>
          <ac:spMkLst>
            <pc:docMk/>
            <pc:sldMk cId="1925190516" sldId="262"/>
            <ac:spMk id="259" creationId="{00000000-0000-0000-0000-000000000000}"/>
          </ac:spMkLst>
        </pc:spChg>
        <pc:spChg chg="mod">
          <ac:chgData name="Miklós Tirpák" userId="S::miklos.tirpak@emnify.com::31df012f-398c-4bfa-963a-0363ec8bd8d4" providerId="AD" clId="Web-{3459D302-E7D7-CAAC-3416-7409779391A3}" dt="2019-05-29T13:12:11.736" v="1417" actId="20577"/>
          <ac:spMkLst>
            <pc:docMk/>
            <pc:sldMk cId="1925190516" sldId="262"/>
            <ac:spMk id="260" creationId="{00000000-0000-0000-0000-000000000000}"/>
          </ac:spMkLst>
        </pc:spChg>
      </pc:sldChg>
      <pc:sldChg chg="modSp add replId">
        <pc:chgData name="Miklós Tirpák" userId="S::miklos.tirpak@emnify.com::31df012f-398c-4bfa-963a-0363ec8bd8d4" providerId="AD" clId="Web-{3459D302-E7D7-CAAC-3416-7409779391A3}" dt="2019-05-29T13:14:14.657" v="1436" actId="20577"/>
        <pc:sldMkLst>
          <pc:docMk/>
          <pc:sldMk cId="2225369583" sldId="263"/>
        </pc:sldMkLst>
        <pc:spChg chg="mod">
          <ac:chgData name="Miklós Tirpák" userId="S::miklos.tirpak@emnify.com::31df012f-398c-4bfa-963a-0363ec8bd8d4" providerId="AD" clId="Web-{3459D302-E7D7-CAAC-3416-7409779391A3}" dt="2019-05-29T13:14:02.376" v="1426" actId="20577"/>
          <ac:spMkLst>
            <pc:docMk/>
            <pc:sldMk cId="2225369583" sldId="263"/>
            <ac:spMk id="259" creationId="{00000000-0000-0000-0000-000000000000}"/>
          </ac:spMkLst>
        </pc:spChg>
        <pc:spChg chg="mod">
          <ac:chgData name="Miklós Tirpák" userId="S::miklos.tirpak@emnify.com::31df012f-398c-4bfa-963a-0363ec8bd8d4" providerId="AD" clId="Web-{3459D302-E7D7-CAAC-3416-7409779391A3}" dt="2019-05-29T13:14:14.657" v="1436" actId="20577"/>
          <ac:spMkLst>
            <pc:docMk/>
            <pc:sldMk cId="2225369583" sldId="263"/>
            <ac:spMk id="260" creationId="{00000000-0000-0000-0000-000000000000}"/>
          </ac:spMkLst>
        </pc:spChg>
      </pc:sldChg>
      <pc:sldChg chg="modSp add replId">
        <pc:chgData name="Miklós Tirpák" userId="S::miklos.tirpak@emnify.com::31df012f-398c-4bfa-963a-0363ec8bd8d4" providerId="AD" clId="Web-{3459D302-E7D7-CAAC-3416-7409779391A3}" dt="2019-05-29T13:14:27.720" v="1463" actId="20577"/>
        <pc:sldMkLst>
          <pc:docMk/>
          <pc:sldMk cId="1300100086" sldId="264"/>
        </pc:sldMkLst>
        <pc:spChg chg="mod">
          <ac:chgData name="Miklós Tirpák" userId="S::miklos.tirpak@emnify.com::31df012f-398c-4bfa-963a-0363ec8bd8d4" providerId="AD" clId="Web-{3459D302-E7D7-CAAC-3416-7409779391A3}" dt="2019-05-29T13:14:27.720" v="1463" actId="20577"/>
          <ac:spMkLst>
            <pc:docMk/>
            <pc:sldMk cId="1300100086" sldId="264"/>
            <ac:spMk id="259" creationId="{00000000-0000-0000-0000-000000000000}"/>
          </ac:spMkLst>
        </pc:spChg>
      </pc:sldChg>
      <pc:sldChg chg="modSp add replId">
        <pc:chgData name="Miklós Tirpák" userId="S::miklos.tirpak@emnify.com::31df012f-398c-4bfa-963a-0363ec8bd8d4" providerId="AD" clId="Web-{3459D302-E7D7-CAAC-3416-7409779391A3}" dt="2019-05-29T13:15:08.985" v="1493" actId="20577"/>
        <pc:sldMkLst>
          <pc:docMk/>
          <pc:sldMk cId="2675767341" sldId="265"/>
        </pc:sldMkLst>
        <pc:spChg chg="mod">
          <ac:chgData name="Miklós Tirpák" userId="S::miklos.tirpak@emnify.com::31df012f-398c-4bfa-963a-0363ec8bd8d4" providerId="AD" clId="Web-{3459D302-E7D7-CAAC-3416-7409779391A3}" dt="2019-05-29T13:15:08.985" v="1493" actId="20577"/>
          <ac:spMkLst>
            <pc:docMk/>
            <pc:sldMk cId="2675767341" sldId="265"/>
            <ac:spMk id="259" creationId="{00000000-0000-0000-0000-000000000000}"/>
          </ac:spMkLst>
        </pc:spChg>
      </pc:sldChg>
      <pc:sldChg chg="modSp add replId">
        <pc:chgData name="Miklós Tirpák" userId="S::miklos.tirpak@emnify.com::31df012f-398c-4bfa-963a-0363ec8bd8d4" providerId="AD" clId="Web-{3459D302-E7D7-CAAC-3416-7409779391A3}" dt="2019-05-29T13:16:13.766" v="1504"/>
        <pc:sldMkLst>
          <pc:docMk/>
          <pc:sldMk cId="379315474" sldId="266"/>
        </pc:sldMkLst>
        <pc:spChg chg="mod">
          <ac:chgData name="Miklós Tirpák" userId="S::miklos.tirpak@emnify.com::31df012f-398c-4bfa-963a-0363ec8bd8d4" providerId="AD" clId="Web-{3459D302-E7D7-CAAC-3416-7409779391A3}" dt="2019-05-29T13:16:13.766" v="1504"/>
          <ac:spMkLst>
            <pc:docMk/>
            <pc:sldMk cId="379315474" sldId="266"/>
            <ac:spMk id="259" creationId="{00000000-0000-0000-0000-000000000000}"/>
          </ac:spMkLst>
        </pc:spChg>
      </pc:sldChg>
    </pc:docChg>
  </pc:docChgLst>
  <pc:docChgLst>
    <pc:chgData name="Miklós Tirpák" userId="S::miklos.tirpak@emnify.com::31df012f-398c-4bfa-963a-0363ec8bd8d4" providerId="AD" clId="Web-{370A3CC0-DCD6-8DDD-6BF6-FB3D5DCB8624}"/>
    <pc:docChg chg="addSld delSld modSld">
      <pc:chgData name="Miklós Tirpák" userId="S::miklos.tirpak@emnify.com::31df012f-398c-4bfa-963a-0363ec8bd8d4" providerId="AD" clId="Web-{370A3CC0-DCD6-8DDD-6BF6-FB3D5DCB8624}" dt="2019-06-01T20:58:37.242" v="4289" actId="20577"/>
      <pc:docMkLst>
        <pc:docMk/>
      </pc:docMkLst>
      <pc:sldChg chg="del">
        <pc:chgData name="Miklós Tirpák" userId="S::miklos.tirpak@emnify.com::31df012f-398c-4bfa-963a-0363ec8bd8d4" providerId="AD" clId="Web-{370A3CC0-DCD6-8DDD-6BF6-FB3D5DCB8624}" dt="2019-06-01T20:40:08.671" v="3858"/>
        <pc:sldMkLst>
          <pc:docMk/>
          <pc:sldMk cId="1440503221" sldId="260"/>
        </pc:sldMkLst>
      </pc:sldChg>
      <pc:sldChg chg="modSp">
        <pc:chgData name="Miklós Tirpák" userId="S::miklos.tirpak@emnify.com::31df012f-398c-4bfa-963a-0363ec8bd8d4" providerId="AD" clId="Web-{370A3CC0-DCD6-8DDD-6BF6-FB3D5DCB8624}" dt="2019-06-01T15:15:59.885" v="4" actId="20577"/>
        <pc:sldMkLst>
          <pc:docMk/>
          <pc:sldMk cId="2347914839" sldId="261"/>
        </pc:sldMkLst>
        <pc:spChg chg="mod">
          <ac:chgData name="Miklós Tirpák" userId="S::miklos.tirpak@emnify.com::31df012f-398c-4bfa-963a-0363ec8bd8d4" providerId="AD" clId="Web-{370A3CC0-DCD6-8DDD-6BF6-FB3D5DCB8624}" dt="2019-06-01T15:15:59.885" v="4" actId="20577"/>
          <ac:spMkLst>
            <pc:docMk/>
            <pc:sldMk cId="2347914839" sldId="261"/>
            <ac:spMk id="258" creationId="{00000000-0000-0000-0000-000000000000}"/>
          </ac:spMkLst>
        </pc:spChg>
      </pc:sldChg>
      <pc:sldChg chg="modSp">
        <pc:chgData name="Miklós Tirpák" userId="S::miklos.tirpak@emnify.com::31df012f-398c-4bfa-963a-0363ec8bd8d4" providerId="AD" clId="Web-{370A3CC0-DCD6-8DDD-6BF6-FB3D5DCB8624}" dt="2019-06-01T15:17:01.729" v="18" actId="20577"/>
        <pc:sldMkLst>
          <pc:docMk/>
          <pc:sldMk cId="83982069" sldId="262"/>
        </pc:sldMkLst>
        <pc:spChg chg="mod">
          <ac:chgData name="Miklós Tirpák" userId="S::miklos.tirpak@emnify.com::31df012f-398c-4bfa-963a-0363ec8bd8d4" providerId="AD" clId="Web-{370A3CC0-DCD6-8DDD-6BF6-FB3D5DCB8624}" dt="2019-06-01T15:17:01.729" v="18" actId="20577"/>
          <ac:spMkLst>
            <pc:docMk/>
            <pc:sldMk cId="83982069" sldId="262"/>
            <ac:spMk id="258" creationId="{00000000-0000-0000-0000-000000000000}"/>
          </ac:spMkLst>
        </pc:spChg>
      </pc:sldChg>
      <pc:sldChg chg="del">
        <pc:chgData name="Miklós Tirpák" userId="S::miklos.tirpak@emnify.com::31df012f-398c-4bfa-963a-0363ec8bd8d4" providerId="AD" clId="Web-{370A3CC0-DCD6-8DDD-6BF6-FB3D5DCB8624}" dt="2019-06-01T20:41:12.812" v="3899"/>
        <pc:sldMkLst>
          <pc:docMk/>
          <pc:sldMk cId="3810133443" sldId="263"/>
        </pc:sldMkLst>
      </pc:sldChg>
      <pc:sldChg chg="modSp">
        <pc:chgData name="Miklós Tirpák" userId="S::miklos.tirpak@emnify.com::31df012f-398c-4bfa-963a-0363ec8bd8d4" providerId="AD" clId="Web-{370A3CC0-DCD6-8DDD-6BF6-FB3D5DCB8624}" dt="2019-06-01T18:03:37.510" v="1352" actId="20577"/>
        <pc:sldMkLst>
          <pc:docMk/>
          <pc:sldMk cId="2927112918" sldId="266"/>
        </pc:sldMkLst>
        <pc:spChg chg="mod">
          <ac:chgData name="Miklós Tirpák" userId="S::miklos.tirpak@emnify.com::31df012f-398c-4bfa-963a-0363ec8bd8d4" providerId="AD" clId="Web-{370A3CC0-DCD6-8DDD-6BF6-FB3D5DCB8624}" dt="2019-06-01T18:03:37.510" v="1352" actId="20577"/>
          <ac:spMkLst>
            <pc:docMk/>
            <pc:sldMk cId="2927112918" sldId="266"/>
            <ac:spMk id="258" creationId="{00000000-0000-0000-0000-000000000000}"/>
          </ac:spMkLst>
        </pc:spChg>
      </pc:sldChg>
      <pc:sldChg chg="modSp">
        <pc:chgData name="Miklós Tirpák" userId="S::miklos.tirpak@emnify.com::31df012f-398c-4bfa-963a-0363ec8bd8d4" providerId="AD" clId="Web-{370A3CC0-DCD6-8DDD-6BF6-FB3D5DCB8624}" dt="2019-06-01T16:25:02.325" v="120" actId="20577"/>
        <pc:sldMkLst>
          <pc:docMk/>
          <pc:sldMk cId="1138255509" sldId="268"/>
        </pc:sldMkLst>
        <pc:spChg chg="mod">
          <ac:chgData name="Miklós Tirpák" userId="S::miklos.tirpak@emnify.com::31df012f-398c-4bfa-963a-0363ec8bd8d4" providerId="AD" clId="Web-{370A3CC0-DCD6-8DDD-6BF6-FB3D5DCB8624}" dt="2019-06-01T16:25:02.325" v="120" actId="20577"/>
          <ac:spMkLst>
            <pc:docMk/>
            <pc:sldMk cId="1138255509" sldId="268"/>
            <ac:spMk id="257" creationId="{00000000-0000-0000-0000-000000000000}"/>
          </ac:spMkLst>
        </pc:spChg>
      </pc:sldChg>
      <pc:sldChg chg="modSp">
        <pc:chgData name="Miklós Tirpák" userId="S::miklos.tirpak@emnify.com::31df012f-398c-4bfa-963a-0363ec8bd8d4" providerId="AD" clId="Web-{370A3CC0-DCD6-8DDD-6BF6-FB3D5DCB8624}" dt="2019-06-01T17:55:18.818" v="905" actId="20577"/>
        <pc:sldMkLst>
          <pc:docMk/>
          <pc:sldMk cId="993848444" sldId="271"/>
        </pc:sldMkLst>
        <pc:spChg chg="mod">
          <ac:chgData name="Miklós Tirpák" userId="S::miklos.tirpak@emnify.com::31df012f-398c-4bfa-963a-0363ec8bd8d4" providerId="AD" clId="Web-{370A3CC0-DCD6-8DDD-6BF6-FB3D5DCB8624}" dt="2019-06-01T17:44:02.128" v="499" actId="20577"/>
          <ac:spMkLst>
            <pc:docMk/>
            <pc:sldMk cId="993848444" sldId="271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370A3CC0-DCD6-8DDD-6BF6-FB3D5DCB8624}" dt="2019-06-01T17:55:18.818" v="905" actId="20577"/>
          <ac:spMkLst>
            <pc:docMk/>
            <pc:sldMk cId="993848444" sldId="271"/>
            <ac:spMk id="258" creationId="{00000000-0000-0000-0000-000000000000}"/>
          </ac:spMkLst>
        </pc:spChg>
      </pc:sldChg>
      <pc:sldChg chg="modSp">
        <pc:chgData name="Miklós Tirpák" userId="S::miklos.tirpak@emnify.com::31df012f-398c-4bfa-963a-0363ec8bd8d4" providerId="AD" clId="Web-{370A3CC0-DCD6-8DDD-6BF6-FB3D5DCB8624}" dt="2019-06-01T17:57:59.600" v="1068" actId="20577"/>
        <pc:sldMkLst>
          <pc:docMk/>
          <pc:sldMk cId="1656029040" sldId="273"/>
        </pc:sldMkLst>
        <pc:spChg chg="mod">
          <ac:chgData name="Miklós Tirpák" userId="S::miklos.tirpak@emnify.com::31df012f-398c-4bfa-963a-0363ec8bd8d4" providerId="AD" clId="Web-{370A3CC0-DCD6-8DDD-6BF6-FB3D5DCB8624}" dt="2019-06-01T16:51:47.787" v="250" actId="20577"/>
          <ac:spMkLst>
            <pc:docMk/>
            <pc:sldMk cId="1656029040" sldId="273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370A3CC0-DCD6-8DDD-6BF6-FB3D5DCB8624}" dt="2019-06-01T17:57:59.600" v="1068" actId="20577"/>
          <ac:spMkLst>
            <pc:docMk/>
            <pc:sldMk cId="1656029040" sldId="273"/>
            <ac:spMk id="258" creationId="{00000000-0000-0000-0000-000000000000}"/>
          </ac:spMkLst>
        </pc:spChg>
      </pc:sldChg>
      <pc:sldChg chg="modSp add replId">
        <pc:chgData name="Miklós Tirpák" userId="S::miklos.tirpak@emnify.com::31df012f-398c-4bfa-963a-0363ec8bd8d4" providerId="AD" clId="Web-{370A3CC0-DCD6-8DDD-6BF6-FB3D5DCB8624}" dt="2019-06-01T16:19:16.980" v="102" actId="20577"/>
        <pc:sldMkLst>
          <pc:docMk/>
          <pc:sldMk cId="2055949459" sldId="274"/>
        </pc:sldMkLst>
        <pc:spChg chg="mod">
          <ac:chgData name="Miklós Tirpák" userId="S::miklos.tirpak@emnify.com::31df012f-398c-4bfa-963a-0363ec8bd8d4" providerId="AD" clId="Web-{370A3CC0-DCD6-8DDD-6BF6-FB3D5DCB8624}" dt="2019-06-01T16:13:24.947" v="93" actId="20577"/>
          <ac:spMkLst>
            <pc:docMk/>
            <pc:sldMk cId="2055949459" sldId="274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370A3CC0-DCD6-8DDD-6BF6-FB3D5DCB8624}" dt="2019-06-01T16:19:16.980" v="102" actId="20577"/>
          <ac:spMkLst>
            <pc:docMk/>
            <pc:sldMk cId="2055949459" sldId="274"/>
            <ac:spMk id="258" creationId="{00000000-0000-0000-0000-000000000000}"/>
          </ac:spMkLst>
        </pc:spChg>
      </pc:sldChg>
      <pc:sldChg chg="add del replId">
        <pc:chgData name="Miklós Tirpák" userId="S::miklos.tirpak@emnify.com::31df012f-398c-4bfa-963a-0363ec8bd8d4" providerId="AD" clId="Web-{370A3CC0-DCD6-8DDD-6BF6-FB3D5DCB8624}" dt="2019-06-01T15:23:37.684" v="28"/>
        <pc:sldMkLst>
          <pc:docMk/>
          <pc:sldMk cId="1093049225" sldId="275"/>
        </pc:sldMkLst>
      </pc:sldChg>
      <pc:sldChg chg="modSp add replId">
        <pc:chgData name="Miklós Tirpák" userId="S::miklos.tirpak@emnify.com::31df012f-398c-4bfa-963a-0363ec8bd8d4" providerId="AD" clId="Web-{370A3CC0-DCD6-8DDD-6BF6-FB3D5DCB8624}" dt="2019-06-01T20:58:36.976" v="4287" actId="20577"/>
        <pc:sldMkLst>
          <pc:docMk/>
          <pc:sldMk cId="2934688423" sldId="275"/>
        </pc:sldMkLst>
        <pc:spChg chg="mod">
          <ac:chgData name="Miklós Tirpák" userId="S::miklos.tirpak@emnify.com::31df012f-398c-4bfa-963a-0363ec8bd8d4" providerId="AD" clId="Web-{370A3CC0-DCD6-8DDD-6BF6-FB3D5DCB8624}" dt="2019-06-01T16:47:46.286" v="139" actId="20577"/>
          <ac:spMkLst>
            <pc:docMk/>
            <pc:sldMk cId="2934688423" sldId="275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370A3CC0-DCD6-8DDD-6BF6-FB3D5DCB8624}" dt="2019-06-01T20:58:36.976" v="4287" actId="20577"/>
          <ac:spMkLst>
            <pc:docMk/>
            <pc:sldMk cId="2934688423" sldId="275"/>
            <ac:spMk id="258" creationId="{00000000-0000-0000-0000-000000000000}"/>
          </ac:spMkLst>
        </pc:spChg>
      </pc:sldChg>
      <pc:sldChg chg="modSp add replId">
        <pc:chgData name="Miklós Tirpák" userId="S::miklos.tirpak@emnify.com::31df012f-398c-4bfa-963a-0363ec8bd8d4" providerId="AD" clId="Web-{370A3CC0-DCD6-8DDD-6BF6-FB3D5DCB8624}" dt="2019-06-01T19:43:48.965" v="2773" actId="20577"/>
        <pc:sldMkLst>
          <pc:docMk/>
          <pc:sldMk cId="1534005388" sldId="276"/>
        </pc:sldMkLst>
        <pc:spChg chg="mod">
          <ac:chgData name="Miklós Tirpák" userId="S::miklos.tirpak@emnify.com::31df012f-398c-4bfa-963a-0363ec8bd8d4" providerId="AD" clId="Web-{370A3CC0-DCD6-8DDD-6BF6-FB3D5DCB8624}" dt="2019-06-01T19:30:57.162" v="2071" actId="20577"/>
          <ac:spMkLst>
            <pc:docMk/>
            <pc:sldMk cId="1534005388" sldId="276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370A3CC0-DCD6-8DDD-6BF6-FB3D5DCB8624}" dt="2019-06-01T19:43:48.965" v="2773" actId="20577"/>
          <ac:spMkLst>
            <pc:docMk/>
            <pc:sldMk cId="1534005388" sldId="276"/>
            <ac:spMk id="258" creationId="{00000000-0000-0000-0000-000000000000}"/>
          </ac:spMkLst>
        </pc:spChg>
      </pc:sldChg>
      <pc:sldChg chg="modSp add replId">
        <pc:chgData name="Miklós Tirpák" userId="S::miklos.tirpak@emnify.com::31df012f-398c-4bfa-963a-0363ec8bd8d4" providerId="AD" clId="Web-{370A3CC0-DCD6-8DDD-6BF6-FB3D5DCB8624}" dt="2019-06-01T17:56:29.318" v="1065" actId="20577"/>
        <pc:sldMkLst>
          <pc:docMk/>
          <pc:sldMk cId="1620702200" sldId="277"/>
        </pc:sldMkLst>
        <pc:spChg chg="mod">
          <ac:chgData name="Miklós Tirpák" userId="S::miklos.tirpak@emnify.com::31df012f-398c-4bfa-963a-0363ec8bd8d4" providerId="AD" clId="Web-{370A3CC0-DCD6-8DDD-6BF6-FB3D5DCB8624}" dt="2019-06-01T17:56:29.318" v="1065" actId="20577"/>
          <ac:spMkLst>
            <pc:docMk/>
            <pc:sldMk cId="1620702200" sldId="277"/>
            <ac:spMk id="258" creationId="{00000000-0000-0000-0000-000000000000}"/>
          </ac:spMkLst>
        </pc:spChg>
      </pc:sldChg>
      <pc:sldChg chg="modSp add replId">
        <pc:chgData name="Miklós Tirpák" userId="S::miklos.tirpak@emnify.com::31df012f-398c-4bfa-963a-0363ec8bd8d4" providerId="AD" clId="Web-{370A3CC0-DCD6-8DDD-6BF6-FB3D5DCB8624}" dt="2019-06-01T19:38:14.166" v="2187" actId="20577"/>
        <pc:sldMkLst>
          <pc:docMk/>
          <pc:sldMk cId="3690218651" sldId="278"/>
        </pc:sldMkLst>
        <pc:spChg chg="mod">
          <ac:chgData name="Miklós Tirpák" userId="S::miklos.tirpak@emnify.com::31df012f-398c-4bfa-963a-0363ec8bd8d4" providerId="AD" clId="Web-{370A3CC0-DCD6-8DDD-6BF6-FB3D5DCB8624}" dt="2019-06-01T19:03:36.333" v="1387" actId="20577"/>
          <ac:spMkLst>
            <pc:docMk/>
            <pc:sldMk cId="3690218651" sldId="278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370A3CC0-DCD6-8DDD-6BF6-FB3D5DCB8624}" dt="2019-06-01T19:38:14.166" v="2187" actId="20577"/>
          <ac:spMkLst>
            <pc:docMk/>
            <pc:sldMk cId="3690218651" sldId="278"/>
            <ac:spMk id="258" creationId="{00000000-0000-0000-0000-000000000000}"/>
          </ac:spMkLst>
        </pc:spChg>
      </pc:sldChg>
      <pc:sldChg chg="addSp delSp modSp add replId">
        <pc:chgData name="Miklós Tirpák" userId="S::miklos.tirpak@emnify.com::31df012f-398c-4bfa-963a-0363ec8bd8d4" providerId="AD" clId="Web-{370A3CC0-DCD6-8DDD-6BF6-FB3D5DCB8624}" dt="2019-06-01T20:07:25.227" v="3157" actId="20577"/>
        <pc:sldMkLst>
          <pc:docMk/>
          <pc:sldMk cId="2435658380" sldId="279"/>
        </pc:sldMkLst>
        <pc:spChg chg="add mod">
          <ac:chgData name="Miklós Tirpák" userId="S::miklos.tirpak@emnify.com::31df012f-398c-4bfa-963a-0363ec8bd8d4" providerId="AD" clId="Web-{370A3CC0-DCD6-8DDD-6BF6-FB3D5DCB8624}" dt="2019-06-01T19:55:23.893" v="2842" actId="1076"/>
          <ac:spMkLst>
            <pc:docMk/>
            <pc:sldMk cId="2435658380" sldId="279"/>
            <ac:spMk id="2" creationId="{DAD9FA69-8F18-4BD5-9687-4243E70B3A8B}"/>
          </ac:spMkLst>
        </pc:spChg>
        <pc:spChg chg="add mod">
          <ac:chgData name="Miklós Tirpák" userId="S::miklos.tirpak@emnify.com::31df012f-398c-4bfa-963a-0363ec8bd8d4" providerId="AD" clId="Web-{370A3CC0-DCD6-8DDD-6BF6-FB3D5DCB8624}" dt="2019-06-01T19:55:23.908" v="2843" actId="1076"/>
          <ac:spMkLst>
            <pc:docMk/>
            <pc:sldMk cId="2435658380" sldId="279"/>
            <ac:spMk id="5" creationId="{8ADA4FED-C07B-4A54-A441-47DBF0AC8982}"/>
          </ac:spMkLst>
        </pc:spChg>
        <pc:spChg chg="mod">
          <ac:chgData name="Miklós Tirpák" userId="S::miklos.tirpak@emnify.com::31df012f-398c-4bfa-963a-0363ec8bd8d4" providerId="AD" clId="Web-{370A3CC0-DCD6-8DDD-6BF6-FB3D5DCB8624}" dt="2019-06-01T19:46:15.060" v="2785" actId="20577"/>
          <ac:spMkLst>
            <pc:docMk/>
            <pc:sldMk cId="2435658380" sldId="279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370A3CC0-DCD6-8DDD-6BF6-FB3D5DCB8624}" dt="2019-06-01T20:07:25.227" v="3157" actId="20577"/>
          <ac:spMkLst>
            <pc:docMk/>
            <pc:sldMk cId="2435658380" sldId="279"/>
            <ac:spMk id="258" creationId="{00000000-0000-0000-0000-000000000000}"/>
          </ac:spMkLst>
        </pc:spChg>
        <pc:cxnChg chg="add del mod">
          <ac:chgData name="Miklós Tirpák" userId="S::miklos.tirpak@emnify.com::31df012f-398c-4bfa-963a-0363ec8bd8d4" providerId="AD" clId="Web-{370A3CC0-DCD6-8DDD-6BF6-FB3D5DCB8624}" dt="2019-06-01T19:55:56.690" v="2853"/>
          <ac:cxnSpMkLst>
            <pc:docMk/>
            <pc:sldMk cId="2435658380" sldId="279"/>
            <ac:cxnSpMk id="3" creationId="{A99A1A19-0F2E-4CF8-AAD8-A0194832D158}"/>
          </ac:cxnSpMkLst>
        </pc:cxnChg>
        <pc:cxnChg chg="add del mod">
          <ac:chgData name="Miklós Tirpák" userId="S::miklos.tirpak@emnify.com::31df012f-398c-4bfa-963a-0363ec8bd8d4" providerId="AD" clId="Web-{370A3CC0-DCD6-8DDD-6BF6-FB3D5DCB8624}" dt="2019-06-01T19:56:26.690" v="2863"/>
          <ac:cxnSpMkLst>
            <pc:docMk/>
            <pc:sldMk cId="2435658380" sldId="279"/>
            <ac:cxnSpMk id="4" creationId="{531586D5-D418-447C-A455-7DDD59FD0BE7}"/>
          </ac:cxnSpMkLst>
        </pc:cxnChg>
        <pc:cxnChg chg="add del mod">
          <ac:chgData name="Miklós Tirpák" userId="S::miklos.tirpak@emnify.com::31df012f-398c-4bfa-963a-0363ec8bd8d4" providerId="AD" clId="Web-{370A3CC0-DCD6-8DDD-6BF6-FB3D5DCB8624}" dt="2019-06-01T19:57:56.441" v="2870"/>
          <ac:cxnSpMkLst>
            <pc:docMk/>
            <pc:sldMk cId="2435658380" sldId="279"/>
            <ac:cxnSpMk id="6" creationId="{803D251F-8B5C-413A-996B-C463811B5795}"/>
          </ac:cxnSpMkLst>
        </pc:cxnChg>
        <pc:cxnChg chg="add mod">
          <ac:chgData name="Miklós Tirpák" userId="S::miklos.tirpak@emnify.com::31df012f-398c-4bfa-963a-0363ec8bd8d4" providerId="AD" clId="Web-{370A3CC0-DCD6-8DDD-6BF6-FB3D5DCB8624}" dt="2019-06-01T20:03:47.381" v="2953" actId="14100"/>
          <ac:cxnSpMkLst>
            <pc:docMk/>
            <pc:sldMk cId="2435658380" sldId="279"/>
            <ac:cxnSpMk id="7" creationId="{15820409-839B-40A3-B5F7-AAC9B90F0438}"/>
          </ac:cxnSpMkLst>
        </pc:cxnChg>
        <pc:cxnChg chg="add mod">
          <ac:chgData name="Miklós Tirpák" userId="S::miklos.tirpak@emnify.com::31df012f-398c-4bfa-963a-0363ec8bd8d4" providerId="AD" clId="Web-{370A3CC0-DCD6-8DDD-6BF6-FB3D5DCB8624}" dt="2019-06-01T20:03:41.037" v="2952" actId="14100"/>
          <ac:cxnSpMkLst>
            <pc:docMk/>
            <pc:sldMk cId="2435658380" sldId="279"/>
            <ac:cxnSpMk id="8" creationId="{64973EA8-B8F4-448B-A43B-93D876AE6581}"/>
          </ac:cxnSpMkLst>
        </pc:cxnChg>
        <pc:cxnChg chg="add mod">
          <ac:chgData name="Miklós Tirpák" userId="S::miklos.tirpak@emnify.com::31df012f-398c-4bfa-963a-0363ec8bd8d4" providerId="AD" clId="Web-{370A3CC0-DCD6-8DDD-6BF6-FB3D5DCB8624}" dt="2019-06-01T20:03:03.599" v="2942" actId="14100"/>
          <ac:cxnSpMkLst>
            <pc:docMk/>
            <pc:sldMk cId="2435658380" sldId="279"/>
            <ac:cxnSpMk id="11" creationId="{9171A652-B5CF-4A4B-B16F-302FE0133AE1}"/>
          </ac:cxnSpMkLst>
        </pc:cxnChg>
        <pc:cxnChg chg="add mod">
          <ac:chgData name="Miklós Tirpák" userId="S::miklos.tirpak@emnify.com::31df012f-398c-4bfa-963a-0363ec8bd8d4" providerId="AD" clId="Web-{370A3CC0-DCD6-8DDD-6BF6-FB3D5DCB8624}" dt="2019-06-01T20:03:18.006" v="2945" actId="14100"/>
          <ac:cxnSpMkLst>
            <pc:docMk/>
            <pc:sldMk cId="2435658380" sldId="279"/>
            <ac:cxnSpMk id="12" creationId="{1F46DBFD-F256-46EF-9BF7-89413A46F2A4}"/>
          </ac:cxnSpMkLst>
        </pc:cxnChg>
        <pc:cxnChg chg="add mod">
          <ac:chgData name="Miklós Tirpák" userId="S::miklos.tirpak@emnify.com::31df012f-398c-4bfa-963a-0363ec8bd8d4" providerId="AD" clId="Web-{370A3CC0-DCD6-8DDD-6BF6-FB3D5DCB8624}" dt="2019-06-01T20:03:57.053" v="2955" actId="14100"/>
          <ac:cxnSpMkLst>
            <pc:docMk/>
            <pc:sldMk cId="2435658380" sldId="279"/>
            <ac:cxnSpMk id="13" creationId="{1BDA3FD8-740A-419F-83BB-BC4AEC4E8B60}"/>
          </ac:cxnSpMkLst>
        </pc:cxnChg>
        <pc:cxnChg chg="add mod">
          <ac:chgData name="Miklós Tirpák" userId="S::miklos.tirpak@emnify.com::31df012f-398c-4bfa-963a-0363ec8bd8d4" providerId="AD" clId="Web-{370A3CC0-DCD6-8DDD-6BF6-FB3D5DCB8624}" dt="2019-06-01T20:04:03.881" v="2957" actId="14100"/>
          <ac:cxnSpMkLst>
            <pc:docMk/>
            <pc:sldMk cId="2435658380" sldId="279"/>
            <ac:cxnSpMk id="14" creationId="{42DAFD09-1CC4-4E8E-9E0B-92528B679771}"/>
          </ac:cxnSpMkLst>
        </pc:cxnChg>
        <pc:cxnChg chg="add mod">
          <ac:chgData name="Miklós Tirpák" userId="S::miklos.tirpak@emnify.com::31df012f-398c-4bfa-963a-0363ec8bd8d4" providerId="AD" clId="Web-{370A3CC0-DCD6-8DDD-6BF6-FB3D5DCB8624}" dt="2019-06-01T20:04:11.037" v="2958" actId="14100"/>
          <ac:cxnSpMkLst>
            <pc:docMk/>
            <pc:sldMk cId="2435658380" sldId="279"/>
            <ac:cxnSpMk id="15" creationId="{005B3FE2-12D9-43F8-ACBB-6D5E06385D99}"/>
          </ac:cxnSpMkLst>
        </pc:cxnChg>
      </pc:sldChg>
      <pc:sldChg chg="modSp add replId">
        <pc:chgData name="Miklós Tirpák" userId="S::miklos.tirpak@emnify.com::31df012f-398c-4bfa-963a-0363ec8bd8d4" providerId="AD" clId="Web-{370A3CC0-DCD6-8DDD-6BF6-FB3D5DCB8624}" dt="2019-06-01T20:15:10.330" v="3405"/>
        <pc:sldMkLst>
          <pc:docMk/>
          <pc:sldMk cId="371377183" sldId="280"/>
        </pc:sldMkLst>
        <pc:spChg chg="mod">
          <ac:chgData name="Miklós Tirpák" userId="S::miklos.tirpak@emnify.com::31df012f-398c-4bfa-963a-0363ec8bd8d4" providerId="AD" clId="Web-{370A3CC0-DCD6-8DDD-6BF6-FB3D5DCB8624}" dt="2019-06-01T20:08:29.118" v="3206" actId="20577"/>
          <ac:spMkLst>
            <pc:docMk/>
            <pc:sldMk cId="371377183" sldId="280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370A3CC0-DCD6-8DDD-6BF6-FB3D5DCB8624}" dt="2019-06-01T20:15:10.330" v="3405"/>
          <ac:spMkLst>
            <pc:docMk/>
            <pc:sldMk cId="371377183" sldId="280"/>
            <ac:spMk id="258" creationId="{00000000-0000-0000-0000-000000000000}"/>
          </ac:spMkLst>
        </pc:spChg>
      </pc:sldChg>
      <pc:sldChg chg="modSp add replId">
        <pc:chgData name="Miklós Tirpák" userId="S::miklos.tirpak@emnify.com::31df012f-398c-4bfa-963a-0363ec8bd8d4" providerId="AD" clId="Web-{370A3CC0-DCD6-8DDD-6BF6-FB3D5DCB8624}" dt="2019-06-01T20:40:55.968" v="3896" actId="20577"/>
        <pc:sldMkLst>
          <pc:docMk/>
          <pc:sldMk cId="2743134255" sldId="281"/>
        </pc:sldMkLst>
        <pc:spChg chg="mod">
          <ac:chgData name="Miklós Tirpák" userId="S::miklos.tirpak@emnify.com::31df012f-398c-4bfa-963a-0363ec8bd8d4" providerId="AD" clId="Web-{370A3CC0-DCD6-8DDD-6BF6-FB3D5DCB8624}" dt="2019-06-01T20:25:02.085" v="3420" actId="20577"/>
          <ac:spMkLst>
            <pc:docMk/>
            <pc:sldMk cId="2743134255" sldId="281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370A3CC0-DCD6-8DDD-6BF6-FB3D5DCB8624}" dt="2019-06-01T20:40:55.968" v="3896" actId="20577"/>
          <ac:spMkLst>
            <pc:docMk/>
            <pc:sldMk cId="2743134255" sldId="281"/>
            <ac:spMk id="258" creationId="{00000000-0000-0000-0000-000000000000}"/>
          </ac:spMkLst>
        </pc:spChg>
      </pc:sldChg>
      <pc:sldChg chg="modSp add replId">
        <pc:chgData name="Miklós Tirpák" userId="S::miklos.tirpak@emnify.com::31df012f-398c-4bfa-963a-0363ec8bd8d4" providerId="AD" clId="Web-{370A3CC0-DCD6-8DDD-6BF6-FB3D5DCB8624}" dt="2019-06-01T20:57:53.679" v="4270" actId="20577"/>
        <pc:sldMkLst>
          <pc:docMk/>
          <pc:sldMk cId="967050015" sldId="282"/>
        </pc:sldMkLst>
        <pc:spChg chg="mod">
          <ac:chgData name="Miklós Tirpák" userId="S::miklos.tirpak@emnify.com::31df012f-398c-4bfa-963a-0363ec8bd8d4" providerId="AD" clId="Web-{370A3CC0-DCD6-8DDD-6BF6-FB3D5DCB8624}" dt="2019-06-01T20:49:00.581" v="3939" actId="20577"/>
          <ac:spMkLst>
            <pc:docMk/>
            <pc:sldMk cId="967050015" sldId="282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370A3CC0-DCD6-8DDD-6BF6-FB3D5DCB8624}" dt="2019-06-01T20:57:53.679" v="4270" actId="20577"/>
          <ac:spMkLst>
            <pc:docMk/>
            <pc:sldMk cId="967050015" sldId="282"/>
            <ac:spMk id="258" creationId="{00000000-0000-0000-0000-000000000000}"/>
          </ac:spMkLst>
        </pc:spChg>
      </pc:sldChg>
    </pc:docChg>
  </pc:docChgLst>
  <pc:docChgLst>
    <pc:chgData name="Mihai Constantin" userId="S::mihai.constantin@emnify.com::e3f1e047-ce08-4746-8e4d-2def50e9552a" providerId="AD" clId="Web-{E1E8BE04-660B-49E9-AC84-B7D634C0F3DA}"/>
    <pc:docChg chg="modSld">
      <pc:chgData name="Mihai Constantin" userId="S::mihai.constantin@emnify.com::e3f1e047-ce08-4746-8e4d-2def50e9552a" providerId="AD" clId="Web-{E1E8BE04-660B-49E9-AC84-B7D634C0F3DA}" dt="2019-05-29T13:43:29.529" v="21" actId="20577"/>
      <pc:docMkLst>
        <pc:docMk/>
      </pc:docMkLst>
      <pc:sldChg chg="modSp">
        <pc:chgData name="Mihai Constantin" userId="S::mihai.constantin@emnify.com::e3f1e047-ce08-4746-8e4d-2def50e9552a" providerId="AD" clId="Web-{E1E8BE04-660B-49E9-AC84-B7D634C0F3DA}" dt="2019-05-29T13:43:28.733" v="19" actId="20577"/>
        <pc:sldMkLst>
          <pc:docMk/>
          <pc:sldMk cId="2225369583" sldId="263"/>
        </pc:sldMkLst>
        <pc:spChg chg="mod">
          <ac:chgData name="Mihai Constantin" userId="S::mihai.constantin@emnify.com::e3f1e047-ce08-4746-8e4d-2def50e9552a" providerId="AD" clId="Web-{E1E8BE04-660B-49E9-AC84-B7D634C0F3DA}" dt="2019-05-29T13:43:28.733" v="19" actId="20577"/>
          <ac:spMkLst>
            <pc:docMk/>
            <pc:sldMk cId="2225369583" sldId="263"/>
            <ac:spMk id="260" creationId="{00000000-0000-0000-0000-000000000000}"/>
          </ac:spMkLst>
        </pc:spChg>
      </pc:sldChg>
    </pc:docChg>
  </pc:docChgLst>
  <pc:docChgLst>
    <pc:chgData name="Miklós Tirpák" userId="S::miklos.tirpak@emnify.com::31df012f-398c-4bfa-963a-0363ec8bd8d4" providerId="AD" clId="Web-{BDE3394B-3500-F8E0-CCBA-895B4BEA5E42}"/>
    <pc:docChg chg="modSld">
      <pc:chgData name="Miklós Tirpák" userId="S::miklos.tirpak@emnify.com::31df012f-398c-4bfa-963a-0363ec8bd8d4" providerId="AD" clId="Web-{BDE3394B-3500-F8E0-CCBA-895B4BEA5E42}" dt="2019-06-04T16:35:56" v="33" actId="20577"/>
      <pc:docMkLst>
        <pc:docMk/>
      </pc:docMkLst>
      <pc:sldChg chg="modSp">
        <pc:chgData name="Miklós Tirpák" userId="S::miklos.tirpak@emnify.com::31df012f-398c-4bfa-963a-0363ec8bd8d4" providerId="AD" clId="Web-{BDE3394B-3500-F8E0-CCBA-895B4BEA5E42}" dt="2019-06-04T16:09:52.791" v="2" actId="20577"/>
        <pc:sldMkLst>
          <pc:docMk/>
          <pc:sldMk cId="2927112918" sldId="266"/>
        </pc:sldMkLst>
        <pc:spChg chg="mod">
          <ac:chgData name="Miklós Tirpák" userId="S::miklos.tirpak@emnify.com::31df012f-398c-4bfa-963a-0363ec8bd8d4" providerId="AD" clId="Web-{BDE3394B-3500-F8E0-CCBA-895B4BEA5E42}" dt="2019-06-04T16:09:52.791" v="2" actId="20577"/>
          <ac:spMkLst>
            <pc:docMk/>
            <pc:sldMk cId="2927112918" sldId="266"/>
            <ac:spMk id="258" creationId="{00000000-0000-0000-0000-000000000000}"/>
          </ac:spMkLst>
        </pc:spChg>
      </pc:sldChg>
      <pc:sldChg chg="modSp">
        <pc:chgData name="Miklós Tirpák" userId="S::miklos.tirpak@emnify.com::31df012f-398c-4bfa-963a-0363ec8bd8d4" providerId="AD" clId="Web-{BDE3394B-3500-F8E0-CCBA-895B4BEA5E42}" dt="2019-06-04T16:11:48.119" v="8" actId="20577"/>
        <pc:sldMkLst>
          <pc:docMk/>
          <pc:sldMk cId="3719377250" sldId="269"/>
        </pc:sldMkLst>
        <pc:spChg chg="mod">
          <ac:chgData name="Miklós Tirpák" userId="S::miklos.tirpak@emnify.com::31df012f-398c-4bfa-963a-0363ec8bd8d4" providerId="AD" clId="Web-{BDE3394B-3500-F8E0-CCBA-895B4BEA5E42}" dt="2019-06-04T16:11:48.119" v="8" actId="20577"/>
          <ac:spMkLst>
            <pc:docMk/>
            <pc:sldMk cId="3719377250" sldId="269"/>
            <ac:spMk id="258" creationId="{00000000-0000-0000-0000-000000000000}"/>
          </ac:spMkLst>
        </pc:spChg>
      </pc:sldChg>
      <pc:sldChg chg="modSp">
        <pc:chgData name="Miklós Tirpák" userId="S::miklos.tirpak@emnify.com::31df012f-398c-4bfa-963a-0363ec8bd8d4" providerId="AD" clId="Web-{BDE3394B-3500-F8E0-CCBA-895B4BEA5E42}" dt="2019-06-04T16:35:55.984" v="32" actId="20577"/>
        <pc:sldMkLst>
          <pc:docMk/>
          <pc:sldMk cId="993848444" sldId="271"/>
        </pc:sldMkLst>
        <pc:spChg chg="mod">
          <ac:chgData name="Miklós Tirpák" userId="S::miklos.tirpak@emnify.com::31df012f-398c-4bfa-963a-0363ec8bd8d4" providerId="AD" clId="Web-{BDE3394B-3500-F8E0-CCBA-895B4BEA5E42}" dt="2019-06-04T16:35:55.984" v="32" actId="20577"/>
          <ac:spMkLst>
            <pc:docMk/>
            <pc:sldMk cId="993848444" sldId="271"/>
            <ac:spMk id="258" creationId="{00000000-0000-0000-0000-000000000000}"/>
          </ac:spMkLst>
        </pc:spChg>
      </pc:sldChg>
      <pc:sldChg chg="modSp">
        <pc:chgData name="Miklós Tirpák" userId="S::miklos.tirpak@emnify.com::31df012f-398c-4bfa-963a-0363ec8bd8d4" providerId="AD" clId="Web-{BDE3394B-3500-F8E0-CCBA-895B4BEA5E42}" dt="2019-06-04T16:20:01.481" v="13" actId="14100"/>
        <pc:sldMkLst>
          <pc:docMk/>
          <pc:sldMk cId="2291865659" sldId="291"/>
        </pc:sldMkLst>
        <pc:cxnChg chg="mod">
          <ac:chgData name="Miklós Tirpák" userId="S::miklos.tirpak@emnify.com::31df012f-398c-4bfa-963a-0363ec8bd8d4" providerId="AD" clId="Web-{BDE3394B-3500-F8E0-CCBA-895B4BEA5E42}" dt="2019-06-04T16:19:57.668" v="12" actId="14100"/>
          <ac:cxnSpMkLst>
            <pc:docMk/>
            <pc:sldMk cId="2291865659" sldId="291"/>
            <ac:cxnSpMk id="11" creationId="{E7B0E69D-1115-41B3-936B-6FCE1A732739}"/>
          </ac:cxnSpMkLst>
        </pc:cxnChg>
        <pc:cxnChg chg="mod">
          <ac:chgData name="Miklós Tirpák" userId="S::miklos.tirpak@emnify.com::31df012f-398c-4bfa-963a-0363ec8bd8d4" providerId="AD" clId="Web-{BDE3394B-3500-F8E0-CCBA-895B4BEA5E42}" dt="2019-06-04T16:20:01.481" v="13" actId="14100"/>
          <ac:cxnSpMkLst>
            <pc:docMk/>
            <pc:sldMk cId="2291865659" sldId="291"/>
            <ac:cxnSpMk id="23" creationId="{B4475858-2AA1-4FDA-9AA0-B48EE147DDBF}"/>
          </ac:cxnSpMkLst>
        </pc:cxnChg>
      </pc:sldChg>
    </pc:docChg>
  </pc:docChgLst>
  <pc:docChgLst>
    <pc:chgData name="Miklós Tirpák" userId="S::miklos.tirpak@emnify.com::31df012f-398c-4bfa-963a-0363ec8bd8d4" providerId="AD" clId="Web-{02A5A56B-FFDE-EA16-9A3D-69164AE8B43B}"/>
    <pc:docChg chg="addSld delSld modSld sldOrd">
      <pc:chgData name="Miklós Tirpák" userId="S::miklos.tirpak@emnify.com::31df012f-398c-4bfa-963a-0363ec8bd8d4" providerId="AD" clId="Web-{02A5A56B-FFDE-EA16-9A3D-69164AE8B43B}" dt="2019-06-02T17:54:53.366" v="3896" actId="14100"/>
      <pc:docMkLst>
        <pc:docMk/>
      </pc:docMkLst>
      <pc:sldChg chg="modSp">
        <pc:chgData name="Miklós Tirpák" userId="S::miklos.tirpak@emnify.com::31df012f-398c-4bfa-963a-0363ec8bd8d4" providerId="AD" clId="Web-{02A5A56B-FFDE-EA16-9A3D-69164AE8B43B}" dt="2019-06-02T10:56:01.561" v="1592" actId="20577"/>
        <pc:sldMkLst>
          <pc:docMk/>
          <pc:sldMk cId="0" sldId="257"/>
        </pc:sldMkLst>
        <pc:spChg chg="mod">
          <ac:chgData name="Miklós Tirpák" userId="S::miklos.tirpak@emnify.com::31df012f-398c-4bfa-963a-0363ec8bd8d4" providerId="AD" clId="Web-{02A5A56B-FFDE-EA16-9A3D-69164AE8B43B}" dt="2019-06-02T10:56:01.561" v="1592" actId="20577"/>
          <ac:spMkLst>
            <pc:docMk/>
            <pc:sldMk cId="0" sldId="257"/>
            <ac:spMk id="258" creationId="{00000000-0000-0000-0000-000000000000}"/>
          </ac:spMkLst>
        </pc:spChg>
      </pc:sldChg>
      <pc:sldChg chg="addSp delSp modSp ord">
        <pc:chgData name="Miklós Tirpák" userId="S::miklos.tirpak@emnify.com::31df012f-398c-4bfa-963a-0363ec8bd8d4" providerId="AD" clId="Web-{02A5A56B-FFDE-EA16-9A3D-69164AE8B43B}" dt="2019-06-02T16:25:31.419" v="1927"/>
        <pc:sldMkLst>
          <pc:docMk/>
          <pc:sldMk cId="770366987" sldId="258"/>
        </pc:sldMkLst>
        <pc:spChg chg="add del mod">
          <ac:chgData name="Miklós Tirpák" userId="S::miklos.tirpak@emnify.com::31df012f-398c-4bfa-963a-0363ec8bd8d4" providerId="AD" clId="Web-{02A5A56B-FFDE-EA16-9A3D-69164AE8B43B}" dt="2019-06-02T16:25:31.419" v="1927"/>
          <ac:spMkLst>
            <pc:docMk/>
            <pc:sldMk cId="770366987" sldId="258"/>
            <ac:spMk id="2" creationId="{49478961-F56D-4D59-9445-E3C8E5E38072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6:22:16.215" v="1881" actId="1076"/>
          <ac:spMkLst>
            <pc:docMk/>
            <pc:sldMk cId="770366987" sldId="258"/>
            <ac:spMk id="3" creationId="{74BA2275-200B-44AA-A73B-3F2EF2DA01B0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6:22:41.511" v="1886" actId="14100"/>
          <ac:spMkLst>
            <pc:docMk/>
            <pc:sldMk cId="770366987" sldId="258"/>
            <ac:spMk id="4" creationId="{4BADA536-5909-43BA-A4BB-F78D86827C6A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6:24:53.856" v="1908" actId="1076"/>
          <ac:spMkLst>
            <pc:docMk/>
            <pc:sldMk cId="770366987" sldId="258"/>
            <ac:spMk id="5" creationId="{BD396A22-E606-43F8-A31B-31751A19E8C9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6:22:09.730" v="1878" actId="14100"/>
          <ac:spMkLst>
            <pc:docMk/>
            <pc:sldMk cId="770366987" sldId="258"/>
            <ac:spMk id="6" creationId="{B2941B2C-D359-4834-ACCD-2E8EF8E1052A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6:22:55.215" v="1889" actId="1076"/>
          <ac:spMkLst>
            <pc:docMk/>
            <pc:sldMk cId="770366987" sldId="258"/>
            <ac:spMk id="7" creationId="{BCB4995E-8F41-45F3-A1DE-3034DE17A67A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6:23:09.246" v="1893" actId="1076"/>
          <ac:spMkLst>
            <pc:docMk/>
            <pc:sldMk cId="770366987" sldId="258"/>
            <ac:spMk id="8" creationId="{59A732D0-703F-4915-901E-343CCCF3E578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6:22:48.980" v="1888" actId="1076"/>
          <ac:spMkLst>
            <pc:docMk/>
            <pc:sldMk cId="770366987" sldId="258"/>
            <ac:spMk id="10" creationId="{83C782AA-653E-44D1-A426-B05716B1EAA1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6:23:06.512" v="1892" actId="1076"/>
          <ac:spMkLst>
            <pc:docMk/>
            <pc:sldMk cId="770366987" sldId="258"/>
            <ac:spMk id="11" creationId="{3976F4DD-5262-4AAB-9EB7-73AC160AE499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6:25:04.293" v="1917" actId="20577"/>
          <ac:spMkLst>
            <pc:docMk/>
            <pc:sldMk cId="770366987" sldId="258"/>
            <ac:spMk id="13" creationId="{220A0EB5-5A16-46E9-8A83-E0B2C2456633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6:25:21.824" v="1925" actId="1076"/>
          <ac:spMkLst>
            <pc:docMk/>
            <pc:sldMk cId="770366987" sldId="258"/>
            <ac:spMk id="14" creationId="{93C94F0F-ED8A-4CB6-A090-E5819A9F2113}"/>
          </ac:spMkLst>
        </pc:spChg>
        <pc:spChg chg="mod">
          <ac:chgData name="Miklós Tirpák" userId="S::miklos.tirpak@emnify.com::31df012f-398c-4bfa-963a-0363ec8bd8d4" providerId="AD" clId="Web-{02A5A56B-FFDE-EA16-9A3D-69164AE8B43B}" dt="2019-06-02T16:17:51.651" v="1784" actId="14100"/>
          <ac:spMkLst>
            <pc:docMk/>
            <pc:sldMk cId="770366987" sldId="258"/>
            <ac:spMk id="258" creationId="{00000000-0000-0000-0000-000000000000}"/>
          </ac:spMkLst>
        </pc:spChg>
      </pc:sldChg>
      <pc:sldChg chg="modSp">
        <pc:chgData name="Miklós Tirpák" userId="S::miklos.tirpak@emnify.com::31df012f-398c-4bfa-963a-0363ec8bd8d4" providerId="AD" clId="Web-{02A5A56B-FFDE-EA16-9A3D-69164AE8B43B}" dt="2019-06-02T09:35:37.179" v="465" actId="20577"/>
        <pc:sldMkLst>
          <pc:docMk/>
          <pc:sldMk cId="3789843219" sldId="259"/>
        </pc:sldMkLst>
        <pc:spChg chg="mod">
          <ac:chgData name="Miklós Tirpák" userId="S::miklos.tirpak@emnify.com::31df012f-398c-4bfa-963a-0363ec8bd8d4" providerId="AD" clId="Web-{02A5A56B-FFDE-EA16-9A3D-69164AE8B43B}" dt="2019-06-02T09:35:37.179" v="465" actId="20577"/>
          <ac:spMkLst>
            <pc:docMk/>
            <pc:sldMk cId="3789843219" sldId="259"/>
            <ac:spMk id="258" creationId="{00000000-0000-0000-0000-000000000000}"/>
          </ac:spMkLst>
        </pc:spChg>
      </pc:sldChg>
      <pc:sldChg chg="modSp">
        <pc:chgData name="Miklós Tirpák" userId="S::miklos.tirpak@emnify.com::31df012f-398c-4bfa-963a-0363ec8bd8d4" providerId="AD" clId="Web-{02A5A56B-FFDE-EA16-9A3D-69164AE8B43B}" dt="2019-06-02T10:25:51.568" v="987" actId="20577"/>
        <pc:sldMkLst>
          <pc:docMk/>
          <pc:sldMk cId="2347914839" sldId="261"/>
        </pc:sldMkLst>
        <pc:spChg chg="mod">
          <ac:chgData name="Miklós Tirpák" userId="S::miklos.tirpak@emnify.com::31df012f-398c-4bfa-963a-0363ec8bd8d4" providerId="AD" clId="Web-{02A5A56B-FFDE-EA16-9A3D-69164AE8B43B}" dt="2019-06-02T10:25:51.568" v="987" actId="20577"/>
          <ac:spMkLst>
            <pc:docMk/>
            <pc:sldMk cId="2347914839" sldId="261"/>
            <ac:spMk id="258" creationId="{00000000-0000-0000-0000-000000000000}"/>
          </ac:spMkLst>
        </pc:spChg>
      </pc:sldChg>
      <pc:sldChg chg="modSp">
        <pc:chgData name="Miklós Tirpák" userId="S::miklos.tirpak@emnify.com::31df012f-398c-4bfa-963a-0363ec8bd8d4" providerId="AD" clId="Web-{02A5A56B-FFDE-EA16-9A3D-69164AE8B43B}" dt="2019-06-02T09:29:53.511" v="415" actId="20577"/>
        <pc:sldMkLst>
          <pc:docMk/>
          <pc:sldMk cId="2934688423" sldId="275"/>
        </pc:sldMkLst>
        <pc:spChg chg="mod">
          <ac:chgData name="Miklós Tirpák" userId="S::miklos.tirpak@emnify.com::31df012f-398c-4bfa-963a-0363ec8bd8d4" providerId="AD" clId="Web-{02A5A56B-FFDE-EA16-9A3D-69164AE8B43B}" dt="2019-06-02T09:10:57.193" v="288" actId="20577"/>
          <ac:spMkLst>
            <pc:docMk/>
            <pc:sldMk cId="2934688423" sldId="275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02A5A56B-FFDE-EA16-9A3D-69164AE8B43B}" dt="2019-06-02T09:29:53.511" v="415" actId="20577"/>
          <ac:spMkLst>
            <pc:docMk/>
            <pc:sldMk cId="2934688423" sldId="275"/>
            <ac:spMk id="258" creationId="{00000000-0000-0000-0000-000000000000}"/>
          </ac:spMkLst>
        </pc:spChg>
      </pc:sldChg>
      <pc:sldChg chg="modSp">
        <pc:chgData name="Miklós Tirpák" userId="S::miklos.tirpak@emnify.com::31df012f-398c-4bfa-963a-0363ec8bd8d4" providerId="AD" clId="Web-{02A5A56B-FFDE-EA16-9A3D-69164AE8B43B}" dt="2019-06-02T09:02:28.643" v="98" actId="20577"/>
        <pc:sldMkLst>
          <pc:docMk/>
          <pc:sldMk cId="2743134255" sldId="281"/>
        </pc:sldMkLst>
        <pc:spChg chg="mod">
          <ac:chgData name="Miklós Tirpák" userId="S::miklos.tirpak@emnify.com::31df012f-398c-4bfa-963a-0363ec8bd8d4" providerId="AD" clId="Web-{02A5A56B-FFDE-EA16-9A3D-69164AE8B43B}" dt="2019-06-02T09:02:28.643" v="98" actId="20577"/>
          <ac:spMkLst>
            <pc:docMk/>
            <pc:sldMk cId="2743134255" sldId="281"/>
            <ac:spMk id="258" creationId="{00000000-0000-0000-0000-000000000000}"/>
          </ac:spMkLst>
        </pc:spChg>
      </pc:sldChg>
      <pc:sldChg chg="modSp">
        <pc:chgData name="Miklós Tirpák" userId="S::miklos.tirpak@emnify.com::31df012f-398c-4bfa-963a-0363ec8bd8d4" providerId="AD" clId="Web-{02A5A56B-FFDE-EA16-9A3D-69164AE8B43B}" dt="2019-06-02T16:28:38.935" v="1934" actId="20577"/>
        <pc:sldMkLst>
          <pc:docMk/>
          <pc:sldMk cId="967050015" sldId="282"/>
        </pc:sldMkLst>
        <pc:spChg chg="mod">
          <ac:chgData name="Miklós Tirpák" userId="S::miklos.tirpak@emnify.com::31df012f-398c-4bfa-963a-0363ec8bd8d4" providerId="AD" clId="Web-{02A5A56B-FFDE-EA16-9A3D-69164AE8B43B}" dt="2019-06-02T16:28:38.935" v="1934" actId="20577"/>
          <ac:spMkLst>
            <pc:docMk/>
            <pc:sldMk cId="967050015" sldId="282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02A5A56B-FFDE-EA16-9A3D-69164AE8B43B}" dt="2019-06-02T09:03:04.784" v="119" actId="1076"/>
          <ac:spMkLst>
            <pc:docMk/>
            <pc:sldMk cId="967050015" sldId="282"/>
            <ac:spMk id="258" creationId="{00000000-0000-0000-0000-000000000000}"/>
          </ac:spMkLst>
        </pc:spChg>
      </pc:sldChg>
      <pc:sldChg chg="modSp add del replId">
        <pc:chgData name="Miklós Tirpák" userId="S::miklos.tirpak@emnify.com::31df012f-398c-4bfa-963a-0363ec8bd8d4" providerId="AD" clId="Web-{02A5A56B-FFDE-EA16-9A3D-69164AE8B43B}" dt="2019-06-02T11:04:18.689" v="1756"/>
        <pc:sldMkLst>
          <pc:docMk/>
          <pc:sldMk cId="806531214" sldId="283"/>
        </pc:sldMkLst>
        <pc:spChg chg="mod">
          <ac:chgData name="Miklós Tirpák" userId="S::miklos.tirpak@emnify.com::31df012f-398c-4bfa-963a-0363ec8bd8d4" providerId="AD" clId="Web-{02A5A56B-FFDE-EA16-9A3D-69164AE8B43B}" dt="2019-06-02T09:30:27.527" v="435" actId="20577"/>
          <ac:spMkLst>
            <pc:docMk/>
            <pc:sldMk cId="806531214" sldId="283"/>
            <ac:spMk id="258" creationId="{00000000-0000-0000-0000-000000000000}"/>
          </ac:spMkLst>
        </pc:spChg>
      </pc:sldChg>
      <pc:sldChg chg="add replId">
        <pc:chgData name="Miklós Tirpák" userId="S::miklos.tirpak@emnify.com::31df012f-398c-4bfa-963a-0363ec8bd8d4" providerId="AD" clId="Web-{02A5A56B-FFDE-EA16-9A3D-69164AE8B43B}" dt="2019-06-02T09:10:48.849" v="285"/>
        <pc:sldMkLst>
          <pc:docMk/>
          <pc:sldMk cId="3669997760" sldId="284"/>
        </pc:sldMkLst>
      </pc:sldChg>
      <pc:sldChg chg="modSp add replId">
        <pc:chgData name="Miklós Tirpák" userId="S::miklos.tirpak@emnify.com::31df012f-398c-4bfa-963a-0363ec8bd8d4" providerId="AD" clId="Web-{02A5A56B-FFDE-EA16-9A3D-69164AE8B43B}" dt="2019-06-02T10:51:59.623" v="1286" actId="1076"/>
        <pc:sldMkLst>
          <pc:docMk/>
          <pc:sldMk cId="2725677240" sldId="285"/>
        </pc:sldMkLst>
        <pc:spChg chg="mod">
          <ac:chgData name="Miklós Tirpák" userId="S::miklos.tirpak@emnify.com::31df012f-398c-4bfa-963a-0363ec8bd8d4" providerId="AD" clId="Web-{02A5A56B-FFDE-EA16-9A3D-69164AE8B43B}" dt="2019-06-02T09:36:03.908" v="469" actId="20577"/>
          <ac:spMkLst>
            <pc:docMk/>
            <pc:sldMk cId="2725677240" sldId="285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02A5A56B-FFDE-EA16-9A3D-69164AE8B43B}" dt="2019-06-02T10:51:59.623" v="1286" actId="1076"/>
          <ac:spMkLst>
            <pc:docMk/>
            <pc:sldMk cId="2725677240" sldId="285"/>
            <ac:spMk id="258" creationId="{00000000-0000-0000-0000-000000000000}"/>
          </ac:spMkLst>
        </pc:spChg>
      </pc:sldChg>
      <pc:sldChg chg="modSp add replId">
        <pc:chgData name="Miklós Tirpák" userId="S::miklos.tirpak@emnify.com::31df012f-398c-4bfa-963a-0363ec8bd8d4" providerId="AD" clId="Web-{02A5A56B-FFDE-EA16-9A3D-69164AE8B43B}" dt="2019-06-02T10:52:07.435" v="1287"/>
        <pc:sldMkLst>
          <pc:docMk/>
          <pc:sldMk cId="3815984934" sldId="286"/>
        </pc:sldMkLst>
        <pc:spChg chg="mod">
          <ac:chgData name="Miklós Tirpák" userId="S::miklos.tirpak@emnify.com::31df012f-398c-4bfa-963a-0363ec8bd8d4" providerId="AD" clId="Web-{02A5A56B-FFDE-EA16-9A3D-69164AE8B43B}" dt="2019-06-02T10:52:07.435" v="1287"/>
          <ac:spMkLst>
            <pc:docMk/>
            <pc:sldMk cId="3815984934" sldId="286"/>
            <ac:spMk id="258" creationId="{00000000-0000-0000-0000-000000000000}"/>
          </ac:spMkLst>
        </pc:spChg>
      </pc:sldChg>
      <pc:sldChg chg="modSp add replId">
        <pc:chgData name="Miklós Tirpák" userId="S::miklos.tirpak@emnify.com::31df012f-398c-4bfa-963a-0363ec8bd8d4" providerId="AD" clId="Web-{02A5A56B-FFDE-EA16-9A3D-69164AE8B43B}" dt="2019-06-02T16:09:56.728" v="1759" actId="20577"/>
        <pc:sldMkLst>
          <pc:docMk/>
          <pc:sldMk cId="3174804412" sldId="287"/>
        </pc:sldMkLst>
        <pc:spChg chg="mod">
          <ac:chgData name="Miklós Tirpák" userId="S::miklos.tirpak@emnify.com::31df012f-398c-4bfa-963a-0363ec8bd8d4" providerId="AD" clId="Web-{02A5A56B-FFDE-EA16-9A3D-69164AE8B43B}" dt="2019-06-02T16:09:56.728" v="1759" actId="20577"/>
          <ac:spMkLst>
            <pc:docMk/>
            <pc:sldMk cId="3174804412" sldId="287"/>
            <ac:spMk id="258" creationId="{00000000-0000-0000-0000-000000000000}"/>
          </ac:spMkLst>
        </pc:spChg>
      </pc:sldChg>
      <pc:sldChg chg="addSp delSp modSp add replId">
        <pc:chgData name="Miklós Tirpák" userId="S::miklos.tirpak@emnify.com::31df012f-398c-4bfa-963a-0363ec8bd8d4" providerId="AD" clId="Web-{02A5A56B-FFDE-EA16-9A3D-69164AE8B43B}" dt="2019-06-02T16:11:04.962" v="1780" actId="20577"/>
        <pc:sldMkLst>
          <pc:docMk/>
          <pc:sldMk cId="2139751295" sldId="288"/>
        </pc:sldMkLst>
        <pc:spChg chg="mod">
          <ac:chgData name="Miklós Tirpák" userId="S::miklos.tirpak@emnify.com::31df012f-398c-4bfa-963a-0363ec8bd8d4" providerId="AD" clId="Web-{02A5A56B-FFDE-EA16-9A3D-69164AE8B43B}" dt="2019-06-02T16:11:04.962" v="1780" actId="20577"/>
          <ac:spMkLst>
            <pc:docMk/>
            <pc:sldMk cId="2139751295" sldId="288"/>
            <ac:spMk id="258" creationId="{00000000-0000-0000-0000-000000000000}"/>
          </ac:spMkLst>
        </pc:spChg>
        <pc:picChg chg="add del mod">
          <ac:chgData name="Miklós Tirpák" userId="S::miklos.tirpak@emnify.com::31df012f-398c-4bfa-963a-0363ec8bd8d4" providerId="AD" clId="Web-{02A5A56B-FFDE-EA16-9A3D-69164AE8B43B}" dt="2019-06-02T10:36:38.915" v="1089"/>
          <ac:picMkLst>
            <pc:docMk/>
            <pc:sldMk cId="2139751295" sldId="288"/>
            <ac:picMk id="2" creationId="{2714840B-E4A2-4AC0-86AD-F448B9C093C2}"/>
          </ac:picMkLst>
        </pc:picChg>
        <pc:picChg chg="add del">
          <ac:chgData name="Miklós Tirpák" userId="S::miklos.tirpak@emnify.com::31df012f-398c-4bfa-963a-0363ec8bd8d4" providerId="AD" clId="Web-{02A5A56B-FFDE-EA16-9A3D-69164AE8B43B}" dt="2019-06-02T10:36:30.384" v="1087"/>
          <ac:picMkLst>
            <pc:docMk/>
            <pc:sldMk cId="2139751295" sldId="288"/>
            <ac:picMk id="6" creationId="{794B03C5-C4F1-4E0D-9EB5-32C4143BEA75}"/>
          </ac:picMkLst>
        </pc:picChg>
      </pc:sldChg>
      <pc:sldChg chg="delSp modSp add replId">
        <pc:chgData name="Miklós Tirpák" userId="S::miklos.tirpak@emnify.com::31df012f-398c-4bfa-963a-0363ec8bd8d4" providerId="AD" clId="Web-{02A5A56B-FFDE-EA16-9A3D-69164AE8B43B}" dt="2019-06-02T10:36:51.556" v="1095" actId="14100"/>
        <pc:sldMkLst>
          <pc:docMk/>
          <pc:sldMk cId="2501487337" sldId="289"/>
        </pc:sldMkLst>
        <pc:spChg chg="del mod">
          <ac:chgData name="Miklós Tirpák" userId="S::miklos.tirpak@emnify.com::31df012f-398c-4bfa-963a-0363ec8bd8d4" providerId="AD" clId="Web-{02A5A56B-FFDE-EA16-9A3D-69164AE8B43B}" dt="2019-06-02T10:36:44.603" v="1093"/>
          <ac:spMkLst>
            <pc:docMk/>
            <pc:sldMk cId="2501487337" sldId="289"/>
            <ac:spMk id="258" creationId="{00000000-0000-0000-0000-000000000000}"/>
          </ac:spMkLst>
        </pc:spChg>
        <pc:picChg chg="mod">
          <ac:chgData name="Miklós Tirpák" userId="S::miklos.tirpak@emnify.com::31df012f-398c-4bfa-963a-0363ec8bd8d4" providerId="AD" clId="Web-{02A5A56B-FFDE-EA16-9A3D-69164AE8B43B}" dt="2019-06-02T10:36:51.556" v="1095" actId="14100"/>
          <ac:picMkLst>
            <pc:docMk/>
            <pc:sldMk cId="2501487337" sldId="289"/>
            <ac:picMk id="2" creationId="{2714840B-E4A2-4AC0-86AD-F448B9C093C2}"/>
          </ac:picMkLst>
        </pc:picChg>
      </pc:sldChg>
      <pc:sldChg chg="addSp delSp modSp add replId">
        <pc:chgData name="Miklós Tirpák" userId="S::miklos.tirpak@emnify.com::31df012f-398c-4bfa-963a-0363ec8bd8d4" providerId="AD" clId="Web-{02A5A56B-FFDE-EA16-9A3D-69164AE8B43B}" dt="2019-06-02T17:36:53.396" v="2907" actId="20577"/>
        <pc:sldMkLst>
          <pc:docMk/>
          <pc:sldMk cId="921928542" sldId="290"/>
        </pc:sldMkLst>
        <pc:spChg chg="add mod">
          <ac:chgData name="Miklós Tirpák" userId="S::miklos.tirpak@emnify.com::31df012f-398c-4bfa-963a-0363ec8bd8d4" providerId="AD" clId="Web-{02A5A56B-FFDE-EA16-9A3D-69164AE8B43B}" dt="2019-06-02T17:25:26.302" v="2296" actId="1076"/>
          <ac:spMkLst>
            <pc:docMk/>
            <pc:sldMk cId="921928542" sldId="290"/>
            <ac:spMk id="2" creationId="{B6754237-ABC8-4938-84CA-6A6CA1E4D42A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7:25:26.317" v="2297" actId="1076"/>
          <ac:spMkLst>
            <pc:docMk/>
            <pc:sldMk cId="921928542" sldId="290"/>
            <ac:spMk id="3" creationId="{D85AD07A-A863-4D59-9DDB-886102560CF4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7:25:26.333" v="2298" actId="1076"/>
          <ac:spMkLst>
            <pc:docMk/>
            <pc:sldMk cId="921928542" sldId="290"/>
            <ac:spMk id="4" creationId="{D2ADE9F2-355D-4A40-A3A5-27CFABAC95D6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7:25:26.380" v="2302" actId="1076"/>
          <ac:spMkLst>
            <pc:docMk/>
            <pc:sldMk cId="921928542" sldId="290"/>
            <ac:spMk id="5" creationId="{CC60C148-B44A-4F3A-83B1-3E5FB59592DF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7:25:26.349" v="2299" actId="1076"/>
          <ac:spMkLst>
            <pc:docMk/>
            <pc:sldMk cId="921928542" sldId="290"/>
            <ac:spMk id="7" creationId="{F081478E-A23F-4A21-B782-7C269E1BEB42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7:25:26.349" v="2300" actId="1076"/>
          <ac:spMkLst>
            <pc:docMk/>
            <pc:sldMk cId="921928542" sldId="290"/>
            <ac:spMk id="8" creationId="{5B5C2D6A-9689-4093-A59C-02A96A2AE6AF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7:25:26.364" v="2301" actId="1076"/>
          <ac:spMkLst>
            <pc:docMk/>
            <pc:sldMk cId="921928542" sldId="290"/>
            <ac:spMk id="9" creationId="{F50222D0-CA84-4830-BABE-DBABA44D4E0A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7:25:26.458" v="2309" actId="1076"/>
          <ac:spMkLst>
            <pc:docMk/>
            <pc:sldMk cId="921928542" sldId="290"/>
            <ac:spMk id="19" creationId="{952B3B6B-B245-4E66-A370-16AEA31F6B86}"/>
          </ac:spMkLst>
        </pc:spChg>
        <pc:spChg chg="mod">
          <ac:chgData name="Miklós Tirpák" userId="S::miklos.tirpak@emnify.com::31df012f-398c-4bfa-963a-0363ec8bd8d4" providerId="AD" clId="Web-{02A5A56B-FFDE-EA16-9A3D-69164AE8B43B}" dt="2019-06-02T16:29:19.091" v="1965" actId="20577"/>
          <ac:spMkLst>
            <pc:docMk/>
            <pc:sldMk cId="921928542" sldId="290"/>
            <ac:spMk id="257" creationId="{00000000-0000-0000-0000-000000000000}"/>
          </ac:spMkLst>
        </pc:spChg>
        <pc:spChg chg="mod">
          <ac:chgData name="Miklós Tirpák" userId="S::miklos.tirpak@emnify.com::31df012f-398c-4bfa-963a-0363ec8bd8d4" providerId="AD" clId="Web-{02A5A56B-FFDE-EA16-9A3D-69164AE8B43B}" dt="2019-06-02T17:36:53.396" v="2907" actId="20577"/>
          <ac:spMkLst>
            <pc:docMk/>
            <pc:sldMk cId="921928542" sldId="290"/>
            <ac:spMk id="258" creationId="{00000000-0000-0000-0000-000000000000}"/>
          </ac:spMkLst>
        </pc:spChg>
        <pc:picChg chg="add mod">
          <ac:chgData name="Miklós Tirpák" userId="S::miklos.tirpak@emnify.com::31df012f-398c-4bfa-963a-0363ec8bd8d4" providerId="AD" clId="Web-{02A5A56B-FFDE-EA16-9A3D-69164AE8B43B}" dt="2019-06-02T17:25:26.395" v="2304" actId="1076"/>
          <ac:picMkLst>
            <pc:docMk/>
            <pc:sldMk cId="921928542" sldId="290"/>
            <ac:picMk id="10" creationId="{5388E3C5-FAC0-4FE6-A059-30B01D9A7EE3}"/>
          </ac:picMkLst>
        </pc:picChg>
        <pc:picChg chg="add mod">
          <ac:chgData name="Miklós Tirpák" userId="S::miklos.tirpak@emnify.com::31df012f-398c-4bfa-963a-0363ec8bd8d4" providerId="AD" clId="Web-{02A5A56B-FFDE-EA16-9A3D-69164AE8B43B}" dt="2019-06-02T17:25:26.411" v="2305" actId="1076"/>
          <ac:picMkLst>
            <pc:docMk/>
            <pc:sldMk cId="921928542" sldId="290"/>
            <ac:picMk id="14" creationId="{E48F8CC3-A81F-4632-90F2-A5E436A5DE77}"/>
          </ac:picMkLst>
        </pc:picChg>
        <pc:picChg chg="add mod">
          <ac:chgData name="Miklós Tirpák" userId="S::miklos.tirpak@emnify.com::31df012f-398c-4bfa-963a-0363ec8bd8d4" providerId="AD" clId="Web-{02A5A56B-FFDE-EA16-9A3D-69164AE8B43B}" dt="2019-06-02T17:25:26.427" v="2306" actId="1076"/>
          <ac:picMkLst>
            <pc:docMk/>
            <pc:sldMk cId="921928542" sldId="290"/>
            <ac:picMk id="15" creationId="{5883A913-6111-455B-88CA-E7EB2EA08035}"/>
          </ac:picMkLst>
        </pc:picChg>
        <pc:cxnChg chg="add mod">
          <ac:chgData name="Miklós Tirpák" userId="S::miklos.tirpak@emnify.com::31df012f-398c-4bfa-963a-0363ec8bd8d4" providerId="AD" clId="Web-{02A5A56B-FFDE-EA16-9A3D-69164AE8B43B}" dt="2019-06-02T17:25:26.395" v="2303" actId="1076"/>
          <ac:cxnSpMkLst>
            <pc:docMk/>
            <pc:sldMk cId="921928542" sldId="290"/>
            <ac:cxnSpMk id="6" creationId="{41C893EC-FF73-4FF5-A74E-718CB5272AC9}"/>
          </ac:cxnSpMkLst>
        </pc:cxnChg>
        <pc:cxnChg chg="add del">
          <ac:chgData name="Miklós Tirpák" userId="S::miklos.tirpak@emnify.com::31df012f-398c-4bfa-963a-0363ec8bd8d4" providerId="AD" clId="Web-{02A5A56B-FFDE-EA16-9A3D-69164AE8B43B}" dt="2019-06-02T17:20:41.317" v="2080"/>
          <ac:cxnSpMkLst>
            <pc:docMk/>
            <pc:sldMk cId="921928542" sldId="290"/>
            <ac:cxnSpMk id="12" creationId="{6322ED94-51B8-4165-ACAD-BA61249D423E}"/>
          </ac:cxnSpMkLst>
        </pc:cxnChg>
        <pc:cxnChg chg="add mod">
          <ac:chgData name="Miklós Tirpák" userId="S::miklos.tirpak@emnify.com::31df012f-398c-4bfa-963a-0363ec8bd8d4" providerId="AD" clId="Web-{02A5A56B-FFDE-EA16-9A3D-69164AE8B43B}" dt="2019-06-02T17:27:54.786" v="2473"/>
          <ac:cxnSpMkLst>
            <pc:docMk/>
            <pc:sldMk cId="921928542" sldId="290"/>
            <ac:cxnSpMk id="13" creationId="{0A20B045-89B3-4FF9-AB88-D85B6FF39C00}"/>
          </ac:cxnSpMkLst>
        </pc:cxnChg>
        <pc:cxnChg chg="add mod">
          <ac:chgData name="Miklós Tirpák" userId="S::miklos.tirpak@emnify.com::31df012f-398c-4bfa-963a-0363ec8bd8d4" providerId="AD" clId="Web-{02A5A56B-FFDE-EA16-9A3D-69164AE8B43B}" dt="2019-06-02T17:25:26.442" v="2307" actId="1076"/>
          <ac:cxnSpMkLst>
            <pc:docMk/>
            <pc:sldMk cId="921928542" sldId="290"/>
            <ac:cxnSpMk id="16" creationId="{59D85ECA-6C11-48A2-8EE1-6242BB7E0F40}"/>
          </ac:cxnSpMkLst>
        </pc:cxnChg>
        <pc:cxnChg chg="add mod">
          <ac:chgData name="Miklós Tirpák" userId="S::miklos.tirpak@emnify.com::31df012f-398c-4bfa-963a-0363ec8bd8d4" providerId="AD" clId="Web-{02A5A56B-FFDE-EA16-9A3D-69164AE8B43B}" dt="2019-06-02T17:25:26.458" v="2308" actId="1076"/>
          <ac:cxnSpMkLst>
            <pc:docMk/>
            <pc:sldMk cId="921928542" sldId="290"/>
            <ac:cxnSpMk id="17" creationId="{F05CA15F-150E-4353-9BE2-7B860C6D08DB}"/>
          </ac:cxnSpMkLst>
        </pc:cxnChg>
        <pc:cxnChg chg="add mod">
          <ac:chgData name="Miklós Tirpák" userId="S::miklos.tirpak@emnify.com::31df012f-398c-4bfa-963a-0363ec8bd8d4" providerId="AD" clId="Web-{02A5A56B-FFDE-EA16-9A3D-69164AE8B43B}" dt="2019-06-02T17:28:11.599" v="2477"/>
          <ac:cxnSpMkLst>
            <pc:docMk/>
            <pc:sldMk cId="921928542" sldId="290"/>
            <ac:cxnSpMk id="21" creationId="{E9014D95-F4A0-4A91-BA84-49073F605D65}"/>
          </ac:cxnSpMkLst>
        </pc:cxnChg>
      </pc:sldChg>
      <pc:sldChg chg="addSp delSp modSp add replId">
        <pc:chgData name="Miklós Tirpák" userId="S::miklos.tirpak@emnify.com::31df012f-398c-4bfa-963a-0363ec8bd8d4" providerId="AD" clId="Web-{02A5A56B-FFDE-EA16-9A3D-69164AE8B43B}" dt="2019-06-02T17:54:53.366" v="3896" actId="14100"/>
        <pc:sldMkLst>
          <pc:docMk/>
          <pc:sldMk cId="2291865659" sldId="291"/>
        </pc:sldMkLst>
        <pc:spChg chg="del">
          <ac:chgData name="Miklós Tirpák" userId="S::miklos.tirpak@emnify.com::31df012f-398c-4bfa-963a-0363ec8bd8d4" providerId="AD" clId="Web-{02A5A56B-FFDE-EA16-9A3D-69164AE8B43B}" dt="2019-06-02T17:33:45.802" v="2693"/>
          <ac:spMkLst>
            <pc:docMk/>
            <pc:sldMk cId="2291865659" sldId="291"/>
            <ac:spMk id="2" creationId="{B6754237-ABC8-4938-84CA-6A6CA1E4D42A}"/>
          </ac:spMkLst>
        </pc:spChg>
        <pc:spChg chg="del">
          <ac:chgData name="Miklós Tirpák" userId="S::miklos.tirpak@emnify.com::31df012f-398c-4bfa-963a-0363ec8bd8d4" providerId="AD" clId="Web-{02A5A56B-FFDE-EA16-9A3D-69164AE8B43B}" dt="2019-06-02T17:34:00.724" v="2697"/>
          <ac:spMkLst>
            <pc:docMk/>
            <pc:sldMk cId="2291865659" sldId="291"/>
            <ac:spMk id="3" creationId="{D85AD07A-A863-4D59-9DDB-886102560CF4}"/>
          </ac:spMkLst>
        </pc:spChg>
        <pc:spChg chg="del">
          <ac:chgData name="Miklós Tirpák" userId="S::miklos.tirpak@emnify.com::31df012f-398c-4bfa-963a-0363ec8bd8d4" providerId="AD" clId="Web-{02A5A56B-FFDE-EA16-9A3D-69164AE8B43B}" dt="2019-06-02T17:33:45.802" v="2692"/>
          <ac:spMkLst>
            <pc:docMk/>
            <pc:sldMk cId="2291865659" sldId="291"/>
            <ac:spMk id="4" creationId="{D2ADE9F2-355D-4A40-A3A5-27CFABAC95D6}"/>
          </ac:spMkLst>
        </pc:spChg>
        <pc:spChg chg="del">
          <ac:chgData name="Miklós Tirpák" userId="S::miklos.tirpak@emnify.com::31df012f-398c-4bfa-963a-0363ec8bd8d4" providerId="AD" clId="Web-{02A5A56B-FFDE-EA16-9A3D-69164AE8B43B}" dt="2019-06-02T17:33:54.833" v="2694"/>
          <ac:spMkLst>
            <pc:docMk/>
            <pc:sldMk cId="2291865659" sldId="291"/>
            <ac:spMk id="5" creationId="{CC60C148-B44A-4F3A-83B1-3E5FB59592DF}"/>
          </ac:spMkLst>
        </pc:spChg>
        <pc:spChg chg="del">
          <ac:chgData name="Miklós Tirpák" userId="S::miklos.tirpak@emnify.com::31df012f-398c-4bfa-963a-0363ec8bd8d4" providerId="AD" clId="Web-{02A5A56B-FFDE-EA16-9A3D-69164AE8B43B}" dt="2019-06-02T17:33:45.802" v="2691"/>
          <ac:spMkLst>
            <pc:docMk/>
            <pc:sldMk cId="2291865659" sldId="291"/>
            <ac:spMk id="7" creationId="{F081478E-A23F-4A21-B782-7C269E1BEB42}"/>
          </ac:spMkLst>
        </pc:spChg>
        <pc:spChg chg="del">
          <ac:chgData name="Miklós Tirpák" userId="S::miklos.tirpak@emnify.com::31df012f-398c-4bfa-963a-0363ec8bd8d4" providerId="AD" clId="Web-{02A5A56B-FFDE-EA16-9A3D-69164AE8B43B}" dt="2019-06-02T17:33:45.802" v="2690"/>
          <ac:spMkLst>
            <pc:docMk/>
            <pc:sldMk cId="2291865659" sldId="291"/>
            <ac:spMk id="8" creationId="{5B5C2D6A-9689-4093-A59C-02A96A2AE6AF}"/>
          </ac:spMkLst>
        </pc:spChg>
        <pc:spChg chg="del">
          <ac:chgData name="Miklós Tirpák" userId="S::miklos.tirpak@emnify.com::31df012f-398c-4bfa-963a-0363ec8bd8d4" providerId="AD" clId="Web-{02A5A56B-FFDE-EA16-9A3D-69164AE8B43B}" dt="2019-06-02T17:33:45.802" v="2689"/>
          <ac:spMkLst>
            <pc:docMk/>
            <pc:sldMk cId="2291865659" sldId="291"/>
            <ac:spMk id="9" creationId="{F50222D0-CA84-4830-BABE-DBABA44D4E0A}"/>
          </ac:spMkLst>
        </pc:spChg>
        <pc:spChg chg="mod">
          <ac:chgData name="Miklós Tirpák" userId="S::miklos.tirpak@emnify.com::31df012f-398c-4bfa-963a-0363ec8bd8d4" providerId="AD" clId="Web-{02A5A56B-FFDE-EA16-9A3D-69164AE8B43B}" dt="2019-06-02T17:52:52.788" v="3773"/>
          <ac:spMkLst>
            <pc:docMk/>
            <pc:sldMk cId="2291865659" sldId="291"/>
            <ac:spMk id="19" creationId="{952B3B6B-B245-4E66-A370-16AEA31F6B86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7:46:12.818" v="3325" actId="1076"/>
          <ac:spMkLst>
            <pc:docMk/>
            <pc:sldMk cId="2291865659" sldId="291"/>
            <ac:spMk id="20" creationId="{181617E0-1A21-4F8A-9C56-7265E1740683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7:46:18.318" v="3326" actId="1076"/>
          <ac:spMkLst>
            <pc:docMk/>
            <pc:sldMk cId="2291865659" sldId="291"/>
            <ac:spMk id="22" creationId="{54CA155A-D571-4517-A36E-5E98F5D4D49E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7:54:53.366" v="3896" actId="14100"/>
          <ac:spMkLst>
            <pc:docMk/>
            <pc:sldMk cId="2291865659" sldId="291"/>
            <ac:spMk id="24" creationId="{775EFE5D-859A-47FB-BB4C-CE61035C6B58}"/>
          </ac:spMkLst>
        </pc:spChg>
        <pc:spChg chg="add del">
          <ac:chgData name="Miklós Tirpák" userId="S::miklos.tirpak@emnify.com::31df012f-398c-4bfa-963a-0363ec8bd8d4" providerId="AD" clId="Web-{02A5A56B-FFDE-EA16-9A3D-69164AE8B43B}" dt="2019-06-02T17:50:43.397" v="3683"/>
          <ac:spMkLst>
            <pc:docMk/>
            <pc:sldMk cId="2291865659" sldId="291"/>
            <ac:spMk id="25" creationId="{83FB0660-4EF6-495F-BEEE-4EB25E776C3A}"/>
          </ac:spMkLst>
        </pc:spChg>
        <pc:spChg chg="add del">
          <ac:chgData name="Miklós Tirpák" userId="S::miklos.tirpak@emnify.com::31df012f-398c-4bfa-963a-0363ec8bd8d4" providerId="AD" clId="Web-{02A5A56B-FFDE-EA16-9A3D-69164AE8B43B}" dt="2019-06-02T17:50:51.006" v="3685"/>
          <ac:spMkLst>
            <pc:docMk/>
            <pc:sldMk cId="2291865659" sldId="291"/>
            <ac:spMk id="26" creationId="{BF758D5E-08AA-4AAF-A605-4B4C3D858B7E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7:52:59.256" v="3774"/>
          <ac:spMkLst>
            <pc:docMk/>
            <pc:sldMk cId="2291865659" sldId="291"/>
            <ac:spMk id="27" creationId="{66268270-6F63-4472-BD09-291065E8C2DF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7:52:52.772" v="3772"/>
          <ac:spMkLst>
            <pc:docMk/>
            <pc:sldMk cId="2291865659" sldId="291"/>
            <ac:spMk id="28" creationId="{5CE6D132-31AF-4333-8B83-DBEDC8B0234D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7:51:21.350" v="3701" actId="20577"/>
          <ac:spMkLst>
            <pc:docMk/>
            <pc:sldMk cId="2291865659" sldId="291"/>
            <ac:spMk id="29" creationId="{72919A67-F0BA-4971-ABCD-3E97D7DB7D83}"/>
          </ac:spMkLst>
        </pc:spChg>
        <pc:spChg chg="add mod">
          <ac:chgData name="Miklós Tirpák" userId="S::miklos.tirpak@emnify.com::31df012f-398c-4bfa-963a-0363ec8bd8d4" providerId="AD" clId="Web-{02A5A56B-FFDE-EA16-9A3D-69164AE8B43B}" dt="2019-06-02T17:53:08.069" v="3777" actId="20577"/>
          <ac:spMkLst>
            <pc:docMk/>
            <pc:sldMk cId="2291865659" sldId="291"/>
            <ac:spMk id="30" creationId="{75AD078F-F3BF-40BD-AFB5-D8E66EB4DE2B}"/>
          </ac:spMkLst>
        </pc:spChg>
        <pc:spChg chg="mod">
          <ac:chgData name="Miklós Tirpák" userId="S::miklos.tirpak@emnify.com::31df012f-398c-4bfa-963a-0363ec8bd8d4" providerId="AD" clId="Web-{02A5A56B-FFDE-EA16-9A3D-69164AE8B43B}" dt="2019-06-02T17:54:01.850" v="3810" actId="14100"/>
          <ac:spMkLst>
            <pc:docMk/>
            <pc:sldMk cId="2291865659" sldId="291"/>
            <ac:spMk id="258" creationId="{00000000-0000-0000-0000-000000000000}"/>
          </ac:spMkLst>
        </pc:spChg>
        <pc:picChg chg="del">
          <ac:chgData name="Miklós Tirpák" userId="S::miklos.tirpak@emnify.com::31df012f-398c-4bfa-963a-0363ec8bd8d4" providerId="AD" clId="Web-{02A5A56B-FFDE-EA16-9A3D-69164AE8B43B}" dt="2019-06-02T17:33:45.802" v="2687"/>
          <ac:picMkLst>
            <pc:docMk/>
            <pc:sldMk cId="2291865659" sldId="291"/>
            <ac:picMk id="10" creationId="{5388E3C5-FAC0-4FE6-A059-30B01D9A7EE3}"/>
          </ac:picMkLst>
        </pc:picChg>
        <pc:picChg chg="del">
          <ac:chgData name="Miklós Tirpák" userId="S::miklos.tirpak@emnify.com::31df012f-398c-4bfa-963a-0363ec8bd8d4" providerId="AD" clId="Web-{02A5A56B-FFDE-EA16-9A3D-69164AE8B43B}" dt="2019-06-02T17:33:45.802" v="2686"/>
          <ac:picMkLst>
            <pc:docMk/>
            <pc:sldMk cId="2291865659" sldId="291"/>
            <ac:picMk id="14" creationId="{E48F8CC3-A81F-4632-90F2-A5E436A5DE77}"/>
          </ac:picMkLst>
        </pc:picChg>
        <pc:picChg chg="del">
          <ac:chgData name="Miklós Tirpák" userId="S::miklos.tirpak@emnify.com::31df012f-398c-4bfa-963a-0363ec8bd8d4" providerId="AD" clId="Web-{02A5A56B-FFDE-EA16-9A3D-69164AE8B43B}" dt="2019-06-02T17:33:45.802" v="2685"/>
          <ac:picMkLst>
            <pc:docMk/>
            <pc:sldMk cId="2291865659" sldId="291"/>
            <ac:picMk id="15" creationId="{5883A913-6111-455B-88CA-E7EB2EA08035}"/>
          </ac:picMkLst>
        </pc:picChg>
        <pc:cxnChg chg="del">
          <ac:chgData name="Miklós Tirpák" userId="S::miklos.tirpak@emnify.com::31df012f-398c-4bfa-963a-0363ec8bd8d4" providerId="AD" clId="Web-{02A5A56B-FFDE-EA16-9A3D-69164AE8B43B}" dt="2019-06-02T17:33:45.802" v="2688"/>
          <ac:cxnSpMkLst>
            <pc:docMk/>
            <pc:sldMk cId="2291865659" sldId="291"/>
            <ac:cxnSpMk id="6" creationId="{41C893EC-FF73-4FF5-A74E-718CB5272AC9}"/>
          </ac:cxnSpMkLst>
        </pc:cxnChg>
        <pc:cxnChg chg="add mod">
          <ac:chgData name="Miklós Tirpák" userId="S::miklos.tirpak@emnify.com::31df012f-398c-4bfa-963a-0363ec8bd8d4" providerId="AD" clId="Web-{02A5A56B-FFDE-EA16-9A3D-69164AE8B43B}" dt="2019-06-02T17:46:38.412" v="3329" actId="14100"/>
          <ac:cxnSpMkLst>
            <pc:docMk/>
            <pc:sldMk cId="2291865659" sldId="291"/>
            <ac:cxnSpMk id="11" creationId="{E7B0E69D-1115-41B3-936B-6FCE1A732739}"/>
          </ac:cxnSpMkLst>
        </pc:cxnChg>
        <pc:cxnChg chg="del">
          <ac:chgData name="Miklós Tirpák" userId="S::miklos.tirpak@emnify.com::31df012f-398c-4bfa-963a-0363ec8bd8d4" providerId="AD" clId="Web-{02A5A56B-FFDE-EA16-9A3D-69164AE8B43B}" dt="2019-06-02T17:33:57.193" v="2696"/>
          <ac:cxnSpMkLst>
            <pc:docMk/>
            <pc:sldMk cId="2291865659" sldId="291"/>
            <ac:cxnSpMk id="13" creationId="{0A20B045-89B3-4FF9-AB88-D85B6FF39C00}"/>
          </ac:cxnSpMkLst>
        </pc:cxnChg>
        <pc:cxnChg chg="del">
          <ac:chgData name="Miklós Tirpák" userId="S::miklos.tirpak@emnify.com::31df012f-398c-4bfa-963a-0363ec8bd8d4" providerId="AD" clId="Web-{02A5A56B-FFDE-EA16-9A3D-69164AE8B43B}" dt="2019-06-02T17:33:45.802" v="2684"/>
          <ac:cxnSpMkLst>
            <pc:docMk/>
            <pc:sldMk cId="2291865659" sldId="291"/>
            <ac:cxnSpMk id="16" creationId="{59D85ECA-6C11-48A2-8EE1-6242BB7E0F40}"/>
          </ac:cxnSpMkLst>
        </pc:cxnChg>
        <pc:cxnChg chg="del">
          <ac:chgData name="Miklós Tirpák" userId="S::miklos.tirpak@emnify.com::31df012f-398c-4bfa-963a-0363ec8bd8d4" providerId="AD" clId="Web-{02A5A56B-FFDE-EA16-9A3D-69164AE8B43B}" dt="2019-06-02T17:33:45.802" v="2683"/>
          <ac:cxnSpMkLst>
            <pc:docMk/>
            <pc:sldMk cId="2291865659" sldId="291"/>
            <ac:cxnSpMk id="17" creationId="{F05CA15F-150E-4353-9BE2-7B860C6D08DB}"/>
          </ac:cxnSpMkLst>
        </pc:cxnChg>
        <pc:cxnChg chg="del">
          <ac:chgData name="Miklós Tirpák" userId="S::miklos.tirpak@emnify.com::31df012f-398c-4bfa-963a-0363ec8bd8d4" providerId="AD" clId="Web-{02A5A56B-FFDE-EA16-9A3D-69164AE8B43B}" dt="2019-06-02T17:33:56.224" v="2695"/>
          <ac:cxnSpMkLst>
            <pc:docMk/>
            <pc:sldMk cId="2291865659" sldId="291"/>
            <ac:cxnSpMk id="21" creationId="{E9014D95-F4A0-4A91-BA84-49073F605D65}"/>
          </ac:cxnSpMkLst>
        </pc:cxnChg>
        <pc:cxnChg chg="add mod">
          <ac:chgData name="Miklós Tirpák" userId="S::miklos.tirpak@emnify.com::31df012f-398c-4bfa-963a-0363ec8bd8d4" providerId="AD" clId="Web-{02A5A56B-FFDE-EA16-9A3D-69164AE8B43B}" dt="2019-06-02T17:46:51.053" v="3334" actId="14100"/>
          <ac:cxnSpMkLst>
            <pc:docMk/>
            <pc:sldMk cId="2291865659" sldId="291"/>
            <ac:cxnSpMk id="23" creationId="{B4475858-2AA1-4FDA-9AA0-B48EE147DDBF}"/>
          </ac:cxnSpMkLst>
        </pc:cxnChg>
      </pc:sldChg>
      <pc:sldChg chg="add del replId">
        <pc:chgData name="Miklós Tirpák" userId="S::miklos.tirpak@emnify.com::31df012f-398c-4bfa-963a-0363ec8bd8d4" providerId="AD" clId="Web-{02A5A56B-FFDE-EA16-9A3D-69164AE8B43B}" dt="2019-06-02T17:29:28.896" v="2506"/>
        <pc:sldMkLst>
          <pc:docMk/>
          <pc:sldMk cId="3448225397" sldId="292"/>
        </pc:sldMkLst>
      </pc:sldChg>
    </pc:docChg>
  </pc:docChgLst>
  <pc:docChgLst>
    <pc:chgData name="Miklós Tirpák" userId="S::miklos.tirpak@emnify.com::31df012f-398c-4bfa-963a-0363ec8bd8d4" providerId="AD" clId="Web-{93413A11-2480-9F3D-02FD-DC1FEFAE29DF}"/>
    <pc:docChg chg="delSld modSld">
      <pc:chgData name="Miklós Tirpák" userId="S::miklos.tirpak@emnify.com::31df012f-398c-4bfa-963a-0363ec8bd8d4" providerId="AD" clId="Web-{93413A11-2480-9F3D-02FD-DC1FEFAE29DF}" dt="2019-05-29T14:48:36.198" v="66" actId="20577"/>
      <pc:docMkLst>
        <pc:docMk/>
      </pc:docMkLst>
      <pc:sldChg chg="modSp">
        <pc:chgData name="Miklós Tirpák" userId="S::miklos.tirpak@emnify.com::31df012f-398c-4bfa-963a-0363ec8bd8d4" providerId="AD" clId="Web-{93413A11-2480-9F3D-02FD-DC1FEFAE29DF}" dt="2019-05-29T14:48:36.198" v="66" actId="20577"/>
        <pc:sldMkLst>
          <pc:docMk/>
          <pc:sldMk cId="0" sldId="256"/>
        </pc:sldMkLst>
        <pc:spChg chg="mod">
          <ac:chgData name="Miklós Tirpák" userId="S::miklos.tirpak@emnify.com::31df012f-398c-4bfa-963a-0363ec8bd8d4" providerId="AD" clId="Web-{93413A11-2480-9F3D-02FD-DC1FEFAE29DF}" dt="2019-05-29T14:48:17.260" v="64" actId="1076"/>
          <ac:spMkLst>
            <pc:docMk/>
            <pc:sldMk cId="0" sldId="256"/>
            <ac:spMk id="255" creationId="{00000000-0000-0000-0000-000000000000}"/>
          </ac:spMkLst>
        </pc:spChg>
        <pc:spChg chg="mod">
          <ac:chgData name="Miklós Tirpák" userId="S::miklos.tirpak@emnify.com::31df012f-398c-4bfa-963a-0363ec8bd8d4" providerId="AD" clId="Web-{93413A11-2480-9F3D-02FD-DC1FEFAE29DF}" dt="2019-05-29T14:48:36.198" v="66" actId="20577"/>
          <ac:spMkLst>
            <pc:docMk/>
            <pc:sldMk cId="0" sldId="256"/>
            <ac:spMk id="256" creationId="{00000000-0000-0000-0000-000000000000}"/>
          </ac:spMkLst>
        </pc:spChg>
      </pc:sldChg>
      <pc:sldChg chg="del">
        <pc:chgData name="Miklós Tirpák" userId="S::miklos.tirpak@emnify.com::31df012f-398c-4bfa-963a-0363ec8bd8d4" providerId="AD" clId="Web-{93413A11-2480-9F3D-02FD-DC1FEFAE29DF}" dt="2019-05-29T14:44:36.588" v="7"/>
        <pc:sldMkLst>
          <pc:docMk/>
          <pc:sldMk cId="770366987" sldId="258"/>
        </pc:sldMkLst>
      </pc:sldChg>
      <pc:sldChg chg="del">
        <pc:chgData name="Miklós Tirpák" userId="S::miklos.tirpak@emnify.com::31df012f-398c-4bfa-963a-0363ec8bd8d4" providerId="AD" clId="Web-{93413A11-2480-9F3D-02FD-DC1FEFAE29DF}" dt="2019-05-29T14:44:36.588" v="6"/>
        <pc:sldMkLst>
          <pc:docMk/>
          <pc:sldMk cId="1069865044" sldId="259"/>
        </pc:sldMkLst>
      </pc:sldChg>
      <pc:sldChg chg="del">
        <pc:chgData name="Miklós Tirpák" userId="S::miklos.tirpak@emnify.com::31df012f-398c-4bfa-963a-0363ec8bd8d4" providerId="AD" clId="Web-{93413A11-2480-9F3D-02FD-DC1FEFAE29DF}" dt="2019-05-29T14:44:36.588" v="5"/>
        <pc:sldMkLst>
          <pc:docMk/>
          <pc:sldMk cId="2979147311" sldId="260"/>
        </pc:sldMkLst>
      </pc:sldChg>
      <pc:sldChg chg="del">
        <pc:chgData name="Miklós Tirpák" userId="S::miklos.tirpak@emnify.com::31df012f-398c-4bfa-963a-0363ec8bd8d4" providerId="AD" clId="Web-{93413A11-2480-9F3D-02FD-DC1FEFAE29DF}" dt="2019-05-29T14:44:36.588" v="4"/>
        <pc:sldMkLst>
          <pc:docMk/>
          <pc:sldMk cId="64766218" sldId="261"/>
        </pc:sldMkLst>
      </pc:sldChg>
      <pc:sldChg chg="del">
        <pc:chgData name="Miklós Tirpák" userId="S::miklos.tirpak@emnify.com::31df012f-398c-4bfa-963a-0363ec8bd8d4" providerId="AD" clId="Web-{93413A11-2480-9F3D-02FD-DC1FEFAE29DF}" dt="2019-05-29T14:44:36.588" v="3"/>
        <pc:sldMkLst>
          <pc:docMk/>
          <pc:sldMk cId="1925190516" sldId="262"/>
        </pc:sldMkLst>
      </pc:sldChg>
      <pc:sldChg chg="del">
        <pc:chgData name="Miklós Tirpák" userId="S::miklos.tirpak@emnify.com::31df012f-398c-4bfa-963a-0363ec8bd8d4" providerId="AD" clId="Web-{93413A11-2480-9F3D-02FD-DC1FEFAE29DF}" dt="2019-05-29T14:44:36.588" v="2"/>
        <pc:sldMkLst>
          <pc:docMk/>
          <pc:sldMk cId="2225369583" sldId="263"/>
        </pc:sldMkLst>
      </pc:sldChg>
      <pc:sldChg chg="del">
        <pc:chgData name="Miklós Tirpák" userId="S::miklos.tirpak@emnify.com::31df012f-398c-4bfa-963a-0363ec8bd8d4" providerId="AD" clId="Web-{93413A11-2480-9F3D-02FD-DC1FEFAE29DF}" dt="2019-05-29T14:44:36.588" v="1"/>
        <pc:sldMkLst>
          <pc:docMk/>
          <pc:sldMk cId="1300100086" sldId="264"/>
        </pc:sldMkLst>
      </pc:sldChg>
      <pc:sldChg chg="del">
        <pc:chgData name="Miklós Tirpák" userId="S::miklos.tirpak@emnify.com::31df012f-398c-4bfa-963a-0363ec8bd8d4" providerId="AD" clId="Web-{93413A11-2480-9F3D-02FD-DC1FEFAE29DF}" dt="2019-05-29T14:44:36.588" v="0"/>
        <pc:sldMkLst>
          <pc:docMk/>
          <pc:sldMk cId="2675767341" sldId="265"/>
        </pc:sldMkLst>
      </pc:sldChg>
      <pc:sldChg chg="del">
        <pc:chgData name="Miklós Tirpák" userId="S::miklos.tirpak@emnify.com::31df012f-398c-4bfa-963a-0363ec8bd8d4" providerId="AD" clId="Web-{93413A11-2480-9F3D-02FD-DC1FEFAE29DF}" dt="2019-05-29T14:44:39.822" v="8"/>
        <pc:sldMkLst>
          <pc:docMk/>
          <pc:sldMk cId="379315474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0"/>
          <p:cNvPicPr/>
          <p:nvPr/>
        </p:nvPicPr>
        <p:blipFill>
          <a:blip r:embed="rId14"/>
          <a:stretch/>
        </p:blipFill>
        <p:spPr>
          <a:xfrm>
            <a:off x="10908360" y="40680"/>
            <a:ext cx="1246680" cy="364680"/>
          </a:xfrm>
          <a:prstGeom prst="rect">
            <a:avLst/>
          </a:prstGeom>
          <a:ln>
            <a:noFill/>
          </a:ln>
        </p:spPr>
      </p:pic>
      <p:sp>
        <p:nvSpPr>
          <p:cNvPr id="17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1F017E-4CA2-4AD2-AB78-1E74C1D12F2D}" type="datetime1">
              <a:rPr lang="en-US" sz="800" b="0" strike="noStrike" spc="-1">
                <a:solidFill>
                  <a:srgbClr val="8B8B8B"/>
                </a:solidFill>
                <a:latin typeface="Open Sans Light"/>
                <a:ea typeface="Open Sans"/>
              </a:rPr>
              <a:t>6/4/2019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ftr"/>
          </p:nvPr>
        </p:nvSpPr>
        <p:spPr>
          <a:xfrm>
            <a:off x="3954600" y="6356520"/>
            <a:ext cx="42822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8B8B8B"/>
                </a:solidFill>
                <a:latin typeface="Open Sans Light"/>
                <a:ea typeface="Open Sans"/>
              </a:rPr>
              <a:t>Proprietary and Confidential, do not share, ©2019 EMnify GmbH. All rights reserved</a:t>
            </a:r>
            <a:endParaRPr lang="en-US" sz="800" b="0" strike="noStrike" spc="-1"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38F0D81-AA21-42AB-9C8D-E8C15A7A4B88}" type="slidenum">
              <a:rPr lang="en-US" sz="800" b="0" strike="noStrike" spc="-1">
                <a:solidFill>
                  <a:srgbClr val="8B8B8B"/>
                </a:solidFill>
                <a:latin typeface="Open Sans Light"/>
                <a:ea typeface="Open Sans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Open Sans"/>
              </a:rPr>
              <a:t>Click to edit the title text format</a:t>
            </a: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Open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210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12" name="CustomShape 1" hidden="1"/>
          <p:cNvSpPr/>
          <p:nvPr/>
        </p:nvSpPr>
        <p:spPr>
          <a:xfrm>
            <a:off x="0" y="0"/>
            <a:ext cx="158400" cy="158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3" name="Group 2"/>
          <p:cNvGrpSpPr/>
          <p:nvPr/>
        </p:nvGrpSpPr>
        <p:grpSpPr>
          <a:xfrm>
            <a:off x="0" y="0"/>
            <a:ext cx="12191760" cy="6876000"/>
            <a:chOff x="0" y="0"/>
            <a:chExt cx="12191760" cy="6876000"/>
          </a:xfrm>
        </p:grpSpPr>
        <p:pic>
          <p:nvPicPr>
            <p:cNvPr id="214" name="emyppgradient.jpg"/>
            <p:cNvPicPr/>
            <p:nvPr/>
          </p:nvPicPr>
          <p:blipFill>
            <a:blip r:embed="rId15"/>
            <a:stretch/>
          </p:blipFill>
          <p:spPr>
            <a:xfrm>
              <a:off x="0" y="0"/>
              <a:ext cx="12191760" cy="687600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15" name="Emnify_Logo_white.png"/>
            <p:cNvPicPr/>
            <p:nvPr/>
          </p:nvPicPr>
          <p:blipFill>
            <a:blip r:embed="rId16"/>
            <a:stretch/>
          </p:blipFill>
          <p:spPr>
            <a:xfrm>
              <a:off x="1708920" y="2941560"/>
              <a:ext cx="965160" cy="279360"/>
            </a:xfrm>
            <a:prstGeom prst="rect">
              <a:avLst/>
            </a:prstGeom>
            <a:ln w="12600">
              <a:noFill/>
            </a:ln>
          </p:spPr>
        </p:pic>
      </p:grpSp>
      <p:sp>
        <p:nvSpPr>
          <p:cNvPr id="216" name="PlaceHolder 3"/>
          <p:cNvSpPr>
            <a:spLocks noGrp="1"/>
          </p:cNvSpPr>
          <p:nvPr>
            <p:ph type="title"/>
          </p:nvPr>
        </p:nvSpPr>
        <p:spPr>
          <a:xfrm>
            <a:off x="1646640" y="3397680"/>
            <a:ext cx="9143640" cy="11451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FFFFFF"/>
                </a:solidFill>
                <a:latin typeface="Open Sans Light"/>
                <a:ea typeface="Open Sans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217" name="Picture 216"/>
          <p:cNvPicPr/>
          <p:nvPr/>
        </p:nvPicPr>
        <p:blipFill>
          <a:blip r:embed="rId1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Open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ferrisellis.com/content/ebpf_syscall_and_maps/" TargetMode="External"/><Relationship Id="rId3" Type="http://schemas.openxmlformats.org/officeDocument/2006/relationships/hyperlink" Target="https://github.com/zoidbergwill/awesome-ebpf" TargetMode="External"/><Relationship Id="rId7" Type="http://schemas.openxmlformats.org/officeDocument/2006/relationships/hyperlink" Target="https://github.com/iovisor/bcc/tree/master/docs" TargetMode="External"/><Relationship Id="rId2" Type="http://schemas.openxmlformats.org/officeDocument/2006/relationships/hyperlink" Target="https://cilium.readthedocs.io/en/latest/bpf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s.oracle.com/linux/notes-on-bpf-1" TargetMode="External"/><Relationship Id="rId5" Type="http://schemas.openxmlformats.org/officeDocument/2006/relationships/hyperlink" Target="https://www.slideshare.net/brendangregg/linux-bpf-superpowers" TargetMode="External"/><Relationship Id="rId4" Type="http://schemas.openxmlformats.org/officeDocument/2006/relationships/hyperlink" Target="https://conferences.sigcomm.org/sigcomm/2018/files/slides/hda/paper_1.2.pdf" TargetMode="External"/><Relationship Id="rId9" Type="http://schemas.openxmlformats.org/officeDocument/2006/relationships/hyperlink" Target="http://www.brendangregg.com/ebpf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ger.kernel.org/lpc_net2018_talks/LPC_XDP_Shirokov_v2.pdf" TargetMode="External"/><Relationship Id="rId2" Type="http://schemas.openxmlformats.org/officeDocument/2006/relationships/hyperlink" Target="https://code.fb.com/open-source/open-sourcing-katran-a-scalable-network-load-balancer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ilium.io/blog/2018/11/20/fb-bpf-firewall/" TargetMode="External"/><Relationship Id="rId4" Type="http://schemas.openxmlformats.org/officeDocument/2006/relationships/hyperlink" Target="https://github.com/facebookincubator/katra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devconf.org/2.1/slides/apr6/bertin_Netdev-XDP.pdf" TargetMode="External"/><Relationship Id="rId2" Type="http://schemas.openxmlformats.org/officeDocument/2006/relationships/hyperlink" Target="https://blog.cloudflare.com/cloudflare-architecture-and-how-bpf-eats-the-world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lium/cilium" TargetMode="External"/><Relationship Id="rId2" Type="http://schemas.openxmlformats.org/officeDocument/2006/relationships/hyperlink" Target="https://cilium.io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0pointer.net/blog/ip-accounting-and-access-lists-with-systemd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flare/ebpf_exporter" TargetMode="External"/><Relationship Id="rId2" Type="http://schemas.openxmlformats.org/officeDocument/2006/relationships/hyperlink" Target="https://github.com/iovisor/bcc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89fYOo1V2pA" TargetMode="External"/><Relationship Id="rId4" Type="http://schemas.openxmlformats.org/officeDocument/2006/relationships/hyperlink" Target="https://www.slideshare.net/brendangregg/how-netflix-tunes-ec2-instances-for-performanc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1655104" y="3612066"/>
            <a:ext cx="9143640" cy="56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cap="all" spc="-1" dirty="0" err="1">
                <a:solidFill>
                  <a:srgbClr val="FFFFFF"/>
                </a:solidFill>
                <a:latin typeface="Open Sans Light"/>
                <a:ea typeface="+mn-lt"/>
                <a:cs typeface="+mn-lt"/>
              </a:rPr>
              <a:t>eBPF</a:t>
            </a:r>
            <a:r>
              <a:rPr lang="en-US" sz="4000" cap="all" spc="-1" dirty="0">
                <a:solidFill>
                  <a:srgbClr val="FFFFFF"/>
                </a:solidFill>
                <a:latin typeface="Open Sans Light"/>
                <a:ea typeface="+mn-lt"/>
                <a:cs typeface="+mn-lt"/>
              </a:rPr>
              <a:t> for high performance network applications</a:t>
            </a:r>
          </a:p>
        </p:txBody>
      </p:sp>
      <p:sp>
        <p:nvSpPr>
          <p:cNvPr id="256" name="TextShape 2"/>
          <p:cNvSpPr txBox="1"/>
          <p:nvPr/>
        </p:nvSpPr>
        <p:spPr>
          <a:xfrm>
            <a:off x="1655101" y="5119582"/>
            <a:ext cx="914364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FFFFFF"/>
                </a:solidFill>
                <a:latin typeface="Open Sans"/>
              </a:rPr>
              <a:t>Miklos Tirpak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FFFFFF"/>
                </a:solidFill>
                <a:latin typeface="Open Sans"/>
              </a:rPr>
              <a:t>miklos.tirpak@emnify.com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 dirty="0" err="1">
                <a:solidFill>
                  <a:srgbClr val="FF973F"/>
                </a:solidFill>
                <a:latin typeface="Open Sans Light"/>
              </a:rPr>
              <a:t>eBPF</a:t>
            </a:r>
            <a:r>
              <a:rPr lang="en-US" sz="6000" spc="-1" dirty="0">
                <a:solidFill>
                  <a:srgbClr val="FF973F"/>
                </a:solidFill>
                <a:latin typeface="Open Sans Light"/>
              </a:rPr>
              <a:t> instructions</a:t>
            </a:r>
            <a:endParaRPr lang="en-US" dirty="0" err="1"/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35987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62500" lnSpcReduction="20000"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Open Sans"/>
              </a:rPr>
              <a:t>General purpose RISC instruction set (v1, v2, v3?)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Open Sans"/>
              </a:rPr>
              <a:t>64 bit registers r0-r10, 512 byte stack, max 4096 instructions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Open Sans"/>
                <a:ea typeface="+mn-lt"/>
                <a:cs typeface="+mn-lt"/>
              </a:rPr>
              <a:t>One-to-one mapping to HW registers on </a:t>
            </a:r>
            <a:r>
              <a:rPr lang="en-US" sz="2800" spc="-1" dirty="0">
                <a:ea typeface="+mn-lt"/>
                <a:cs typeface="+mn-lt"/>
              </a:rPr>
              <a:t>x86_64 and arm64</a:t>
            </a:r>
            <a:endParaRPr lang="en-US" sz="2800" spc="-1" dirty="0">
              <a:solidFill>
                <a:srgbClr val="000000"/>
              </a:solidFill>
              <a:latin typeface="Open Sans"/>
              <a:ea typeface="+mn-lt"/>
              <a:cs typeface="+mn-lt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Open Sans"/>
                <a:ea typeface="+mn-lt"/>
                <a:cs typeface="+mn-lt"/>
              </a:rPr>
              <a:t>Event driven execution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Open Sans"/>
              </a:rPr>
              <a:t>LLVM supports restricted C to </a:t>
            </a:r>
            <a:r>
              <a:rPr lang="en-US" sz="2800" spc="-1" dirty="0" err="1">
                <a:solidFill>
                  <a:srgbClr val="000000"/>
                </a:solidFill>
                <a:latin typeface="Open Sans"/>
              </a:rPr>
              <a:t>eBPF</a:t>
            </a:r>
            <a:r>
              <a:rPr lang="en-US" sz="2800" spc="-1" dirty="0">
                <a:solidFill>
                  <a:srgbClr val="000000"/>
                </a:solidFill>
                <a:latin typeface="Open Sans"/>
              </a:rPr>
              <a:t> compilation</a:t>
            </a:r>
          </a:p>
          <a:p>
            <a:pPr marL="1022350" lvl="2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200" spc="-1" dirty="0">
                <a:latin typeface="Courier New"/>
                <a:ea typeface="+mn-lt"/>
                <a:cs typeface="+mn-lt"/>
              </a:rPr>
              <a:t>clang -O2 -g -Wall -target </a:t>
            </a:r>
            <a:r>
              <a:rPr lang="en-US" sz="1200" spc="-1" dirty="0" err="1">
                <a:latin typeface="Courier New"/>
                <a:ea typeface="+mn-lt"/>
                <a:cs typeface="+mn-lt"/>
              </a:rPr>
              <a:t>bpf</a:t>
            </a:r>
            <a:r>
              <a:rPr lang="en-US" sz="1200" spc="-1" dirty="0">
                <a:latin typeface="Courier New"/>
                <a:ea typeface="+mn-lt"/>
                <a:cs typeface="+mn-lt"/>
              </a:rPr>
              <a:t> -emit-</a:t>
            </a:r>
            <a:r>
              <a:rPr lang="en-US" sz="1200" spc="-1" dirty="0" err="1">
                <a:latin typeface="Courier New"/>
                <a:ea typeface="+mn-lt"/>
                <a:cs typeface="+mn-lt"/>
              </a:rPr>
              <a:t>llvm</a:t>
            </a:r>
            <a:r>
              <a:rPr lang="en-US" sz="1200" spc="-1" dirty="0">
                <a:latin typeface="Courier New"/>
                <a:ea typeface="+mn-lt"/>
                <a:cs typeface="+mn-lt"/>
              </a:rPr>
              <a:t> -c </a:t>
            </a:r>
            <a:r>
              <a:rPr lang="en-US" sz="1200" spc="-1" dirty="0" err="1">
                <a:latin typeface="Courier New"/>
                <a:ea typeface="+mn-lt"/>
                <a:cs typeface="+mn-lt"/>
              </a:rPr>
              <a:t>example.c</a:t>
            </a:r>
            <a:r>
              <a:rPr lang="en-US" sz="1200" spc="-1" dirty="0">
                <a:latin typeface="Courier New"/>
                <a:ea typeface="+mn-lt"/>
                <a:cs typeface="+mn-lt"/>
              </a:rPr>
              <a:t> -o </a:t>
            </a:r>
            <a:r>
              <a:rPr lang="en-US" sz="1200" spc="-1" dirty="0" err="1">
                <a:latin typeface="Courier New"/>
                <a:ea typeface="+mn-lt"/>
                <a:cs typeface="+mn-lt"/>
              </a:rPr>
              <a:t>example.bc</a:t>
            </a:r>
            <a:endParaRPr lang="en-US" sz="1200" spc="-1" dirty="0" err="1">
              <a:solidFill>
                <a:srgbClr val="000000"/>
              </a:solidFill>
              <a:latin typeface="Courier New"/>
            </a:endParaRPr>
          </a:p>
          <a:p>
            <a:pPr marL="1022350" lvl="2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200" spc="-1" dirty="0" err="1">
                <a:latin typeface="Courier New"/>
                <a:ea typeface="+mn-lt"/>
                <a:cs typeface="+mn-lt"/>
              </a:rPr>
              <a:t>llc</a:t>
            </a:r>
            <a:r>
              <a:rPr lang="en-US" sz="1200" spc="-1" dirty="0">
                <a:latin typeface="Courier New"/>
                <a:ea typeface="+mn-lt"/>
                <a:cs typeface="+mn-lt"/>
              </a:rPr>
              <a:t> </a:t>
            </a:r>
            <a:r>
              <a:rPr lang="en-US" sz="1200" spc="-1" dirty="0" err="1">
                <a:latin typeface="Courier New"/>
                <a:ea typeface="+mn-lt"/>
                <a:cs typeface="+mn-lt"/>
              </a:rPr>
              <a:t>example.bc</a:t>
            </a:r>
            <a:r>
              <a:rPr lang="en-US" sz="1200" spc="-1" dirty="0">
                <a:latin typeface="Courier New"/>
                <a:ea typeface="+mn-lt"/>
                <a:cs typeface="+mn-lt"/>
              </a:rPr>
              <a:t> -march=</a:t>
            </a:r>
            <a:r>
              <a:rPr lang="en-US" sz="1200" spc="-1" dirty="0" err="1">
                <a:latin typeface="Courier New"/>
                <a:ea typeface="+mn-lt"/>
                <a:cs typeface="+mn-lt"/>
              </a:rPr>
              <a:t>bpf</a:t>
            </a:r>
            <a:r>
              <a:rPr lang="en-US" sz="1200" spc="-1" dirty="0">
                <a:latin typeface="Courier New"/>
                <a:ea typeface="+mn-lt"/>
                <a:cs typeface="+mn-lt"/>
              </a:rPr>
              <a:t> -</a:t>
            </a:r>
            <a:r>
              <a:rPr lang="en-US" sz="1200" spc="-1" dirty="0" err="1">
                <a:latin typeface="Courier New"/>
                <a:ea typeface="+mn-lt"/>
                <a:cs typeface="+mn-lt"/>
              </a:rPr>
              <a:t>mcpu</a:t>
            </a:r>
            <a:r>
              <a:rPr lang="en-US" sz="1200" spc="-1" dirty="0">
                <a:latin typeface="Courier New"/>
                <a:ea typeface="+mn-lt"/>
                <a:cs typeface="+mn-lt"/>
              </a:rPr>
              <a:t>=probe -</a:t>
            </a:r>
            <a:r>
              <a:rPr lang="en-US" sz="1200" spc="-1" dirty="0" err="1">
                <a:latin typeface="Courier New"/>
                <a:ea typeface="+mn-lt"/>
                <a:cs typeface="+mn-lt"/>
              </a:rPr>
              <a:t>mattr</a:t>
            </a:r>
            <a:r>
              <a:rPr lang="en-US" sz="1200" spc="-1" dirty="0">
                <a:latin typeface="Courier New"/>
                <a:ea typeface="+mn-lt"/>
                <a:cs typeface="+mn-lt"/>
              </a:rPr>
              <a:t>=+alu32 -filetype=obj -o example.o</a:t>
            </a:r>
            <a:endParaRPr lang="en-US" sz="1200" dirty="0">
              <a:latin typeface="Courier New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Open Sans"/>
              </a:rPr>
              <a:t>In-kernel bytecode verifier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Open Sans"/>
              </a:rPr>
              <a:t>In-kernel JIT compiler</a:t>
            </a:r>
          </a:p>
          <a:p>
            <a:pPr marL="1022350" lvl="2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200" spc="-1" dirty="0" err="1">
                <a:latin typeface="Courier New"/>
                <a:ea typeface="+mn-lt"/>
                <a:cs typeface="+mn-lt"/>
              </a:rPr>
              <a:t>sysctl</a:t>
            </a:r>
            <a:r>
              <a:rPr lang="en-US" sz="1200" spc="-1" dirty="0">
                <a:latin typeface="Courier New"/>
                <a:ea typeface="+mn-lt"/>
                <a:cs typeface="+mn-lt"/>
              </a:rPr>
              <a:t> net/core/</a:t>
            </a:r>
            <a:r>
              <a:rPr lang="en-US" sz="1200" spc="-1" dirty="0" err="1">
                <a:latin typeface="Courier New"/>
                <a:ea typeface="+mn-lt"/>
                <a:cs typeface="+mn-lt"/>
              </a:rPr>
              <a:t>bpf_jit_enable</a:t>
            </a:r>
            <a:r>
              <a:rPr lang="en-US" sz="1200" spc="-1" dirty="0">
                <a:latin typeface="Courier New"/>
                <a:ea typeface="+mn-lt"/>
                <a:cs typeface="+mn-lt"/>
              </a:rPr>
              <a:t>=1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A2275-200B-44AA-A73B-3F2EF2DA01B0}"/>
              </a:ext>
            </a:extLst>
          </p:cNvPr>
          <p:cNvSpPr txBox="1"/>
          <p:nvPr/>
        </p:nvSpPr>
        <p:spPr>
          <a:xfrm>
            <a:off x="1129846" y="5701845"/>
            <a:ext cx="157298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Restricted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41B2C-D359-4834-ACCD-2E8EF8E1052A}"/>
              </a:ext>
            </a:extLst>
          </p:cNvPr>
          <p:cNvSpPr txBox="1"/>
          <p:nvPr/>
        </p:nvSpPr>
        <p:spPr>
          <a:xfrm>
            <a:off x="3651703" y="5565773"/>
            <a:ext cx="155484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BPF Bytecode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4995E-8F41-45F3-A1DE-3034DE17A67A}"/>
              </a:ext>
            </a:extLst>
          </p:cNvPr>
          <p:cNvSpPr txBox="1"/>
          <p:nvPr/>
        </p:nvSpPr>
        <p:spPr>
          <a:xfrm>
            <a:off x="6155417" y="5701845"/>
            <a:ext cx="157298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Verifier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732D0-703F-4915-901E-343CCCF3E578}"/>
              </a:ext>
            </a:extLst>
          </p:cNvPr>
          <p:cNvSpPr txBox="1"/>
          <p:nvPr/>
        </p:nvSpPr>
        <p:spPr>
          <a:xfrm>
            <a:off x="8740773" y="5429701"/>
            <a:ext cx="1572986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Native machine code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BADA536-5909-43BA-A4BB-F78D86827C6A}"/>
              </a:ext>
            </a:extLst>
          </p:cNvPr>
          <p:cNvSpPr/>
          <p:nvPr/>
        </p:nvSpPr>
        <p:spPr>
          <a:xfrm>
            <a:off x="2744761" y="5803790"/>
            <a:ext cx="852715" cy="12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3C782AA-653E-44D1-A426-B05716B1EAA1}"/>
              </a:ext>
            </a:extLst>
          </p:cNvPr>
          <p:cNvSpPr/>
          <p:nvPr/>
        </p:nvSpPr>
        <p:spPr>
          <a:xfrm>
            <a:off x="5248474" y="5821932"/>
            <a:ext cx="852715" cy="12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76F4DD-5262-4AAB-9EB7-73AC160AE499}"/>
              </a:ext>
            </a:extLst>
          </p:cNvPr>
          <p:cNvSpPr/>
          <p:nvPr/>
        </p:nvSpPr>
        <p:spPr>
          <a:xfrm>
            <a:off x="7779403" y="5803789"/>
            <a:ext cx="852715" cy="12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96A22-E606-43F8-A31B-31751A19E8C9}"/>
              </a:ext>
            </a:extLst>
          </p:cNvPr>
          <p:cNvSpPr txBox="1"/>
          <p:nvPr/>
        </p:nvSpPr>
        <p:spPr>
          <a:xfrm>
            <a:off x="2812596" y="5425167"/>
            <a:ext cx="12282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llvm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A0EB5-5A16-46E9-8A83-E0B2C2456633}"/>
              </a:ext>
            </a:extLst>
          </p:cNvPr>
          <p:cNvSpPr txBox="1"/>
          <p:nvPr/>
        </p:nvSpPr>
        <p:spPr>
          <a:xfrm>
            <a:off x="5307238" y="5452380"/>
            <a:ext cx="12282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loader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94F0F-ED8A-4CB6-A090-E5819A9F2113}"/>
              </a:ext>
            </a:extLst>
          </p:cNvPr>
          <p:cNvSpPr txBox="1"/>
          <p:nvPr/>
        </p:nvSpPr>
        <p:spPr>
          <a:xfrm>
            <a:off x="7847237" y="5434236"/>
            <a:ext cx="12282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JIT</a:t>
            </a:r>
          </a:p>
        </p:txBody>
      </p:sp>
    </p:spTree>
    <p:extLst>
      <p:ext uri="{BB962C8B-B14F-4D97-AF65-F5344CB8AC3E}">
        <p14:creationId xmlns:p14="http://schemas.microsoft.com/office/powerpoint/2010/main" val="7703669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>
                <a:solidFill>
                  <a:srgbClr val="FF973F"/>
                </a:solidFill>
                <a:latin typeface="Open Sans Light"/>
              </a:rPr>
              <a:t>Trigger points</a:t>
            </a:r>
            <a:endParaRPr lang="en-US" sz="6000" spc="-1" dirty="0">
              <a:solidFill>
                <a:srgbClr val="FF973F"/>
              </a:solidFill>
              <a:latin typeface="Open Sans Light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70000" lnSpcReduction="20000"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 err="1">
                <a:latin typeface="Open Sans"/>
              </a:rPr>
              <a:t>eXpress</a:t>
            </a:r>
            <a:r>
              <a:rPr lang="en-US" sz="2800" spc="-1" dirty="0">
                <a:latin typeface="Open Sans"/>
              </a:rPr>
              <a:t> Data Path (XDP)</a:t>
            </a:r>
            <a:endParaRPr lang="en-US" dirty="0"/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The earliest trigger point with raw access to the packets, before </a:t>
            </a:r>
            <a:r>
              <a:rPr lang="en-US" sz="2800" spc="-1" dirty="0" err="1">
                <a:latin typeface="Open Sans"/>
              </a:rPr>
              <a:t>sk_buff</a:t>
            </a:r>
            <a:r>
              <a:rPr lang="en-US" sz="2800" spc="-1" dirty="0">
                <a:latin typeface="Open Sans"/>
              </a:rPr>
              <a:t> allocation</a:t>
            </a:r>
            <a:endParaRPr lang="en-US" dirty="0"/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This is the fastest way to process packets with </a:t>
            </a:r>
            <a:r>
              <a:rPr lang="en-US" sz="2800" spc="-1" dirty="0" err="1">
                <a:latin typeface="Open Sans"/>
              </a:rPr>
              <a:t>eBPF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XDP offload, in-driver hook, or generic </a:t>
            </a:r>
            <a:r>
              <a:rPr lang="en-US" sz="2800" spc="-1" dirty="0" err="1">
                <a:latin typeface="Open Sans"/>
              </a:rPr>
              <a:t>xdp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Only ingress direction, there is no egress hook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Only 1 BPF program can be attached to an interface</a:t>
            </a:r>
          </a:p>
          <a:p>
            <a:pPr marL="1479550" lvl="2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 dirty="0" err="1">
                <a:latin typeface="Courier New"/>
                <a:ea typeface="+mn-lt"/>
                <a:cs typeface="+mn-lt"/>
              </a:rPr>
              <a:t>ip</a:t>
            </a:r>
            <a:r>
              <a:rPr lang="en-US" spc="-1" dirty="0">
                <a:latin typeface="Courier New"/>
                <a:ea typeface="+mn-lt"/>
                <a:cs typeface="+mn-lt"/>
              </a:rPr>
              <a:t> link set dev eth0 </a:t>
            </a:r>
            <a:r>
              <a:rPr lang="en-US" spc="-1" dirty="0" err="1">
                <a:latin typeface="Courier New"/>
                <a:ea typeface="+mn-lt"/>
                <a:cs typeface="+mn-lt"/>
              </a:rPr>
              <a:t>xdpgeneric</a:t>
            </a:r>
            <a:r>
              <a:rPr lang="en-US" spc="-1" dirty="0">
                <a:latin typeface="Courier New"/>
                <a:ea typeface="+mn-lt"/>
                <a:cs typeface="+mn-lt"/>
              </a:rPr>
              <a:t> obj </a:t>
            </a:r>
            <a:r>
              <a:rPr lang="en-US" spc="-1" dirty="0" err="1">
                <a:latin typeface="Courier New"/>
                <a:ea typeface="+mn-lt"/>
                <a:cs typeface="+mn-lt"/>
              </a:rPr>
              <a:t>ip_fwd_kern.o</a:t>
            </a:r>
            <a:endParaRPr lang="en-US" spc="-1" dirty="0" err="1">
              <a:latin typeface="Courier New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Actions: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XDP_DROP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XDP_PASS: pass up to the networking stack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XDP_TX: transport over the same NIC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XDP_REDIRECT: transmit over another NIC or to an </a:t>
            </a:r>
            <a:r>
              <a:rPr lang="en-US" sz="2800" spc="-1" dirty="0">
                <a:ea typeface="+mn-lt"/>
                <a:cs typeface="+mn-lt"/>
              </a:rPr>
              <a:t>AF_XDP socket</a:t>
            </a:r>
          </a:p>
        </p:txBody>
      </p:sp>
    </p:spTree>
    <p:extLst>
      <p:ext uri="{BB962C8B-B14F-4D97-AF65-F5344CB8AC3E}">
        <p14:creationId xmlns:p14="http://schemas.microsoft.com/office/powerpoint/2010/main" val="839820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>
                <a:solidFill>
                  <a:srgbClr val="FF973F"/>
                </a:solidFill>
                <a:latin typeface="Open Sans Light"/>
              </a:rPr>
              <a:t>Trigger points</a:t>
            </a:r>
            <a:endParaRPr lang="en-US" sz="6000" spc="-1" dirty="0">
              <a:solidFill>
                <a:srgbClr val="FF973F"/>
              </a:solidFill>
              <a:latin typeface="Open Sans Light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62500" lnSpcReduction="20000"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Traffic Control (TC)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After sk_buff allocation (parsed headers are already available)</a:t>
            </a:r>
            <a:endParaRPr lang="en-US" sz="2800" spc="-1" dirty="0">
              <a:latin typeface="Open Sans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There is no driver dependency</a:t>
            </a:r>
            <a:endParaRPr lang="en-US" sz="2800" spc="-1" dirty="0">
              <a:latin typeface="Open Sans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Ingress and egress hooks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Multiple BPF programs can be attached (but direct action is preferred)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500" spc="-1">
                <a:latin typeface="Courier New"/>
                <a:ea typeface="+mn-lt"/>
                <a:cs typeface="+mn-lt"/>
              </a:rPr>
              <a:t>tc qdisc add dev eth0 clsact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500" spc="-1">
                <a:latin typeface="Courier New"/>
                <a:ea typeface="+mn-lt"/>
                <a:cs typeface="+mn-lt"/>
              </a:rPr>
              <a:t>tc filter add dev eth0 ingress bpf da obj example.o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ea typeface="+mn-lt"/>
                <a:cs typeface="+mn-lt"/>
              </a:rPr>
              <a:t>Actions:</a:t>
            </a:r>
            <a:endParaRPr lang="en-US" sz="2800" spc="-1" dirty="0">
              <a:ea typeface="+mn-lt"/>
              <a:cs typeface="+mn-lt"/>
            </a:endParaRP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ea typeface="+mn-lt"/>
                <a:cs typeface="+mn-lt"/>
              </a:rPr>
              <a:t>TC_ACT_OK: terminate the pipeline and process the packet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ea typeface="+mn-lt"/>
                <a:cs typeface="+mn-lt"/>
              </a:rPr>
              <a:t>TC_ACT_SHOT: drop the packet</a:t>
            </a:r>
            <a:endParaRPr lang="en-US" sz="2800" spc="-1" dirty="0">
              <a:ea typeface="+mn-lt"/>
              <a:cs typeface="+mn-lt"/>
            </a:endParaRP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ea typeface="+mn-lt"/>
                <a:cs typeface="+mn-lt"/>
              </a:rPr>
              <a:t>TC_ACT_UNSPEC: execute the default action of TC</a:t>
            </a:r>
            <a:endParaRPr lang="en-US" sz="2800" spc="-1" dirty="0">
              <a:ea typeface="+mn-lt"/>
              <a:cs typeface="+mn-lt"/>
            </a:endParaRP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ea typeface="+mn-lt"/>
                <a:cs typeface="+mn-lt"/>
              </a:rPr>
              <a:t>TC_ACT_PIPE: go to the next action</a:t>
            </a:r>
            <a:endParaRPr lang="en-US" sz="2800" spc="-1" dirty="0">
              <a:ea typeface="+mn-lt"/>
              <a:cs typeface="+mn-lt"/>
            </a:endParaRP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ea typeface="+mn-lt"/>
                <a:cs typeface="+mn-lt"/>
              </a:rPr>
              <a:t>TC_ACT_RECLASSIFY: start classification from the beginning</a:t>
            </a:r>
            <a:endParaRPr lang="en-US" sz="2800" spc="-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10458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>
                <a:solidFill>
                  <a:srgbClr val="FF973F"/>
                </a:solidFill>
                <a:latin typeface="Open Sans Light"/>
              </a:rPr>
              <a:t>Trigger points</a:t>
            </a:r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ea typeface="+mn-lt"/>
                <a:cs typeface="+mn-lt"/>
              </a:rPr>
              <a:t>System tracing and monitoring with hooks in:</a:t>
            </a:r>
            <a:endParaRPr lang="en-US" sz="2800" spc="-1" dirty="0">
              <a:latin typeface="Open Sans"/>
              <a:ea typeface="+mn-lt"/>
              <a:cs typeface="+mn-lt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Arial"/>
                <a:cs typeface="Arial"/>
              </a:rPr>
              <a:t>kprobe</a:t>
            </a:r>
            <a:endParaRPr lang="en-US" sz="2800" spc="-1" dirty="0">
              <a:latin typeface="Arial"/>
              <a:cs typeface="Arial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Arial"/>
                <a:cs typeface="Arial"/>
              </a:rPr>
              <a:t>uprobe</a:t>
            </a:r>
            <a:endParaRPr lang="en-US" sz="2800" spc="-1" dirty="0">
              <a:latin typeface="Arial"/>
              <a:cs typeface="Arial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Arial"/>
                <a:cs typeface="Arial"/>
              </a:rPr>
              <a:t>tracepoint</a:t>
            </a:r>
            <a:endParaRPr lang="en-US" sz="2800" spc="-1" dirty="0">
              <a:latin typeface="Arial"/>
              <a:cs typeface="Arial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Arial"/>
                <a:cs typeface="Arial"/>
              </a:rPr>
              <a:t>perf event</a:t>
            </a:r>
            <a:endParaRPr lang="en-US" sz="2800" spc="-1" dirty="0">
              <a:latin typeface="Arial"/>
              <a:cs typeface="Arial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Arial"/>
                <a:cs typeface="Arial"/>
              </a:rPr>
              <a:t>usdt</a:t>
            </a:r>
            <a:endParaRPr lang="en-US" sz="2800" spc="-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6174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>
                <a:solidFill>
                  <a:srgbClr val="FF973F"/>
                </a:solidFill>
                <a:latin typeface="Open Sans Light"/>
              </a:rPr>
              <a:t>Loading a BPF program</a:t>
            </a:r>
            <a:endParaRPr lang="en-US"/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Arial"/>
                <a:cs typeface="Arial"/>
              </a:rPr>
              <a:t>There are different ways to load a BPF program and attach that to a trigger: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Arial"/>
                <a:cs typeface="Arial"/>
              </a:rPr>
              <a:t>From C code: Look up the sections, check the symbol table, attach to a trigger... check samples/bpf in the kernel sources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Arial"/>
                <a:cs typeface="Arial"/>
              </a:rPr>
              <a:t>Iproute2 does all of these, programs can be loaded form the command line (include bpf_api.h)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Arial"/>
                <a:cs typeface="Arial"/>
              </a:rPr>
              <a:t>Perf tool can load tracing BPF programs</a:t>
            </a:r>
            <a:endParaRPr lang="en-US" sz="2800" spc="-1" dirty="0">
              <a:latin typeface="Arial"/>
              <a:cs typeface="Arial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Arial"/>
                <a:cs typeface="Arial"/>
              </a:rPr>
              <a:t>BPF Compiler Collection (BCC) implements bindings for Python and LUA</a:t>
            </a:r>
            <a:endParaRPr lang="en-US" sz="2800" spc="-1" dirty="0">
              <a:latin typeface="Arial"/>
              <a:cs typeface="Arial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Arial"/>
                <a:cs typeface="Arial"/>
              </a:rPr>
              <a:t>bpftrace, ply, ...</a:t>
            </a:r>
            <a:endParaRPr lang="en-US" sz="2800" spc="-1" dirty="0">
              <a:latin typeface="Arial"/>
              <a:cs typeface="Arial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02186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>
                <a:solidFill>
                  <a:srgbClr val="FF973F"/>
                </a:solidFill>
                <a:latin typeface="Open Sans Light"/>
              </a:rPr>
              <a:t>The first BPF program</a:t>
            </a:r>
            <a:endParaRPr lang="en-US"/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40000" lnSpcReduction="20000"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#include &lt;linux/bpf.h&gt;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#include &lt;bpf_api.h&gt; // from iproute2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endParaRPr lang="en-US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// For header parsing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#include &lt;linux/in.h&gt;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#include &lt;linux/if_ether.h&gt;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#include &lt;linux/ip.h&gt;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endParaRPr lang="en-US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__section("prog")</a:t>
            </a:r>
            <a:endParaRPr lang="en-US">
              <a:solidFill>
                <a:srgbClr val="FF0000"/>
              </a:solidFill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int xdp_ingress(s</a:t>
            </a:r>
            <a:r>
              <a:rPr lang="en-US" sz="2800" spc="-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truct xdp_md *xdp</a:t>
            </a:r>
            <a:r>
              <a:rPr lang="en-US" sz="2800" spc="-1">
                <a:latin typeface="Courier New"/>
                <a:ea typeface="+mn-lt"/>
                <a:cs typeface="+mn-lt"/>
              </a:rPr>
              <a:t>)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{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 void *data_end = (void *)(long)</a:t>
            </a:r>
            <a:r>
              <a:rPr lang="en-US" sz="2800" spc="-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xdp-&gt;data_end</a:t>
            </a:r>
            <a:r>
              <a:rPr lang="en-US" sz="2800" spc="-1">
                <a:latin typeface="Courier New"/>
                <a:ea typeface="+mn-lt"/>
                <a:cs typeface="+mn-lt"/>
              </a:rPr>
              <a:t>;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 void *data = (void *)(long)</a:t>
            </a:r>
            <a:r>
              <a:rPr lang="en-US" sz="2800" spc="-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xdp-&gt;data</a:t>
            </a:r>
            <a:r>
              <a:rPr lang="en-US" sz="2800" spc="-1">
                <a:latin typeface="Courier New"/>
                <a:ea typeface="+mn-lt"/>
                <a:cs typeface="+mn-lt"/>
              </a:rPr>
              <a:t>;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 struct ethhdr *eth = data;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 struct iphdr *iph;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endParaRPr lang="en-US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 // sanity check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 if ((void*)(eth + 1) &gt; data_end)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     return XDP_DROP;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endParaRPr lang="en-US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 // skip anything else then ethernet+ipv4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 if (eth-&gt;h_proto != htons(ETH_P_IP))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     return XDP_PASS;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endParaRPr lang="en-US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 iph = data + sizeof(struct ethhdr);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 if ((void*)(iph + 1) &gt; data_end)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     return XDP_DROP;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endParaRPr lang="en-US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 // Drop the ICMP packets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 if (iph-&gt;protocol == IPPROTO_ICMP) {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     return </a:t>
            </a:r>
            <a:r>
              <a:rPr lang="en-US" sz="2800" spc="-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XDP_DROP</a:t>
            </a:r>
            <a:r>
              <a:rPr lang="en-US" sz="2800" spc="-1">
                <a:latin typeface="Courier New"/>
                <a:ea typeface="+mn-lt"/>
                <a:cs typeface="+mn-lt"/>
              </a:rPr>
              <a:t>;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 }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endParaRPr lang="en-US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 return </a:t>
            </a:r>
            <a:r>
              <a:rPr lang="en-US" sz="2800" spc="-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XDP_PASS</a:t>
            </a:r>
            <a:r>
              <a:rPr lang="en-US" sz="2800" spc="-1">
                <a:latin typeface="Courier New"/>
                <a:ea typeface="+mn-lt"/>
                <a:cs typeface="+mn-lt"/>
              </a:rPr>
              <a:t>;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}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endParaRPr lang="en-US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char __license[] </a:t>
            </a:r>
            <a:r>
              <a:rPr lang="en-US" sz="2800" spc="-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__section("license")</a:t>
            </a:r>
            <a:r>
              <a:rPr lang="en-US" sz="2800" spc="-1">
                <a:latin typeface="Courier New"/>
                <a:ea typeface="+mn-lt"/>
                <a:cs typeface="+mn-lt"/>
              </a:rPr>
              <a:t> = "GPL";</a:t>
            </a:r>
            <a:endParaRPr lang="en-US">
              <a:latin typeface="Courier New"/>
            </a:endParaRPr>
          </a:p>
          <a:p>
            <a:pPr marL="10795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800" spc="-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9494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>
                <a:solidFill>
                  <a:srgbClr val="FF973F"/>
                </a:solidFill>
                <a:latin typeface="Open Sans Light"/>
              </a:rPr>
              <a:t>BPF MAPs</a:t>
            </a:r>
            <a:endParaRPr lang="en-US" sz="6000" spc="-1" dirty="0">
              <a:solidFill>
                <a:srgbClr val="FF973F"/>
              </a:solidFill>
              <a:latin typeface="Open Sans Light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92500" lnSpcReduction="10000"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MAPs provide an efficient data storage in the kernel space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BPF programs have direct access to the data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User space programs have access to the values stored via system calls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MAPs can be shared between multiple BPF programs and the user space as well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They can be used for local data storage or intercommunication, for example: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Setting configuration values from the user space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Collecting statistics by the BPF program and reading them from the user space</a:t>
            </a:r>
          </a:p>
        </p:txBody>
      </p:sp>
    </p:spTree>
    <p:extLst>
      <p:ext uri="{BB962C8B-B14F-4D97-AF65-F5344CB8AC3E}">
        <p14:creationId xmlns:p14="http://schemas.microsoft.com/office/powerpoint/2010/main" val="29271129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>
                <a:solidFill>
                  <a:srgbClr val="FF973F"/>
                </a:solidFill>
                <a:latin typeface="Open Sans Light"/>
              </a:rPr>
              <a:t>MAP types</a:t>
            </a:r>
            <a:endParaRPr lang="en-US" sz="6000" spc="-1" dirty="0">
              <a:solidFill>
                <a:srgbClr val="FF973F"/>
              </a:solidFill>
              <a:latin typeface="Open Sans Light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70000" lnSpcReduction="20000"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Data storage:</a:t>
            </a:r>
            <a:endParaRPr lang="en-US" sz="2800" spc="-1" dirty="0">
              <a:latin typeface="Open Sans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BPF_MAP_TYPE_HASH, </a:t>
            </a:r>
            <a:r>
              <a:rPr lang="en-US" sz="2800" spc="-1">
                <a:ea typeface="+mn-lt"/>
                <a:cs typeface="+mn-lt"/>
              </a:rPr>
              <a:t>BPF_MAP_TYPE_PERCPU_HASH,</a:t>
            </a:r>
            <a:endParaRPr lang="en-US"/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BPF_MAP_TYPE_ARRAY, </a:t>
            </a:r>
            <a:r>
              <a:rPr lang="en-US" sz="2800" spc="-1">
                <a:latin typeface="Arial"/>
                <a:cs typeface="Arial"/>
              </a:rPr>
              <a:t>BPF_MAP_TYPE_PERCPU_ARRAY,</a:t>
            </a:r>
            <a:endParaRPr lang="en-US" sz="2800" spc="-1">
              <a:ea typeface="+mn-lt"/>
              <a:cs typeface="+mn-lt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ea typeface="+mn-lt"/>
                <a:cs typeface="+mn-lt"/>
              </a:rPr>
              <a:t>BPF_MAP_TYPE_LRU_HASH, BPF_MAP_TYPE_LRU_PERCPU_HASH,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ea typeface="+mn-lt"/>
                <a:cs typeface="+mn-lt"/>
              </a:rPr>
              <a:t>BPF_MAP_TYPE_LPM_TRIE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ea typeface="+mn-lt"/>
                <a:cs typeface="+mn-lt"/>
              </a:rPr>
              <a:t>BPF program pointers: BPF_MAP_TYPE_PROG_ARRAY</a:t>
            </a:r>
            <a:endParaRPr lang="en-US" sz="2800" spc="-1">
              <a:cs typeface="Arial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ea typeface="+mn-lt"/>
                <a:cs typeface="+mn-lt"/>
              </a:rPr>
              <a:t>Perf events: BPF_MAP_TYPE_PERF_EVENT_ARRAY</a:t>
            </a:r>
            <a:endParaRPr lang="en-US" sz="2800" spc="-1" dirty="0">
              <a:ea typeface="+mn-lt"/>
              <a:cs typeface="+mn-lt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ea typeface="+mn-lt"/>
                <a:cs typeface="+mn-lt"/>
              </a:rPr>
              <a:t>CGROUPs: BPF_MAP_TYPE_CGROUP_ARRAY</a:t>
            </a:r>
            <a:endParaRPr lang="en-US" sz="2800" spc="-1" dirty="0">
              <a:ea typeface="+mn-lt"/>
              <a:cs typeface="+mn-lt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ea typeface="+mn-lt"/>
                <a:cs typeface="+mn-lt"/>
              </a:rPr>
              <a:t>Stack trace: BPF_MAP_TYPE_STACK_TRACE</a:t>
            </a:r>
            <a:endParaRPr lang="en-US" sz="2800" spc="-1">
              <a:latin typeface="Arial"/>
              <a:cs typeface="Arial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ea typeface="+mn-lt"/>
                <a:cs typeface="+mn-lt"/>
              </a:rPr>
              <a:t>Nested MAPS:</a:t>
            </a:r>
            <a:endParaRPr lang="en-US" sz="2800" spc="-1" dirty="0">
              <a:ea typeface="+mn-lt"/>
              <a:cs typeface="+mn-lt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ea typeface="+mn-lt"/>
                <a:cs typeface="+mn-lt"/>
              </a:rPr>
              <a:t>BPF_MAP_TYPE_ARRAY_OF_MAPS,</a:t>
            </a:r>
            <a:endParaRPr lang="en-US" sz="2800" spc="-1" dirty="0">
              <a:ea typeface="+mn-lt"/>
              <a:cs typeface="+mn-lt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ea typeface="+mn-lt"/>
                <a:cs typeface="+mn-lt"/>
              </a:rPr>
              <a:t>BPF_MAP_TYPE_HASH_OF_MAPS</a:t>
            </a:r>
            <a:endParaRPr lang="en-US" sz="2800" spc="-1">
              <a:latin typeface="Arial"/>
              <a:cs typeface="Arial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Arial"/>
              <a:cs typeface="Arial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Arial"/>
              <a:cs typeface="Arial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29085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>
                <a:solidFill>
                  <a:srgbClr val="FF973F"/>
                </a:solidFill>
                <a:latin typeface="Open Sans Light"/>
              </a:rPr>
              <a:t>MAP example - definition</a:t>
            </a:r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en-US" sz="1200" spc="-1">
                <a:ea typeface="+mn-lt"/>
                <a:cs typeface="+mn-lt"/>
              </a:rPr>
              <a:t>#include &lt;linux/bpf.h&gt;</a:t>
            </a:r>
            <a:endParaRPr lang="en-US"/>
          </a:p>
          <a:p>
            <a:pPr>
              <a:buClr>
                <a:srgbClr val="000000"/>
              </a:buClr>
              <a:buSzPct val="45000"/>
            </a:pPr>
            <a:r>
              <a:rPr lang="en-US" sz="1200" spc="-1">
                <a:ea typeface="+mn-lt"/>
                <a:cs typeface="+mn-lt"/>
              </a:rPr>
              <a:t>#include &lt;bpf_api.h&gt; // from iproute2</a:t>
            </a:r>
            <a:endParaRPr lang="en-US"/>
          </a:p>
          <a:p>
            <a:pPr>
              <a:buClr>
                <a:srgbClr val="000000"/>
              </a:buClr>
              <a:buSzPct val="45000"/>
            </a:pPr>
            <a:endParaRPr lang="en-US" sz="1200" spc="-1" dirty="0">
              <a:latin typeface="Courier New"/>
              <a:ea typeface="+mn-lt"/>
              <a:cs typeface="+mn-lt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200" spc="-1">
                <a:latin typeface="Courier New"/>
                <a:ea typeface="+mn-lt"/>
                <a:cs typeface="+mn-lt"/>
              </a:rPr>
              <a:t>// Key</a:t>
            </a:r>
            <a:endParaRPr lang="en-US" sz="1200">
              <a:latin typeface="Courier New"/>
              <a:ea typeface="+mn-lt"/>
              <a:cs typeface="+mn-lt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200" spc="-1">
                <a:latin typeface="Courier New"/>
                <a:ea typeface="+mn-lt"/>
                <a:cs typeface="+mn-lt"/>
              </a:rPr>
              <a:t>struct egn_gtp_key {</a:t>
            </a:r>
            <a:endParaRPr lang="en-US" sz="1200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200" spc="-1" dirty="0">
                <a:latin typeface="Courier New"/>
                <a:ea typeface="+mn-lt"/>
                <a:cs typeface="+mn-lt"/>
              </a:rPr>
              <a:t>    </a:t>
            </a:r>
            <a:r>
              <a:rPr lang="en-US" sz="1200" spc="-1">
                <a:latin typeface="Courier New"/>
                <a:ea typeface="+mn-lt"/>
                <a:cs typeface="+mn-lt"/>
              </a:rPr>
              <a:t>uint32_t ue_ip;</a:t>
            </a:r>
            <a:endParaRPr lang="en-US" sz="1200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200" spc="-1">
                <a:latin typeface="Courier New"/>
                <a:ea typeface="+mn-lt"/>
                <a:cs typeface="+mn-lt"/>
              </a:rPr>
              <a:t>};</a:t>
            </a:r>
            <a:endParaRPr lang="en-US" sz="1200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endParaRPr lang="en-US" sz="1200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200" spc="-1">
                <a:latin typeface="Courier New"/>
                <a:ea typeface="+mn-lt"/>
                <a:cs typeface="+mn-lt"/>
              </a:rPr>
              <a:t>// Value</a:t>
            </a:r>
            <a:endParaRPr lang="en-US" sz="1200">
              <a:latin typeface="Courier New"/>
              <a:ea typeface="+mn-lt"/>
              <a:cs typeface="+mn-lt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200" spc="-1">
                <a:latin typeface="Courier New"/>
                <a:ea typeface="+mn-lt"/>
                <a:cs typeface="+mn-lt"/>
              </a:rPr>
              <a:t>struct egn_gtp_value {</a:t>
            </a:r>
            <a:endParaRPr lang="en-US" sz="1200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200" spc="-1" dirty="0">
                <a:latin typeface="Courier New"/>
                <a:ea typeface="+mn-lt"/>
                <a:cs typeface="+mn-lt"/>
              </a:rPr>
              <a:t>    </a:t>
            </a:r>
            <a:r>
              <a:rPr lang="en-US" sz="1200" spc="-1">
                <a:latin typeface="Courier New"/>
                <a:ea typeface="+mn-lt"/>
                <a:cs typeface="+mn-lt"/>
              </a:rPr>
              <a:t>uint32_t local_teid;</a:t>
            </a:r>
            <a:endParaRPr lang="en-US" sz="1200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200" spc="-1" dirty="0">
                <a:latin typeface="Courier New"/>
                <a:ea typeface="+mn-lt"/>
                <a:cs typeface="+mn-lt"/>
              </a:rPr>
              <a:t>    </a:t>
            </a:r>
            <a:r>
              <a:rPr lang="en-US" sz="1200" spc="-1">
                <a:latin typeface="Courier New"/>
                <a:ea typeface="+mn-lt"/>
                <a:cs typeface="+mn-lt"/>
              </a:rPr>
              <a:t>uint32_t remote_teid;</a:t>
            </a:r>
            <a:endParaRPr lang="en-US" sz="1200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200" spc="-1" dirty="0">
                <a:latin typeface="Courier New"/>
                <a:ea typeface="+mn-lt"/>
                <a:cs typeface="+mn-lt"/>
              </a:rPr>
              <a:t>    </a:t>
            </a:r>
            <a:r>
              <a:rPr lang="en-US" sz="1200" spc="-1">
                <a:latin typeface="Courier New"/>
                <a:ea typeface="+mn-lt"/>
                <a:cs typeface="+mn-lt"/>
              </a:rPr>
              <a:t>uint32_t remote_tip;</a:t>
            </a:r>
            <a:endParaRPr lang="en-US" sz="1200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200" spc="-1" dirty="0">
                <a:latin typeface="Courier New"/>
                <a:ea typeface="+mn-lt"/>
                <a:cs typeface="+mn-lt"/>
              </a:rPr>
              <a:t>    </a:t>
            </a:r>
            <a:r>
              <a:rPr lang="en-US" sz="1200" spc="-1">
                <a:latin typeface="Courier New"/>
                <a:ea typeface="+mn-lt"/>
                <a:cs typeface="+mn-lt"/>
              </a:rPr>
              <a:t>uint16_t sequence_num;</a:t>
            </a:r>
            <a:endParaRPr lang="en-US" sz="1200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200" spc="-1">
                <a:latin typeface="Courier New"/>
                <a:ea typeface="+mn-lt"/>
                <a:cs typeface="+mn-lt"/>
              </a:rPr>
              <a:t>    // The structure must be explicitly padded to 32 bit multiple</a:t>
            </a:r>
            <a:endParaRPr lang="en-US" sz="1200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200" spc="-1" dirty="0">
                <a:latin typeface="Courier New"/>
                <a:ea typeface="+mn-lt"/>
                <a:cs typeface="+mn-lt"/>
              </a:rPr>
              <a:t>    </a:t>
            </a:r>
            <a:r>
              <a:rPr lang="en-US" sz="1200" spc="-1">
                <a:latin typeface="Courier New"/>
                <a:ea typeface="+mn-lt"/>
                <a:cs typeface="+mn-lt"/>
              </a:rPr>
              <a:t>uint16_t padding;</a:t>
            </a:r>
            <a:endParaRPr lang="en-US" sz="1200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200" spc="-1">
                <a:latin typeface="Courier New"/>
                <a:ea typeface="+mn-lt"/>
                <a:cs typeface="+mn-lt"/>
              </a:rPr>
              <a:t>};</a:t>
            </a:r>
            <a:endParaRPr lang="en-US" sz="1200" spc="-1">
              <a:latin typeface="Courier New"/>
              <a:cs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en-US" sz="1200" spc="-1" dirty="0">
              <a:latin typeface="Courier New"/>
              <a:ea typeface="+mn-lt"/>
              <a:cs typeface="+mn-lt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200" spc="-1">
                <a:latin typeface="Courier New"/>
                <a:ea typeface="+mn-lt"/>
                <a:cs typeface="+mn-lt"/>
              </a:rPr>
              <a:t>// map definition</a:t>
            </a:r>
            <a:endParaRPr lang="en-US" sz="1200" spc="-1" dirty="0">
              <a:latin typeface="Courier New"/>
              <a:ea typeface="+mn-lt"/>
              <a:cs typeface="+mn-lt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200">
                <a:latin typeface="Courier New"/>
                <a:ea typeface="+mn-lt"/>
                <a:cs typeface="+mn-lt"/>
              </a:rPr>
              <a:t>struct bpf_elf_map egn_gtp_map </a:t>
            </a:r>
            <a:r>
              <a:rPr lang="en-US" sz="120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__section("maps")</a:t>
            </a:r>
            <a:r>
              <a:rPr lang="en-US" sz="1200">
                <a:latin typeface="Courier New"/>
                <a:ea typeface="+mn-lt"/>
                <a:cs typeface="+mn-lt"/>
              </a:rPr>
              <a:t> = {</a:t>
            </a:r>
            <a:endParaRPr lang="en-US" sz="1200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200">
                <a:latin typeface="Courier New"/>
                <a:ea typeface="+mn-lt"/>
                <a:cs typeface="+mn-lt"/>
              </a:rPr>
              <a:t>    .type           = </a:t>
            </a:r>
            <a:r>
              <a:rPr lang="en-US" sz="120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BPF_MAP_TYPE_HASH</a:t>
            </a:r>
            <a:r>
              <a:rPr lang="en-US" sz="1200">
                <a:latin typeface="Courier New"/>
                <a:ea typeface="+mn-lt"/>
                <a:cs typeface="+mn-lt"/>
              </a:rPr>
              <a:t>,</a:t>
            </a:r>
            <a:endParaRPr lang="en-US" sz="1200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200">
                <a:latin typeface="Courier New"/>
                <a:ea typeface="+mn-lt"/>
                <a:cs typeface="+mn-lt"/>
              </a:rPr>
              <a:t>    .size_key       = sizeof(struct egn_gtp_key),</a:t>
            </a:r>
            <a:endParaRPr lang="en-US" sz="1200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200">
                <a:latin typeface="Courier New"/>
                <a:ea typeface="+mn-lt"/>
                <a:cs typeface="+mn-lt"/>
              </a:rPr>
              <a:t>    .size_value     = sizeof(struct egn_gtp_value),</a:t>
            </a:r>
            <a:endParaRPr lang="en-US" sz="1200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200">
                <a:latin typeface="Courier New"/>
                <a:ea typeface="+mn-lt"/>
                <a:cs typeface="+mn-lt"/>
              </a:rPr>
              <a:t>    .pinning        = </a:t>
            </a:r>
            <a:r>
              <a:rPr lang="en-US" sz="120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PIN_GLOBAL_NS</a:t>
            </a:r>
            <a:r>
              <a:rPr lang="en-US" sz="1200">
                <a:latin typeface="Courier New"/>
                <a:ea typeface="+mn-lt"/>
                <a:cs typeface="+mn-lt"/>
              </a:rPr>
              <a:t>,</a:t>
            </a:r>
            <a:endParaRPr lang="en-US" sz="1200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200">
                <a:latin typeface="Courier New"/>
                <a:ea typeface="+mn-lt"/>
                <a:cs typeface="+mn-lt"/>
              </a:rPr>
              <a:t>    .max_elem       = 100000,</a:t>
            </a:r>
            <a:endParaRPr lang="en-US" sz="1200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200">
                <a:latin typeface="Courier New"/>
                <a:ea typeface="+mn-lt"/>
                <a:cs typeface="+mn-lt"/>
              </a:rPr>
              <a:t>};</a:t>
            </a:r>
            <a:endParaRPr lang="en-US" sz="1200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endParaRPr lang="en-US" sz="1200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endParaRPr lang="en-US" sz="2800" spc="-1" dirty="0">
              <a:cs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en-US" sz="2800" spc="-1" dirty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en-US" sz="2800" spc="-1" dirty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ct val="45000"/>
              <a:buFont typeface="Arial"/>
              <a:buChar char="•"/>
            </a:pPr>
            <a:endParaRPr lang="en-US">
              <a:latin typeface="Arial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382555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>
                <a:solidFill>
                  <a:srgbClr val="FF973F"/>
                </a:solidFill>
                <a:latin typeface="Open Sans Light"/>
              </a:rPr>
              <a:t>Helper functions</a:t>
            </a:r>
            <a:endParaRPr lang="en-US" sz="6000" spc="-1" dirty="0">
              <a:solidFill>
                <a:srgbClr val="FF973F"/>
              </a:solidFill>
              <a:latin typeface="Open Sans Light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Helper functions are provided by the kernel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  <a:ea typeface="+mn-lt"/>
                <a:cs typeface="+mn-lt"/>
              </a:rPr>
              <a:t>They can read/write data from/to the kernel, for example: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 err="1">
                <a:ea typeface="+mn-lt"/>
                <a:cs typeface="+mn-lt"/>
              </a:rPr>
              <a:t>bpf_map_update_elem</a:t>
            </a:r>
            <a:r>
              <a:rPr lang="en-US" sz="2800" spc="-1" dirty="0">
                <a:ea typeface="+mn-lt"/>
                <a:cs typeface="+mn-lt"/>
              </a:rPr>
              <a:t>, </a:t>
            </a:r>
            <a:r>
              <a:rPr lang="en-US" sz="2800" spc="-1" dirty="0" err="1">
                <a:ea typeface="+mn-lt"/>
                <a:cs typeface="+mn-lt"/>
              </a:rPr>
              <a:t>bpf_map_lookup_elem</a:t>
            </a:r>
            <a:endParaRPr lang="en-US" sz="2800" spc="-1" dirty="0" err="1">
              <a:latin typeface="Open Sans"/>
              <a:ea typeface="+mn-lt"/>
              <a:cs typeface="+mn-lt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ea typeface="+mn-lt"/>
                <a:cs typeface="+mn-lt"/>
              </a:rPr>
              <a:t>Macros are defined as BPF_CALL_0() … BPF_CALL_5()  -- max 5 arguments supported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ea typeface="+mn-lt"/>
                <a:cs typeface="+mn-lt"/>
              </a:rPr>
              <a:t>Availability depends on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ea typeface="+mn-lt"/>
                <a:cs typeface="+mn-lt"/>
              </a:rPr>
              <a:t>BPF trigger point, for example: </a:t>
            </a:r>
            <a:r>
              <a:rPr lang="en-US" sz="2800" spc="-1" dirty="0" err="1">
                <a:ea typeface="+mn-lt"/>
                <a:cs typeface="+mn-lt"/>
              </a:rPr>
              <a:t>bpf_xdp_adjust_head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ea typeface="+mn-lt"/>
                <a:cs typeface="+mn-lt"/>
              </a:rPr>
              <a:t>license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93772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 dirty="0">
                <a:solidFill>
                  <a:srgbClr val="FF973F"/>
                </a:solidFill>
                <a:latin typeface="Open Sans Light"/>
              </a:rPr>
              <a:t>Content</a:t>
            </a:r>
            <a:endParaRPr lang="en-US" dirty="0" err="1"/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70000" lnSpcReduction="20000"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What is </a:t>
            </a:r>
            <a:r>
              <a:rPr lang="en-US" sz="2800" spc="-1" dirty="0" err="1">
                <a:latin typeface="Open Sans"/>
              </a:rPr>
              <a:t>eBPF</a:t>
            </a:r>
            <a:r>
              <a:rPr lang="en-US" sz="2800" spc="-1" dirty="0">
                <a:latin typeface="Open Sans"/>
              </a:rPr>
              <a:t>?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Who uses that?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Instruction set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Trigger points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MAP types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Helper functions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Object pinning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Communication with the user space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Headroom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Tail calls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BPF verifier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 err="1">
                <a:latin typeface="Open Sans"/>
              </a:rPr>
              <a:t>EMnify</a:t>
            </a:r>
            <a:r>
              <a:rPr lang="en-US" sz="2800" spc="-1" dirty="0">
                <a:latin typeface="Open Sans"/>
              </a:rPr>
              <a:t> use case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>
                <a:solidFill>
                  <a:srgbClr val="FF973F"/>
                </a:solidFill>
                <a:latin typeface="Open Sans Light"/>
              </a:rPr>
              <a:t>MAP example - lookup</a:t>
            </a:r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55000" lnSpcReduction="20000"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#ifndef BPF_FUNC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# define BPF_FUNC(NAME, ...)              \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 (*NAME)(__VA_ARGS__) = (void *)BPF_FUNC_##NAME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#endif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endParaRPr lang="en-US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700" spc="-1">
                <a:latin typeface="Courier New"/>
                <a:ea typeface="+mn-lt"/>
                <a:cs typeface="+mn-lt"/>
              </a:rPr>
              <a:t>// Most of the prototypes are already in iproute2</a:t>
            </a:r>
            <a:endParaRPr lang="en-US" sz="2700" spc="-1" dirty="0">
              <a:latin typeface="Courier New"/>
              <a:ea typeface="+mn-lt"/>
              <a:cs typeface="+mn-lt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static void *BPF_FUNC(map_lookup_elem, void *map, const void *key);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endParaRPr lang="en-US" sz="2800" spc="-1" dirty="0">
              <a:latin typeface="Courier New"/>
              <a:ea typeface="+mn-lt"/>
              <a:cs typeface="+mn-lt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static int gtp_verify_rcv(uint32_t saddr, uint32_t remote_tip, uint32_t teid)</a:t>
            </a:r>
            <a:endParaRPr lang="en-US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{</a:t>
            </a:r>
            <a:endParaRPr lang="en-US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 struct egn_gtp_key   gtp_key = { saddr };</a:t>
            </a:r>
            <a:endParaRPr lang="en-US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 struct egn_gtp_value *gtp_val;</a:t>
            </a:r>
            <a:endParaRPr lang="en-US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 int ret = 0;</a:t>
            </a:r>
            <a:endParaRPr lang="en-US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endParaRPr lang="en-US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 dirty="0">
                <a:latin typeface="Courier New"/>
                <a:ea typeface="+mn-lt"/>
                <a:cs typeface="+mn-lt"/>
              </a:rPr>
              <a:t>    </a:t>
            </a:r>
            <a:r>
              <a:rPr lang="en-US" sz="2800" spc="-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gtp_val = map_lookup_elem(&amp;egn_gtp_map, &amp;gtp_key);</a:t>
            </a:r>
            <a:endParaRPr lang="en-US">
              <a:solidFill>
                <a:srgbClr val="FF0000"/>
              </a:solidFill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 if (gtp_val) {</a:t>
            </a:r>
            <a:endParaRPr lang="en-US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     if (gtp_val-&gt;remote_tip != remote_tip</a:t>
            </a:r>
            <a:endParaRPr lang="en-US">
              <a:latin typeface="Courier New"/>
              <a:ea typeface="+mn-lt"/>
              <a:cs typeface="+mn-lt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        || gtp_val-&gt;local_teid != teid) {</a:t>
            </a:r>
            <a:endParaRPr lang="en-US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         ret = -1;</a:t>
            </a:r>
            <a:endParaRPr lang="en-US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     }</a:t>
            </a:r>
            <a:endParaRPr lang="en-US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 } else {</a:t>
            </a:r>
            <a:endParaRPr lang="en-US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     ret = -1;</a:t>
            </a:r>
            <a:endParaRPr lang="en-US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 }</a:t>
            </a:r>
            <a:endParaRPr lang="en-US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    return ret;</a:t>
            </a:r>
            <a:endParaRPr lang="en-US" dirty="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800" spc="-1">
                <a:latin typeface="Courier New"/>
                <a:ea typeface="+mn-lt"/>
                <a:cs typeface="+mn-lt"/>
              </a:rPr>
              <a:t>}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endParaRPr lang="en-US" sz="2800" spc="-1" dirty="0">
              <a:latin typeface="Courier New"/>
              <a:cs typeface="Arial"/>
            </a:endParaRPr>
          </a:p>
          <a:p>
            <a:pPr marL="10795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800" spc="-1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059820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>
                <a:solidFill>
                  <a:srgbClr val="FF973F"/>
                </a:solidFill>
                <a:latin typeface="Open Sans Light"/>
              </a:rPr>
              <a:t>MAP lifetime</a:t>
            </a:r>
            <a:endParaRPr lang="en-US"/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Arial"/>
                <a:cs typeface="Arial"/>
              </a:rPr>
              <a:t>The lifetime and accessibility of the MAPs can be controlled in different ways. They can be for example: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Arial"/>
                <a:cs typeface="Arial"/>
              </a:rPr>
              <a:t>associated to the object</a:t>
            </a:r>
            <a:endParaRPr lang="en-US" dirty="0"/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Arial"/>
                <a:cs typeface="Arial"/>
              </a:rPr>
              <a:t>pinned to a pseudo file system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Arial"/>
                <a:cs typeface="Arial"/>
              </a:rPr>
              <a:t>or the file descriptors can be transferred to a process environment (</a:t>
            </a:r>
            <a:r>
              <a:rPr lang="en-US" sz="2800" spc="-1" dirty="0" err="1">
                <a:latin typeface="Arial"/>
                <a:cs typeface="Arial"/>
              </a:rPr>
              <a:t>tc</a:t>
            </a:r>
            <a:r>
              <a:rPr lang="en-US" sz="2800" spc="-1" dirty="0">
                <a:latin typeface="Arial"/>
                <a:cs typeface="Arial"/>
              </a:rPr>
              <a:t> exec)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8484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>
                <a:solidFill>
                  <a:srgbClr val="FF973F"/>
                </a:solidFill>
                <a:latin typeface="Open Sans Light"/>
              </a:rPr>
              <a:t>Object pinning</a:t>
            </a:r>
            <a:endParaRPr lang="en-US" sz="6000" spc="-1" dirty="0">
              <a:solidFill>
                <a:srgbClr val="FF973F"/>
              </a:solidFill>
              <a:latin typeface="Open Sans Light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92500"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ea typeface="+mn-lt"/>
                <a:cs typeface="+mn-lt"/>
              </a:rPr>
              <a:t>MAPs can be pinned into the pseudo file system /sys/fs/bpf/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Arial"/>
                <a:cs typeface="Arial"/>
              </a:rPr>
              <a:t>The MAP is accessible via a file descriptor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Arial"/>
                <a:cs typeface="Arial"/>
              </a:rPr>
              <a:t>The data remains in memory even if the BPF program is unloaded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ea typeface="+mn-lt"/>
                <a:cs typeface="+mn-lt"/>
              </a:rPr>
              <a:t>PIN_OBJECT_NS = local to the object file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Arial"/>
                <a:cs typeface="Arial"/>
              </a:rPr>
              <a:t>For example to share data between ingress and egress queues </a:t>
            </a:r>
            <a:endParaRPr lang="en-US" sz="2800" spc="-1" dirty="0">
              <a:latin typeface="Arial"/>
              <a:cs typeface="Arial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Arial"/>
                <a:cs typeface="Arial"/>
              </a:rPr>
              <a:t>PIN_GLOBAL_NS = global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Arial"/>
                <a:cs typeface="Arial"/>
              </a:rPr>
              <a:t>For example to share data between the BPF program and a user space application</a:t>
            </a:r>
            <a:endParaRPr lang="en-US" sz="2800" spc="-1" dirty="0">
              <a:latin typeface="Arial"/>
              <a:cs typeface="Arial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Arial"/>
                <a:cs typeface="Arial"/>
              </a:rPr>
              <a:t>You can unlink the file to delete the MAP</a:t>
            </a:r>
            <a:endParaRPr lang="en-US" sz="2800" spc="-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7022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16619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>
                <a:solidFill>
                  <a:srgbClr val="FF973F"/>
                </a:solidFill>
                <a:latin typeface="Open Sans Light"/>
              </a:rPr>
              <a:t>MAP example – update from user space</a:t>
            </a:r>
            <a:endParaRPr lang="en-US" sz="6000" spc="-1" dirty="0">
              <a:solidFill>
                <a:srgbClr val="FF973F"/>
              </a:solidFill>
              <a:latin typeface="Open Sans Light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609480" y="2164544"/>
            <a:ext cx="10972440" cy="45648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10795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>
                <a:latin typeface="Courier New"/>
                <a:ea typeface="+mn-lt"/>
                <a:cs typeface="+mn-lt"/>
              </a:rPr>
              <a:t>struct egn_gtp_key gtp_key = { 0xc0a81097; };</a:t>
            </a:r>
            <a:endParaRPr lang="en-US">
              <a:latin typeface="Courier New"/>
              <a:ea typeface="+mn-lt"/>
              <a:cs typeface="+mn-lt"/>
            </a:endParaRPr>
          </a:p>
          <a:p>
            <a:pPr marL="10795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>
                <a:latin typeface="Courier New"/>
                <a:ea typeface="+mn-lt"/>
                <a:cs typeface="+mn-lt"/>
              </a:rPr>
              <a:t>struct egn_gtp_value gtp_value = {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pc="-1">
                <a:latin typeface="Courier New"/>
                <a:ea typeface="+mn-lt"/>
                <a:cs typeface="+mn-lt"/>
              </a:rPr>
              <a:t>        .local_teid = 300,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pc="-1">
                <a:latin typeface="Courier New"/>
                <a:ea typeface="+mn-lt"/>
                <a:cs typeface="+mn-lt"/>
              </a:rPr>
              <a:t>        .remote_teid = 400,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pc="-1">
                <a:latin typeface="Courier New"/>
                <a:ea typeface="+mn-lt"/>
                <a:cs typeface="+mn-lt"/>
              </a:rPr>
              <a:t>        .remote_tip = 0xc0a81097, // 192.168.16.151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pc="-1">
                <a:latin typeface="Courier New"/>
                <a:ea typeface="+mn-lt"/>
                <a:cs typeface="+mn-lt"/>
              </a:rPr>
              <a:t>        .sequence_num = 0,</a:t>
            </a:r>
            <a:endParaRPr lang="en-US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pc="-1">
                <a:latin typeface="Courier New"/>
                <a:ea typeface="+mn-lt"/>
                <a:cs typeface="+mn-lt"/>
              </a:rPr>
              <a:t>        .padding = 0,</a:t>
            </a:r>
            <a:endParaRPr lang="en-US">
              <a:latin typeface="Courier New"/>
            </a:endParaRPr>
          </a:p>
          <a:p>
            <a:pPr marL="10795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>
                <a:latin typeface="Courier New"/>
                <a:ea typeface="+mn-lt"/>
                <a:cs typeface="+mn-lt"/>
              </a:rPr>
              <a:t>    };</a:t>
            </a:r>
            <a:endParaRPr lang="en-US" spc="-1">
              <a:latin typeface="Courier New"/>
              <a:ea typeface="+mn-lt"/>
              <a:cs typeface="Arial"/>
            </a:endParaRPr>
          </a:p>
          <a:p>
            <a:pPr marL="10795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>
                <a:latin typeface="Courier New"/>
                <a:ea typeface="+mn-lt"/>
                <a:cs typeface="Courier New"/>
              </a:rPr>
              <a:t>int egn_gtp_map_fd = </a:t>
            </a:r>
            <a:r>
              <a:rPr lang="en-US" spc="-1">
                <a:solidFill>
                  <a:srgbClr val="FF0000"/>
                </a:solidFill>
                <a:latin typeface="Courier New"/>
                <a:ea typeface="+mn-lt"/>
                <a:cs typeface="Courier New"/>
              </a:rPr>
              <a:t>bpf_obj_get</a:t>
            </a:r>
            <a:r>
              <a:rPr lang="en-US" spc="-1">
                <a:latin typeface="Courier New"/>
                <a:ea typeface="+mn-lt"/>
                <a:cs typeface="Courier New"/>
              </a:rPr>
              <a:t>("/sys/fs/bpf/xdp/globals/egn_gtp_map");</a:t>
            </a:r>
            <a:endParaRPr lang="en-US" spc="-1">
              <a:latin typeface="Courier New"/>
              <a:ea typeface="+mn-lt"/>
              <a:cs typeface="+mn-lt"/>
            </a:endParaRPr>
          </a:p>
          <a:p>
            <a:pPr marL="10795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pc="-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bpf_map_update_elem</a:t>
            </a:r>
            <a:r>
              <a:rPr lang="en-US" spc="-1">
                <a:latin typeface="Courier New"/>
                <a:ea typeface="+mn-lt"/>
                <a:cs typeface="+mn-lt"/>
              </a:rPr>
              <a:t>(egn_gtp_map_fd, &amp;gtp_key, &amp;gtp_value, BPF_ANY);</a:t>
            </a:r>
            <a:endParaRPr lang="en-US">
              <a:latin typeface="Courier New"/>
            </a:endParaRPr>
          </a:p>
          <a:p>
            <a:pPr marL="10795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800" spc="-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84998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>
                <a:solidFill>
                  <a:srgbClr val="FF973F"/>
                </a:solidFill>
                <a:latin typeface="Open Sans Light"/>
              </a:rPr>
              <a:t>bpftool</a:t>
            </a:r>
            <a:endParaRPr lang="en-US" sz="6000" spc="-1" dirty="0">
              <a:solidFill>
                <a:srgbClr val="FF973F"/>
              </a:solidFill>
              <a:latin typeface="Open Sans Light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92500" lnSpcReduction="10000"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ea typeface="+mn-lt"/>
                <a:cs typeface="+mn-lt"/>
              </a:rPr>
              <a:t>bpftool can be used to inspect or update the objects</a:t>
            </a:r>
            <a:endParaRPr lang="en-US">
              <a:latin typeface="Arial"/>
              <a:ea typeface="+mn-lt"/>
              <a:cs typeface="+mn-lt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Arial"/>
                <a:ea typeface="+mn-lt"/>
                <a:cs typeface="+mn-lt"/>
              </a:rPr>
              <a:t>You can find in the kernel sources: tools/bpf/bpftool</a:t>
            </a:r>
            <a:endParaRPr lang="en-US" sz="2800" spc="-1" dirty="0">
              <a:latin typeface="Arial"/>
              <a:ea typeface="+mn-lt"/>
              <a:cs typeface="+mn-lt"/>
            </a:endParaRPr>
          </a:p>
          <a:p>
            <a:pPr marL="10795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>
                <a:latin typeface="Courier New"/>
                <a:ea typeface="+mn-lt"/>
                <a:cs typeface="+mn-lt"/>
              </a:rPr>
              <a:t># ./bpftool prog list</a:t>
            </a:r>
            <a:endParaRPr lang="en-US" sz="200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000" spc="-1">
                <a:latin typeface="Courier New"/>
                <a:ea typeface="+mn-lt"/>
                <a:cs typeface="+mn-lt"/>
              </a:rPr>
              <a:t>16: xdp  tag 748c6d2483dc926a</a:t>
            </a:r>
            <a:endParaRPr lang="en-US" sz="200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000" spc="-1">
                <a:latin typeface="Courier New"/>
                <a:ea typeface="+mn-lt"/>
                <a:cs typeface="+mn-lt"/>
              </a:rPr>
              <a:t>    loaded_at 2019-06-01T19:00:36+0200  uid 0</a:t>
            </a:r>
            <a:endParaRPr lang="en-US" sz="2000">
              <a:latin typeface="Courier New"/>
            </a:endParaRPr>
          </a:p>
          <a:p>
            <a:pPr marL="10795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>
                <a:latin typeface="Courier New"/>
                <a:ea typeface="+mn-lt"/>
                <a:cs typeface="+mn-lt"/>
              </a:rPr>
              <a:t>    xlated 3272B  jited 1952B  memlock 4096B  map_ids 13,14,12,15</a:t>
            </a:r>
            <a:endParaRPr lang="en-US" sz="2000" spc="-1" dirty="0">
              <a:latin typeface="Courier New"/>
              <a:ea typeface="+mn-lt"/>
              <a:cs typeface="+mn-lt"/>
            </a:endParaRPr>
          </a:p>
          <a:p>
            <a:pPr>
              <a:buClr>
                <a:srgbClr val="000000"/>
              </a:buClr>
              <a:buSzPct val="45000"/>
            </a:pPr>
            <a:endParaRPr lang="en-US" sz="2000" spc="-1" dirty="0">
              <a:latin typeface="Courier New"/>
              <a:ea typeface="+mn-lt"/>
              <a:cs typeface="+mn-lt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000" spc="-1">
                <a:latin typeface="Courier New"/>
                <a:ea typeface="+mn-lt"/>
                <a:cs typeface="+mn-lt"/>
              </a:rPr>
              <a:t># ./bpftool map show id 13</a:t>
            </a:r>
            <a:endParaRPr lang="en-US" sz="200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000" spc="-1">
                <a:latin typeface="Courier New"/>
                <a:ea typeface="+mn-lt"/>
                <a:cs typeface="+mn-lt"/>
              </a:rPr>
              <a:t>13: hash  flags 0x0</a:t>
            </a:r>
            <a:endParaRPr lang="en-US" sz="200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000" spc="-1">
                <a:latin typeface="Courier New"/>
                <a:ea typeface="+mn-lt"/>
                <a:cs typeface="+mn-lt"/>
              </a:rPr>
              <a:t>    key 4B  value 16B  max_entries 1000  memlock 90112B</a:t>
            </a:r>
            <a:endParaRPr lang="en-US" sz="200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endParaRPr lang="en-US" sz="2000" spc="-1" dirty="0">
              <a:latin typeface="Courier New"/>
              <a:ea typeface="+mn-lt"/>
              <a:cs typeface="+mn-lt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000" spc="-1">
                <a:latin typeface="Courier New"/>
                <a:ea typeface="+mn-lt"/>
                <a:cs typeface="+mn-lt"/>
              </a:rPr>
              <a:t># ./bpftool map dump id 13</a:t>
            </a:r>
            <a:endParaRPr lang="en-US" sz="200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2000" spc="-1">
                <a:latin typeface="Courier New"/>
                <a:ea typeface="+mn-lt"/>
                <a:cs typeface="+mn-lt"/>
              </a:rPr>
              <a:t>key: 02 00 63 0a  value: 2c 01 00 00 90 01 00 00  97 10 a8 c0 00 00 00 00</a:t>
            </a:r>
            <a:endParaRPr lang="en-US" sz="2000">
              <a:latin typeface="Courier New"/>
            </a:endParaRPr>
          </a:p>
          <a:p>
            <a:pPr marL="10795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spc="-1">
                <a:latin typeface="Courier New"/>
                <a:ea typeface="+mn-lt"/>
                <a:cs typeface="+mn-lt"/>
              </a:rPr>
              <a:t>Found 1 element</a:t>
            </a:r>
            <a:endParaRPr lang="en-US" sz="200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560290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>
                <a:solidFill>
                  <a:srgbClr val="FF973F"/>
                </a:solidFill>
                <a:latin typeface="Open Sans Light"/>
              </a:rPr>
              <a:t>Passing data to the user space</a:t>
            </a:r>
            <a:endParaRPr lang="en-US" sz="6000" spc="-1" dirty="0">
              <a:solidFill>
                <a:srgbClr val="FF973F"/>
              </a:solidFill>
              <a:latin typeface="Open Sans Light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609480" y="1994591"/>
            <a:ext cx="10972440" cy="45603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85000" lnSpcReduction="10000"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MAPs can be periodically queried – not very efficient with big amount of data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Perf events: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Data can be passed through a lockless per-CPU ring buffer to the user space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User space application can read the data via a file descriptor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This can be useful for:</a:t>
            </a:r>
            <a:endParaRPr lang="en-US" sz="2800" spc="-1" dirty="0">
              <a:latin typeface="Open Sans"/>
            </a:endParaRP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triggering higher level application logic, update DB with statistics...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sending data about the events to monitor the kernel</a:t>
            </a:r>
            <a:endParaRPr lang="en-US" sz="2800" spc="-1" dirty="0">
              <a:latin typeface="Open Sans"/>
            </a:endParaRP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simply issuing log messages</a:t>
            </a:r>
            <a:endParaRPr lang="en-US" sz="2800" spc="-1" dirty="0">
              <a:latin typeface="Open Sans"/>
            </a:endParaRP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340053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>
                <a:solidFill>
                  <a:srgbClr val="FF973F"/>
                </a:solidFill>
                <a:latin typeface="Open Sans Light"/>
              </a:rPr>
              <a:t>Headroom</a:t>
            </a:r>
            <a:endParaRPr lang="en-US" sz="6000" spc="-1" dirty="0">
              <a:solidFill>
                <a:srgbClr val="FF973F"/>
              </a:solidFill>
              <a:latin typeface="Open Sans Light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XDP allocates extra room before the data</a:t>
            </a:r>
          </a:p>
          <a:p>
            <a:pPr>
              <a:buClr>
                <a:srgbClr val="000000"/>
              </a:buClr>
              <a:buSzPct val="45000"/>
            </a:pPr>
            <a:endParaRPr lang="en-US" sz="2800" spc="-1" dirty="0">
              <a:ea typeface="+mn-lt"/>
              <a:cs typeface="+mn-lt"/>
            </a:endParaRPr>
          </a:p>
          <a:p>
            <a:pPr>
              <a:buClr>
                <a:srgbClr val="000000"/>
              </a:buClr>
              <a:buSzPct val="45000"/>
            </a:pPr>
            <a:endParaRPr lang="en-US" sz="2800" spc="-1" dirty="0">
              <a:ea typeface="+mn-lt"/>
              <a:cs typeface="+mn-lt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600" spc="-1">
                <a:latin typeface="Courier New"/>
                <a:ea typeface="+mn-lt"/>
                <a:cs typeface="+mn-lt"/>
              </a:rPr>
              <a:t>struct xdp_buff {</a:t>
            </a:r>
            <a:endParaRPr lang="en-US" sz="1600">
              <a:latin typeface="Courier New"/>
              <a:ea typeface="+mn-lt"/>
              <a:cs typeface="+mn-lt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600" spc="-1">
                <a:latin typeface="Courier New"/>
                <a:ea typeface="+mn-lt"/>
                <a:cs typeface="+mn-lt"/>
              </a:rPr>
              <a:t>    void *data;</a:t>
            </a:r>
            <a:endParaRPr lang="en-US" sz="160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600" spc="-1">
                <a:latin typeface="Courier New"/>
                <a:ea typeface="+mn-lt"/>
                <a:cs typeface="+mn-lt"/>
              </a:rPr>
              <a:t>    void *data_end;</a:t>
            </a:r>
            <a:endParaRPr lang="en-US" sz="160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600" spc="-1">
                <a:latin typeface="Courier New"/>
                <a:ea typeface="+mn-lt"/>
                <a:cs typeface="+mn-lt"/>
              </a:rPr>
              <a:t>    void *data_meta;</a:t>
            </a:r>
            <a:endParaRPr lang="en-US" sz="1600">
              <a:latin typeface="Courier New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en-US" sz="1600" spc="-1">
                <a:latin typeface="Courier New"/>
                <a:ea typeface="+mn-lt"/>
                <a:cs typeface="+mn-lt"/>
              </a:rPr>
              <a:t>    void *data_hard_start;</a:t>
            </a:r>
          </a:p>
          <a:p>
            <a:pPr>
              <a:buClr>
                <a:srgbClr val="000000"/>
              </a:buClr>
              <a:buSzPct val="45000"/>
            </a:pPr>
            <a:r>
              <a:rPr lang="en-US" sz="1600" spc="-1">
                <a:latin typeface="Courier New"/>
                <a:cs typeface="Arial"/>
              </a:rPr>
              <a:t>    ….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Open Sans"/>
            </a:endParaRPr>
          </a:p>
          <a:p>
            <a:pPr marL="457200" indent="-457200"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Head can be adjusted, for example headers can be added/removed: bpf_xdp_adjust_head()</a:t>
            </a:r>
          </a:p>
          <a:p>
            <a:pPr marL="457200" indent="-457200"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Metadata can be added – information can be passed to other BPF programs</a:t>
            </a:r>
            <a:endParaRPr lang="en-US" sz="2800" spc="-1" dirty="0">
              <a:latin typeface="Open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D9FA69-8F18-4BD5-9687-4243E70B3A8B}"/>
              </a:ext>
            </a:extLst>
          </p:cNvPr>
          <p:cNvSpPr/>
          <p:nvPr/>
        </p:nvSpPr>
        <p:spPr>
          <a:xfrm>
            <a:off x="5793014" y="2218871"/>
            <a:ext cx="762000" cy="3628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DA4FED-C07B-4A54-A441-47DBF0AC8982}"/>
              </a:ext>
            </a:extLst>
          </p:cNvPr>
          <p:cNvSpPr/>
          <p:nvPr/>
        </p:nvSpPr>
        <p:spPr>
          <a:xfrm>
            <a:off x="6555013" y="2218870"/>
            <a:ext cx="3710214" cy="36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820409-839B-40A3-B5F7-AAC9B90F0438}"/>
              </a:ext>
            </a:extLst>
          </p:cNvPr>
          <p:cNvCxnSpPr/>
          <p:nvPr/>
        </p:nvCxnSpPr>
        <p:spPr>
          <a:xfrm flipH="1" flipV="1">
            <a:off x="6571341" y="2561771"/>
            <a:ext cx="10888" cy="116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973EA8-B8F4-448B-A43B-93D876AE6581}"/>
              </a:ext>
            </a:extLst>
          </p:cNvPr>
          <p:cNvCxnSpPr/>
          <p:nvPr/>
        </p:nvCxnSpPr>
        <p:spPr>
          <a:xfrm flipV="1">
            <a:off x="3178174" y="3704318"/>
            <a:ext cx="3383642" cy="2721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71A652-B5CF-4A4B-B16F-302FE0133AE1}"/>
              </a:ext>
            </a:extLst>
          </p:cNvPr>
          <p:cNvCxnSpPr>
            <a:cxnSpLocks/>
          </p:cNvCxnSpPr>
          <p:nvPr/>
        </p:nvCxnSpPr>
        <p:spPr>
          <a:xfrm flipV="1">
            <a:off x="2497817" y="3232603"/>
            <a:ext cx="4063998" cy="1814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46DBFD-F256-46EF-9BF7-89413A46F2A4}"/>
              </a:ext>
            </a:extLst>
          </p:cNvPr>
          <p:cNvCxnSpPr>
            <a:cxnSpLocks/>
          </p:cNvCxnSpPr>
          <p:nvPr/>
        </p:nvCxnSpPr>
        <p:spPr>
          <a:xfrm flipV="1">
            <a:off x="2996744" y="3450317"/>
            <a:ext cx="7266212" cy="453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DA3FD8-740A-419F-83BB-BC4AEC4E8B60}"/>
              </a:ext>
            </a:extLst>
          </p:cNvPr>
          <p:cNvCxnSpPr>
            <a:cxnSpLocks/>
          </p:cNvCxnSpPr>
          <p:nvPr/>
        </p:nvCxnSpPr>
        <p:spPr>
          <a:xfrm flipH="1" flipV="1">
            <a:off x="10272483" y="2570841"/>
            <a:ext cx="10887" cy="899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DAFD09-1CC4-4E8E-9E0B-92528B679771}"/>
              </a:ext>
            </a:extLst>
          </p:cNvPr>
          <p:cNvCxnSpPr>
            <a:cxnSpLocks/>
          </p:cNvCxnSpPr>
          <p:nvPr/>
        </p:nvCxnSpPr>
        <p:spPr>
          <a:xfrm>
            <a:off x="3804100" y="3940173"/>
            <a:ext cx="1950355" cy="9071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5B3FE2-12D9-43F8-ACBB-6D5E06385D99}"/>
              </a:ext>
            </a:extLst>
          </p:cNvPr>
          <p:cNvCxnSpPr>
            <a:cxnSpLocks/>
          </p:cNvCxnSpPr>
          <p:nvPr/>
        </p:nvCxnSpPr>
        <p:spPr>
          <a:xfrm flipH="1" flipV="1">
            <a:off x="5800268" y="2588984"/>
            <a:ext cx="19958" cy="133531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6583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>
                <a:solidFill>
                  <a:srgbClr val="FF973F"/>
                </a:solidFill>
                <a:latin typeface="Open Sans Light"/>
              </a:rPr>
              <a:t>Tail calls</a:t>
            </a:r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A BPF program can jump into another one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The execution is not returned to the caller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Only programs of the same type can be tail called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BPF_MAP_TYPE_PROG_ARRAY holds the file descriptors to the programs</a:t>
            </a:r>
            <a:endParaRPr lang="en-US" sz="2800" spc="-1" dirty="0">
              <a:latin typeface="Open Sans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bpf_tail_call() jumps into the new program</a:t>
            </a:r>
            <a:endParaRPr lang="en-US" sz="2800" spc="-1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13771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>
                <a:solidFill>
                  <a:srgbClr val="FF973F"/>
                </a:solidFill>
                <a:latin typeface="Open Sans Light"/>
              </a:rPr>
              <a:t>BPF Verifier</a:t>
            </a:r>
            <a:endParaRPr lang="en-US" sz="6000" spc="-1" dirty="0">
              <a:solidFill>
                <a:srgbClr val="FF973F"/>
              </a:solidFill>
              <a:latin typeface="Open Sans Light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The in-kernel verifier examines the BPF code to protect the system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A valid, successfully compiled C code can still be rejected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Graph validations are performed to guarantee that the programs always terminate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No loops are allowed (unroll them; bounded-loop support is on the way)</a:t>
            </a:r>
            <a:endParaRPr lang="en-US" dirty="0"/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No global variables are supported (use maps, static global support is on the way)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No constant strings or arrays are supported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Pointer arithmetic is disallowed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431342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7478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spc="-1">
                <a:solidFill>
                  <a:srgbClr val="FF973F"/>
                </a:solidFill>
                <a:latin typeface="Open Sans Light"/>
              </a:rPr>
              <a:t>BPF Verifier – my impressions</a:t>
            </a:r>
            <a:endParaRPr lang="en-US" sz="5400" spc="-1" dirty="0">
              <a:solidFill>
                <a:srgbClr val="FF973F"/>
              </a:solidFill>
              <a:latin typeface="Open Sans Light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609480" y="1713378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The verifier is very picky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Hard to understand the problems without looking at the instructions in detail</a:t>
            </a:r>
          </a:p>
          <a:p>
            <a:pPr marL="1371600" lvl="2">
              <a:buClr>
                <a:srgbClr val="000000"/>
              </a:buClr>
              <a:buSzPct val="45000"/>
            </a:pPr>
            <a:endParaRPr lang="en-US" sz="1600" spc="-1" dirty="0">
              <a:latin typeface="Courier New"/>
              <a:ea typeface="+mn-lt"/>
              <a:cs typeface="+mn-lt"/>
            </a:endParaRPr>
          </a:p>
          <a:p>
            <a:pPr marL="1371600" lvl="2">
              <a:buClr>
                <a:srgbClr val="000000"/>
              </a:buClr>
              <a:buSzPct val="45000"/>
            </a:pPr>
            <a:r>
              <a:rPr lang="en-US" sz="1600" spc="-1" dirty="0">
                <a:latin typeface="Courier New"/>
                <a:ea typeface="+mn-lt"/>
                <a:cs typeface="+mn-lt"/>
              </a:rPr>
              <a:t>12: (71) r1 = *(u8 *)(r1 +23)</a:t>
            </a:r>
            <a:endParaRPr lang="en-US" sz="1600" spc="-1" dirty="0">
              <a:latin typeface="Courier New"/>
            </a:endParaRPr>
          </a:p>
          <a:p>
            <a:pPr lvl="3">
              <a:buClr>
                <a:srgbClr val="000000"/>
              </a:buClr>
              <a:buSzPct val="45000"/>
            </a:pPr>
            <a:r>
              <a:rPr lang="en-US" sz="1600" spc="-1" dirty="0">
                <a:latin typeface="Courier New"/>
                <a:ea typeface="+mn-lt"/>
                <a:cs typeface="+mn-lt"/>
              </a:rPr>
              <a:t>invalid access to packet, off=23 size=1, R1(id=0,off=0,r=14)</a:t>
            </a:r>
            <a:endParaRPr lang="en-US" sz="1600" dirty="0">
              <a:latin typeface="Courier New"/>
            </a:endParaRPr>
          </a:p>
          <a:p>
            <a:pPr lvl="3">
              <a:buClr>
                <a:srgbClr val="000000"/>
              </a:buClr>
              <a:buSzPct val="45000"/>
            </a:pPr>
            <a:r>
              <a:rPr lang="en-US" sz="1600" spc="-1" dirty="0">
                <a:latin typeface="Courier New"/>
                <a:ea typeface="+mn-lt"/>
                <a:cs typeface="+mn-lt"/>
              </a:rPr>
              <a:t>R1 offset is outside of the packet</a:t>
            </a:r>
            <a:endParaRPr lang="en-US" sz="1600" dirty="0">
              <a:latin typeface="Courier New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Use </a:t>
            </a:r>
            <a:r>
              <a:rPr lang="en-US" sz="2800" spc="-1" dirty="0" err="1">
                <a:latin typeface="Open Sans"/>
              </a:rPr>
              <a:t>llvm-objdump</a:t>
            </a:r>
            <a:r>
              <a:rPr lang="en-US" sz="2800" spc="-1" dirty="0">
                <a:latin typeface="Open Sans"/>
              </a:rPr>
              <a:t> –S … to locate the rejected instructions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The verifier is sometimes even buggy</a:t>
            </a:r>
          </a:p>
        </p:txBody>
      </p:sp>
    </p:spTree>
    <p:extLst>
      <p:ext uri="{BB962C8B-B14F-4D97-AF65-F5344CB8AC3E}">
        <p14:creationId xmlns:p14="http://schemas.microsoft.com/office/powerpoint/2010/main" val="9670500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 dirty="0">
                <a:solidFill>
                  <a:srgbClr val="FF973F"/>
                </a:solidFill>
                <a:latin typeface="Open Sans Light"/>
              </a:rPr>
              <a:t>What is </a:t>
            </a:r>
            <a:r>
              <a:rPr lang="en-US" sz="6000" spc="-1" dirty="0" err="1">
                <a:solidFill>
                  <a:srgbClr val="FF973F"/>
                </a:solidFill>
                <a:latin typeface="Open Sans Light"/>
              </a:rPr>
              <a:t>eBPF</a:t>
            </a:r>
            <a:r>
              <a:rPr lang="en-US" sz="6000" spc="-1" dirty="0">
                <a:solidFill>
                  <a:srgbClr val="FF973F"/>
                </a:solidFill>
                <a:latin typeface="Open Sans Light"/>
              </a:rPr>
              <a:t>?</a:t>
            </a:r>
            <a:endParaRPr lang="en-US" dirty="0" err="1"/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ea typeface="+mn-lt"/>
                <a:cs typeface="+mn-lt"/>
              </a:rPr>
              <a:t>Extended Berkeley Packet Filter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Arial"/>
                <a:cs typeface="Arial"/>
              </a:rPr>
              <a:t>Evolution of the classic BPF since 1992 (packet filter used by </a:t>
            </a:r>
            <a:r>
              <a:rPr lang="en-US" sz="2800" spc="-1" dirty="0" err="1">
                <a:latin typeface="Arial"/>
                <a:cs typeface="Arial"/>
              </a:rPr>
              <a:t>tcpdump</a:t>
            </a:r>
            <a:r>
              <a:rPr lang="en-US" sz="2800" spc="-1" dirty="0">
                <a:latin typeface="Arial"/>
                <a:cs typeface="Arial"/>
              </a:rPr>
              <a:t>)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 err="1">
                <a:latin typeface="Arial"/>
                <a:cs typeface="Arial"/>
              </a:rPr>
              <a:t>cBPF</a:t>
            </a:r>
            <a:r>
              <a:rPr lang="en-US" sz="2800" spc="-1" dirty="0">
                <a:latin typeface="Arial"/>
                <a:cs typeface="Arial"/>
              </a:rPr>
              <a:t> is obsolete, automatically translated to </a:t>
            </a:r>
            <a:r>
              <a:rPr lang="en-US" sz="2800" spc="-1" dirty="0" err="1">
                <a:latin typeface="Arial"/>
                <a:cs typeface="Arial"/>
              </a:rPr>
              <a:t>eBPF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Arial"/>
                <a:cs typeface="Arial"/>
              </a:rPr>
              <a:t>What does </a:t>
            </a:r>
            <a:r>
              <a:rPr lang="en-US" sz="2800" spc="-1" dirty="0" err="1">
                <a:latin typeface="Arial"/>
                <a:cs typeface="Arial"/>
              </a:rPr>
              <a:t>eBPF</a:t>
            </a:r>
            <a:r>
              <a:rPr lang="en-US" sz="2800" spc="-1" dirty="0">
                <a:latin typeface="Arial"/>
                <a:cs typeface="Arial"/>
              </a:rPr>
              <a:t> provide?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Arial"/>
                <a:cs typeface="Arial"/>
              </a:rPr>
              <a:t>Instruction set,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Arial"/>
                <a:cs typeface="Arial"/>
              </a:rPr>
              <a:t>infrastructure,</a:t>
            </a:r>
            <a:endParaRPr lang="en-US" dirty="0">
              <a:latin typeface="Arial"/>
              <a:cs typeface="Arial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Arial"/>
                <a:cs typeface="Arial"/>
              </a:rPr>
              <a:t>triggering points in the kernel</a:t>
            </a:r>
            <a:endParaRPr lang="en-US" dirty="0"/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98432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 dirty="0">
                <a:solidFill>
                  <a:srgbClr val="FF973F"/>
                </a:solidFill>
                <a:latin typeface="Open Sans Light"/>
              </a:rPr>
              <a:t>Readings</a:t>
            </a:r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92500" lnSpcReduction="20000"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ea typeface="+mn-lt"/>
                <a:cs typeface="+mn-lt"/>
                <a:hlinkClick r:id="rId2"/>
              </a:rPr>
              <a:t>https://cilium.readthedocs.io/en/latest/bpf/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ea typeface="+mn-lt"/>
                <a:cs typeface="+mn-lt"/>
                <a:hlinkClick r:id="rId3"/>
              </a:rPr>
              <a:t>https://github.com/zoidbergwill/awesome-ebpf</a:t>
            </a:r>
            <a:endParaRPr lang="en-US" sz="2800" spc="-1" dirty="0">
              <a:ea typeface="+mn-lt"/>
              <a:cs typeface="+mn-lt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ea typeface="+mn-lt"/>
                <a:cs typeface="+mn-lt"/>
                <a:hlinkClick r:id="rId4"/>
              </a:rPr>
              <a:t>https://conferences.sigcomm.org/sigcomm/2018/files/slides/hda/paper_1.2.pdf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ea typeface="+mn-lt"/>
                <a:cs typeface="+mn-lt"/>
                <a:hlinkClick r:id="rId5"/>
              </a:rPr>
              <a:t>https://www.slideshare.net/brendangregg/linux-bpf-superpowers</a:t>
            </a:r>
            <a:endParaRPr lang="en-US" sz="2800" spc="-1" dirty="0">
              <a:latin typeface="Arial"/>
              <a:cs typeface="Arial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ea typeface="+mn-lt"/>
                <a:cs typeface="+mn-lt"/>
                <a:hlinkClick r:id="rId6"/>
              </a:rPr>
              <a:t>https://blogs.oracle.com/linux/notes-on-bpf-1</a:t>
            </a:r>
            <a:r>
              <a:rPr lang="en-US" sz="2800" spc="-1" dirty="0">
                <a:ea typeface="+mn-lt"/>
                <a:cs typeface="+mn-lt"/>
              </a:rPr>
              <a:t> -2, … -6</a:t>
            </a:r>
            <a:endParaRPr lang="en-US" sz="2800" spc="-1" dirty="0">
              <a:latin typeface="Arial"/>
              <a:cs typeface="Arial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ea typeface="+mn-lt"/>
                <a:cs typeface="+mn-lt"/>
                <a:hlinkClick r:id="rId7"/>
              </a:rPr>
              <a:t>https://github.com/iovisor/bcc/tree/master/docs</a:t>
            </a:r>
            <a:endParaRPr lang="en-US" sz="2800" spc="-1" dirty="0">
              <a:latin typeface="Arial"/>
              <a:cs typeface="Arial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ea typeface="+mn-lt"/>
                <a:cs typeface="+mn-lt"/>
                <a:hlinkClick r:id="rId8"/>
              </a:rPr>
              <a:t>https://ferrisellis.com/content/ebpf_syscall_and_maps/</a:t>
            </a:r>
            <a:endParaRPr lang="en-US" sz="2800" spc="-1" dirty="0">
              <a:latin typeface="Arial"/>
              <a:cs typeface="Arial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ea typeface="+mn-lt"/>
                <a:cs typeface="+mn-lt"/>
                <a:hlinkClick r:id="rId9"/>
              </a:rPr>
              <a:t>http://www.brendangregg.com/ebpf.html</a:t>
            </a:r>
            <a:endParaRPr lang="en-US" sz="2800" spc="-1" dirty="0">
              <a:latin typeface="Arial"/>
              <a:cs typeface="Arial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Arial"/>
                <a:cs typeface="Arial"/>
              </a:rPr>
              <a:t>Man pages: </a:t>
            </a:r>
            <a:r>
              <a:rPr lang="en-US" sz="2800" spc="-1" dirty="0" err="1">
                <a:latin typeface="Arial"/>
                <a:cs typeface="Arial"/>
              </a:rPr>
              <a:t>bpf</a:t>
            </a:r>
            <a:r>
              <a:rPr lang="en-US" sz="2800" spc="-1" dirty="0">
                <a:latin typeface="Arial"/>
                <a:cs typeface="Arial"/>
              </a:rPr>
              <a:t>(2), </a:t>
            </a:r>
            <a:r>
              <a:rPr lang="en-US" sz="2800" spc="-1" dirty="0" err="1">
                <a:latin typeface="Arial"/>
                <a:cs typeface="Arial"/>
              </a:rPr>
              <a:t>tc-bpf</a:t>
            </a:r>
            <a:r>
              <a:rPr lang="en-US" sz="2800" spc="-1" dirty="0">
                <a:latin typeface="Arial"/>
                <a:cs typeface="Arial"/>
              </a:rPr>
              <a:t>(8), </a:t>
            </a:r>
            <a:r>
              <a:rPr lang="en-US" sz="2800" spc="-1" dirty="0" err="1">
                <a:latin typeface="Arial"/>
                <a:cs typeface="Arial"/>
              </a:rPr>
              <a:t>bpf</a:t>
            </a:r>
            <a:r>
              <a:rPr lang="en-US" sz="2800" spc="-1" dirty="0">
                <a:latin typeface="Arial"/>
                <a:cs typeface="Arial"/>
              </a:rPr>
              <a:t>-helpers(7)</a:t>
            </a:r>
          </a:p>
        </p:txBody>
      </p:sp>
    </p:spTree>
    <p:extLst>
      <p:ext uri="{BB962C8B-B14F-4D97-AF65-F5344CB8AC3E}">
        <p14:creationId xmlns:p14="http://schemas.microsoft.com/office/powerpoint/2010/main" val="29346884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 dirty="0">
                <a:solidFill>
                  <a:srgbClr val="FF973F"/>
                </a:solidFill>
                <a:latin typeface="Open Sans Light"/>
              </a:rPr>
              <a:t>Example programs</a:t>
            </a:r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Kernel sources: samples/</a:t>
            </a:r>
            <a:r>
              <a:rPr lang="en-US" sz="2800" spc="-1" dirty="0" err="1">
                <a:latin typeface="Open Sans"/>
              </a:rPr>
              <a:t>bpf</a:t>
            </a:r>
            <a:r>
              <a:rPr lang="en-US" sz="2800" spc="-1" dirty="0">
                <a:latin typeface="Open Sans"/>
              </a:rPr>
              <a:t>/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Iproute2 sources: examples/</a:t>
            </a:r>
            <a:r>
              <a:rPr lang="en-US" sz="2800" spc="-1" dirty="0" err="1">
                <a:latin typeface="Open Sans"/>
              </a:rPr>
              <a:t>bpf</a:t>
            </a:r>
            <a:r>
              <a:rPr lang="en-US" sz="2800" spc="-1" dirty="0">
                <a:latin typeface="Open Sans"/>
              </a:rPr>
              <a:t>/ 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BCC: examples/ or tools/</a:t>
            </a:r>
          </a:p>
        </p:txBody>
      </p:sp>
    </p:spTree>
    <p:extLst>
      <p:ext uri="{BB962C8B-B14F-4D97-AF65-F5344CB8AC3E}">
        <p14:creationId xmlns:p14="http://schemas.microsoft.com/office/powerpoint/2010/main" val="36699977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>
                <a:solidFill>
                  <a:srgbClr val="FF973F"/>
                </a:solidFill>
                <a:latin typeface="Open Sans Light"/>
              </a:rPr>
              <a:t>EMnify use case</a:t>
            </a:r>
            <a:endParaRPr lang="en-US"/>
          </a:p>
        </p:txBody>
      </p:sp>
      <p:sp>
        <p:nvSpPr>
          <p:cNvPr id="258" name="TextShape 2"/>
          <p:cNvSpPr txBox="1"/>
          <p:nvPr/>
        </p:nvSpPr>
        <p:spPr>
          <a:xfrm>
            <a:off x="609480" y="3754449"/>
            <a:ext cx="10972440" cy="28005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85000" lnSpcReduction="20000"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EGN terminates the GTP tunnels that carry the data traffic</a:t>
            </a:r>
            <a:endParaRPr lang="en-US" sz="2800" spc="-1" dirty="0">
              <a:latin typeface="Open Sans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The control and data planes are cleanly separated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The user's subscription plan includes the allowed traffic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The data plane performs GTP-U encapsulation/decapsulation and accounting</a:t>
            </a:r>
            <a:endParaRPr lang="en-US" sz="2800" spc="-1" dirty="0">
              <a:latin typeface="Open Sans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GTP-U is a fairly simple protocol</a:t>
            </a:r>
            <a:endParaRPr lang="en-US" sz="2800" spc="-1" dirty="0">
              <a:latin typeface="Open Sans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Cutting off the data flow does not have to be 100% precise</a:t>
            </a:r>
            <a:endParaRPr lang="en-US" sz="2800" spc="-1" dirty="0">
              <a:latin typeface="Open Sans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54237-ABC8-4938-84CA-6A6CA1E4D42A}"/>
              </a:ext>
            </a:extLst>
          </p:cNvPr>
          <p:cNvSpPr txBox="1"/>
          <p:nvPr/>
        </p:nvSpPr>
        <p:spPr>
          <a:xfrm>
            <a:off x="4425043" y="1957614"/>
            <a:ext cx="1137557" cy="369332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EGN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AD07A-A863-4D59-9DDB-886102560CF4}"/>
              </a:ext>
            </a:extLst>
          </p:cNvPr>
          <p:cNvSpPr txBox="1"/>
          <p:nvPr/>
        </p:nvSpPr>
        <p:spPr>
          <a:xfrm>
            <a:off x="4259489" y="244520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GGSN/PGW</a:t>
            </a:r>
            <a:endParaRPr lang="en-US" dirty="0"/>
          </a:p>
        </p:txBody>
      </p:sp>
      <p:sp>
        <p:nvSpPr>
          <p:cNvPr id="4" name="Flowchart: Direct Access Storage 3">
            <a:extLst>
              <a:ext uri="{FF2B5EF4-FFF2-40B4-BE49-F238E27FC236}">
                <a16:creationId xmlns:a16="http://schemas.microsoft.com/office/drawing/2014/main" id="{D2ADE9F2-355D-4A40-A3A5-27CFABAC95D6}"/>
              </a:ext>
            </a:extLst>
          </p:cNvPr>
          <p:cNvSpPr/>
          <p:nvPr/>
        </p:nvSpPr>
        <p:spPr>
          <a:xfrm rot="720000">
            <a:off x="3021693" y="1666422"/>
            <a:ext cx="997857" cy="24493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irect Access Storage 6">
            <a:extLst>
              <a:ext uri="{FF2B5EF4-FFF2-40B4-BE49-F238E27FC236}">
                <a16:creationId xmlns:a16="http://schemas.microsoft.com/office/drawing/2014/main" id="{F081478E-A23F-4A21-B782-7C269E1BEB42}"/>
              </a:ext>
            </a:extLst>
          </p:cNvPr>
          <p:cNvSpPr/>
          <p:nvPr/>
        </p:nvSpPr>
        <p:spPr>
          <a:xfrm>
            <a:off x="3039835" y="2101849"/>
            <a:ext cx="997857" cy="24493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5B5C2D6A-9689-4093-A59C-02A96A2AE6AF}"/>
              </a:ext>
            </a:extLst>
          </p:cNvPr>
          <p:cNvSpPr/>
          <p:nvPr/>
        </p:nvSpPr>
        <p:spPr>
          <a:xfrm rot="20280000">
            <a:off x="3085913" y="2595599"/>
            <a:ext cx="970643" cy="23585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222D0-CA84-4830-BABE-DBABA44D4E0A}"/>
              </a:ext>
            </a:extLst>
          </p:cNvPr>
          <p:cNvSpPr txBox="1"/>
          <p:nvPr/>
        </p:nvSpPr>
        <p:spPr>
          <a:xfrm>
            <a:off x="2563130" y="310741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GTP-C / GTP-U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CC60C148-B44A-4F3A-83B1-3E5FB59592DF}"/>
              </a:ext>
            </a:extLst>
          </p:cNvPr>
          <p:cNvSpPr/>
          <p:nvPr/>
        </p:nvSpPr>
        <p:spPr>
          <a:xfrm>
            <a:off x="5964686" y="1404710"/>
            <a:ext cx="2766785" cy="148771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Internet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41C893EC-FF73-4FF5-A74E-718CB5272AC9}"/>
              </a:ext>
            </a:extLst>
          </p:cNvPr>
          <p:cNvCxnSpPr/>
          <p:nvPr/>
        </p:nvCxnSpPr>
        <p:spPr>
          <a:xfrm>
            <a:off x="3960584" y="1928585"/>
            <a:ext cx="469900" cy="17054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88E3C5-FAC0-4FE6-A059-30B01D9A7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686" y="1250042"/>
            <a:ext cx="729343" cy="738415"/>
          </a:xfrm>
          <a:prstGeom prst="rect">
            <a:avLst/>
          </a:prstGeom>
        </p:spPr>
      </p:pic>
      <p:pic>
        <p:nvPicPr>
          <p:cNvPr id="14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8F8CC3-A81F-4632-90F2-A5E436A5D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684" y="1875970"/>
            <a:ext cx="729343" cy="738415"/>
          </a:xfrm>
          <a:prstGeom prst="rect">
            <a:avLst/>
          </a:prstGeom>
        </p:spPr>
      </p:pic>
      <p:pic>
        <p:nvPicPr>
          <p:cNvPr id="15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883A913-6111-455B-88CA-E7EB2EA08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685" y="2447470"/>
            <a:ext cx="729343" cy="738415"/>
          </a:xfrm>
          <a:prstGeom prst="rect">
            <a:avLst/>
          </a:prstGeom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9D85ECA-6C11-48A2-8EE1-6242BB7E0F40}"/>
              </a:ext>
            </a:extLst>
          </p:cNvPr>
          <p:cNvCxnSpPr>
            <a:cxnSpLocks/>
          </p:cNvCxnSpPr>
          <p:nvPr/>
        </p:nvCxnSpPr>
        <p:spPr>
          <a:xfrm flipV="1">
            <a:off x="3960584" y="2244269"/>
            <a:ext cx="497114" cy="28302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05CA15F-150E-4353-9BE2-7B860C6D08DB}"/>
              </a:ext>
            </a:extLst>
          </p:cNvPr>
          <p:cNvCxnSpPr>
            <a:cxnSpLocks/>
          </p:cNvCxnSpPr>
          <p:nvPr/>
        </p:nvCxnSpPr>
        <p:spPr>
          <a:xfrm>
            <a:off x="3933369" y="2200725"/>
            <a:ext cx="460829" cy="725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20B045-89B3-4FF9-AB88-D85B6FF39C00}"/>
              </a:ext>
            </a:extLst>
          </p:cNvPr>
          <p:cNvCxnSpPr/>
          <p:nvPr/>
        </p:nvCxnSpPr>
        <p:spPr>
          <a:xfrm flipV="1">
            <a:off x="5588908" y="2141765"/>
            <a:ext cx="344714" cy="907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9285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>
                <a:solidFill>
                  <a:srgbClr val="FF973F"/>
                </a:solidFill>
                <a:latin typeface="Open Sans Light"/>
              </a:rPr>
              <a:t>EMnify use case</a:t>
            </a:r>
            <a:endParaRPr lang="en-US"/>
          </a:p>
        </p:txBody>
      </p:sp>
      <p:sp>
        <p:nvSpPr>
          <p:cNvPr id="258" name="TextShape 2"/>
          <p:cNvSpPr txBox="1"/>
          <p:nvPr/>
        </p:nvSpPr>
        <p:spPr>
          <a:xfrm>
            <a:off x="582266" y="2112521"/>
            <a:ext cx="6400440" cy="1648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62500" lnSpcReduction="20000"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Data plane: Prototype data plane implementation with XDP</a:t>
            </a:r>
            <a:endParaRPr lang="en-US" sz="2800" spc="-1" dirty="0">
              <a:latin typeface="Open Sans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1st step: Identify the GTP-U encapsulated packets</a:t>
            </a:r>
            <a:endParaRPr lang="en-US" sz="2800" spc="-1" dirty="0">
              <a:latin typeface="Open Sans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2nd step: Identify the packets towards the UEs</a:t>
            </a:r>
            <a:endParaRPr lang="en-US" sz="2800" spc="-1" dirty="0">
              <a:latin typeface="Open Sans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Everything else is passed to the network stack</a:t>
            </a:r>
            <a:endParaRPr lang="en-US" sz="2800" spc="-1" dirty="0">
              <a:latin typeface="Open Sans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Open Sans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Open Sans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Open San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2B3B6B-B245-4E66-A370-16AEA31F6B86}"/>
              </a:ext>
            </a:extLst>
          </p:cNvPr>
          <p:cNvSpPr txBox="1"/>
          <p:nvPr/>
        </p:nvSpPr>
        <p:spPr>
          <a:xfrm>
            <a:off x="6257470" y="1322614"/>
            <a:ext cx="1137557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GTP-U</a:t>
            </a:r>
          </a:p>
        </p:txBody>
      </p:sp>
      <p:sp>
        <p:nvSpPr>
          <p:cNvPr id="20" name="TextShape 2">
            <a:extLst>
              <a:ext uri="{FF2B5EF4-FFF2-40B4-BE49-F238E27FC236}">
                <a16:creationId xmlns:a16="http://schemas.microsoft.com/office/drawing/2014/main" id="{181617E0-1A21-4F8A-9C56-7265E1740683}"/>
              </a:ext>
            </a:extLst>
          </p:cNvPr>
          <p:cNvSpPr txBox="1"/>
          <p:nvPr/>
        </p:nvSpPr>
        <p:spPr>
          <a:xfrm>
            <a:off x="7485622" y="2166948"/>
            <a:ext cx="3969299" cy="11222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55000" lnSpcReduction="20000"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Is it from a known UE?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Strip off the IP + UDP + GTP-U headers</a:t>
            </a:r>
            <a:endParaRPr lang="en-US" sz="2800" spc="-1" dirty="0">
              <a:latin typeface="Open Sans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Record the received bytes</a:t>
            </a:r>
            <a:endParaRPr lang="en-US" sz="2800" spc="-1" dirty="0">
              <a:latin typeface="Open Sans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Open Sans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Open Sans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Open Sans"/>
            </a:endParaRPr>
          </a:p>
        </p:txBody>
      </p:sp>
      <p:sp>
        <p:nvSpPr>
          <p:cNvPr id="22" name="TextShape 2">
            <a:extLst>
              <a:ext uri="{FF2B5EF4-FFF2-40B4-BE49-F238E27FC236}">
                <a16:creationId xmlns:a16="http://schemas.microsoft.com/office/drawing/2014/main" id="{54CA155A-D571-4517-A36E-5E98F5D4D49E}"/>
              </a:ext>
            </a:extLst>
          </p:cNvPr>
          <p:cNvSpPr txBox="1"/>
          <p:nvPr/>
        </p:nvSpPr>
        <p:spPr>
          <a:xfrm>
            <a:off x="7512836" y="3799804"/>
            <a:ext cx="3969299" cy="11222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62500" lnSpcReduction="20000"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Is it targeted to a known UE?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Add IP + UDP + GTP-U headers</a:t>
            </a:r>
            <a:endParaRPr lang="en-US" sz="2800" spc="-1" dirty="0">
              <a:latin typeface="Open Sans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Record the sent bytes</a:t>
            </a:r>
            <a:endParaRPr lang="en-US" sz="2800" spc="-1" dirty="0">
              <a:latin typeface="Open Sans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Open Sans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Open Sans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Open San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B0E69D-1115-41B3-936B-6FCE1A732739}"/>
              </a:ext>
            </a:extLst>
          </p:cNvPr>
          <p:cNvCxnSpPr/>
          <p:nvPr/>
        </p:nvCxnSpPr>
        <p:spPr>
          <a:xfrm flipV="1">
            <a:off x="6542146" y="2262413"/>
            <a:ext cx="1026418" cy="31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475858-2AA1-4FDA-9AA0-B48EE147DDBF}"/>
              </a:ext>
            </a:extLst>
          </p:cNvPr>
          <p:cNvCxnSpPr>
            <a:cxnSpLocks/>
          </p:cNvCxnSpPr>
          <p:nvPr/>
        </p:nvCxnSpPr>
        <p:spPr>
          <a:xfrm>
            <a:off x="6257976" y="2942896"/>
            <a:ext cx="1301939" cy="95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Shape 2">
            <a:extLst>
              <a:ext uri="{FF2B5EF4-FFF2-40B4-BE49-F238E27FC236}">
                <a16:creationId xmlns:a16="http://schemas.microsoft.com/office/drawing/2014/main" id="{775EFE5D-859A-47FB-BB4C-CE61035C6B58}"/>
              </a:ext>
            </a:extLst>
          </p:cNvPr>
          <p:cNvSpPr txBox="1"/>
          <p:nvPr/>
        </p:nvSpPr>
        <p:spPr>
          <a:xfrm>
            <a:off x="500622" y="4289663"/>
            <a:ext cx="6318798" cy="2147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47500" lnSpcReduction="20000"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Control plane:</a:t>
            </a:r>
            <a:endParaRPr lang="en-US" sz="2800" spc="-1" dirty="0">
              <a:latin typeface="Open Sans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It inserts the UE addresses and tunnel details into a hash table</a:t>
            </a: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Passes configuration to the BPF program</a:t>
            </a:r>
            <a:endParaRPr lang="en-US" sz="2800" spc="-1" dirty="0">
              <a:latin typeface="Open Sans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Populates the ARP table</a:t>
            </a:r>
            <a:endParaRPr lang="en-US" sz="2800" spc="-1" dirty="0">
              <a:latin typeface="Open Sans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Periodically checks the usage limits</a:t>
            </a:r>
            <a:endParaRPr lang="en-US" sz="2800" spc="-1" dirty="0">
              <a:latin typeface="Open Sans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>
                <a:latin typeface="Open Sans"/>
              </a:rPr>
              <a:t>Place for improvement: Trigger a perf event from BPF when the limit is reached</a:t>
            </a:r>
            <a:endParaRPr lang="en-US" sz="2800" spc="-1" dirty="0">
              <a:latin typeface="Open Sans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Open Sans"/>
            </a:endParaRP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Open San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268270-6F63-4472-BD09-291065E8C2DF}"/>
              </a:ext>
            </a:extLst>
          </p:cNvPr>
          <p:cNvSpPr txBox="1"/>
          <p:nvPr/>
        </p:nvSpPr>
        <p:spPr>
          <a:xfrm>
            <a:off x="5123541" y="1322613"/>
            <a:ext cx="1137557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UDP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E6D132-31AF-4333-8B83-DBEDC8B0234D}"/>
              </a:ext>
            </a:extLst>
          </p:cNvPr>
          <p:cNvSpPr txBox="1"/>
          <p:nvPr/>
        </p:nvSpPr>
        <p:spPr>
          <a:xfrm>
            <a:off x="3989612" y="1322613"/>
            <a:ext cx="1137557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919A67-F0BA-4971-ABCD-3E97D7DB7D83}"/>
              </a:ext>
            </a:extLst>
          </p:cNvPr>
          <p:cNvSpPr txBox="1"/>
          <p:nvPr/>
        </p:nvSpPr>
        <p:spPr>
          <a:xfrm>
            <a:off x="2855684" y="1322613"/>
            <a:ext cx="1137557" cy="369332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Ethernet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AD078F-F3BF-40BD-AFB5-D8E66EB4DE2B}"/>
              </a:ext>
            </a:extLst>
          </p:cNvPr>
          <p:cNvSpPr txBox="1"/>
          <p:nvPr/>
        </p:nvSpPr>
        <p:spPr>
          <a:xfrm>
            <a:off x="7391398" y="1322614"/>
            <a:ext cx="2697842" cy="369332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User Data (L3 + L4 +...)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656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 dirty="0" err="1">
                <a:solidFill>
                  <a:srgbClr val="FF973F"/>
                </a:solidFill>
                <a:latin typeface="Open Sans Light"/>
              </a:rPr>
              <a:t>eBPF</a:t>
            </a:r>
            <a:r>
              <a:rPr lang="en-US" sz="6000" spc="-1" dirty="0">
                <a:solidFill>
                  <a:srgbClr val="FF973F"/>
                </a:solidFill>
                <a:latin typeface="Open Sans Light"/>
              </a:rPr>
              <a:t> advantages</a:t>
            </a:r>
            <a:endParaRPr lang="en-US" dirty="0"/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lnSpcReduction="10000"/>
          </a:bodyPr>
          <a:lstStyle/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We can program the kernel without writing kernel modules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The verifier increases the safety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Instruction set is guaranteed to run on newer kernel versions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We can leverage the tools for user-kernel space communication, inspecting the data, sharing data between programs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 err="1">
                <a:latin typeface="Open Sans"/>
              </a:rPr>
              <a:t>eBPF</a:t>
            </a:r>
            <a:r>
              <a:rPr lang="en-US" sz="2800" spc="-1" dirty="0">
                <a:latin typeface="Open Sans"/>
              </a:rPr>
              <a:t> programs can be re/-loaded atomically without interruption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The kernel stack can be extended or bypassed instead of completely replacing that (like DPDK)</a:t>
            </a:r>
          </a:p>
          <a:p>
            <a:pPr marL="56515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800" spc="-1" dirty="0">
                <a:latin typeface="Open Sans"/>
              </a:rPr>
              <a:t>This means significantly less development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148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 dirty="0">
                <a:solidFill>
                  <a:srgbClr val="FF973F"/>
                </a:solidFill>
                <a:latin typeface="Open Sans Light"/>
              </a:rPr>
              <a:t>Who uses </a:t>
            </a:r>
            <a:r>
              <a:rPr lang="en-US" sz="6000" spc="-1" dirty="0" err="1">
                <a:solidFill>
                  <a:srgbClr val="FF973F"/>
                </a:solidFill>
                <a:latin typeface="Open Sans Light"/>
              </a:rPr>
              <a:t>eBPF</a:t>
            </a:r>
            <a:r>
              <a:rPr lang="en-US" sz="6000" spc="-1" dirty="0">
                <a:solidFill>
                  <a:srgbClr val="FF973F"/>
                </a:solidFill>
                <a:latin typeface="Open Sans Light"/>
              </a:rPr>
              <a:t>?</a:t>
            </a:r>
            <a:endParaRPr lang="en-US" dirty="0" err="1"/>
          </a:p>
        </p:txBody>
      </p:sp>
      <p:sp>
        <p:nvSpPr>
          <p:cNvPr id="258" name="TextShape 2"/>
          <p:cNvSpPr txBox="1"/>
          <p:nvPr/>
        </p:nvSpPr>
        <p:spPr>
          <a:xfrm>
            <a:off x="636694" y="1359591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85000" lnSpcReduction="20000"/>
          </a:bodyPr>
          <a:lstStyle/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3000" spc="-1" dirty="0">
                <a:latin typeface="Open Sans"/>
              </a:rPr>
              <a:t>Facebook: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3000" spc="-1" dirty="0">
                <a:latin typeface="Open Sans"/>
              </a:rPr>
              <a:t>Layer 4 Load-balancing is implemented with BPF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3000" spc="-1" dirty="0">
                <a:latin typeface="Open Sans"/>
              </a:rPr>
              <a:t>Replaces IPVS kernel module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3000" spc="-1" dirty="0">
                <a:latin typeface="Open Sans"/>
              </a:rPr>
              <a:t>Application can coexist with the load-balancer functionality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3000" spc="-1" dirty="0">
                <a:latin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https://code.fb.com/open-source/open-sourcing-katran-a-scalable-network-load-balancer/</a:t>
            </a:r>
            <a:endParaRPr lang="en-US" sz="3000" spc="-1" dirty="0">
              <a:latin typeface="Open Sans"/>
            </a:endParaRP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3000" spc="-1" dirty="0"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http://vger.kernel.org/lpc_net2018_talks/LPC_XDP_Shirokov_v2.pdf</a:t>
            </a:r>
            <a:endParaRPr lang="en-US" sz="3000" spc="-1" dirty="0">
              <a:latin typeface="Open Sans"/>
            </a:endParaRP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3000" spc="-1" dirty="0">
                <a:latin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https://github.com/facebookincubator/katran</a:t>
            </a:r>
            <a:endParaRPr lang="en-US" sz="3000" spc="-1" dirty="0">
              <a:latin typeface="Open Sans"/>
            </a:endParaRP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3000" spc="-1" dirty="0">
                <a:latin typeface="Open Sans"/>
              </a:rPr>
              <a:t>Firewall with BPF replaces iptables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3000" spc="-1" dirty="0">
                <a:latin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https://cilium.io/blog/2018/11/20/fb-bpf-firewall/</a:t>
            </a:r>
            <a:endParaRPr lang="en-US" sz="3000" spc="-1" dirty="0">
              <a:latin typeface="Open Sans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5677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 dirty="0">
                <a:solidFill>
                  <a:srgbClr val="FF973F"/>
                </a:solidFill>
                <a:latin typeface="Open Sans Light"/>
              </a:rPr>
              <a:t>Who uses </a:t>
            </a:r>
            <a:r>
              <a:rPr lang="en-US" sz="6000" spc="-1" dirty="0" err="1">
                <a:solidFill>
                  <a:srgbClr val="FF973F"/>
                </a:solidFill>
                <a:latin typeface="Open Sans Light"/>
              </a:rPr>
              <a:t>eBPF</a:t>
            </a:r>
            <a:r>
              <a:rPr lang="en-US" sz="6000" spc="-1" dirty="0">
                <a:solidFill>
                  <a:srgbClr val="FF973F"/>
                </a:solidFill>
                <a:latin typeface="Open Sans Light"/>
              </a:rPr>
              <a:t>?</a:t>
            </a:r>
            <a:endParaRPr lang="en-US" dirty="0" err="1"/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600" spc="-1" dirty="0">
                <a:latin typeface="Open Sans"/>
              </a:rPr>
              <a:t>Cloudflare:</a:t>
            </a:r>
            <a:endParaRPr lang="en-US" sz="2600" spc="-1">
              <a:latin typeface="Open Sans"/>
            </a:endParaRP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600" spc="-1" dirty="0">
                <a:latin typeface="Open Sans"/>
              </a:rPr>
              <a:t>Constantly analyzes the traffic flow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600" spc="-1" dirty="0">
                <a:latin typeface="Open Sans"/>
              </a:rPr>
              <a:t>Automatically detects and mitigates DDoS attacks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600" spc="-1" dirty="0">
                <a:latin typeface="Open Sans"/>
              </a:rPr>
              <a:t>Layer 4 load-balancer distributes the traffic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600" spc="-1" dirty="0">
                <a:latin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https://blog.cloudflare.com/cloudflare-architecture-and-how-bpf-eats-the-world/</a:t>
            </a:r>
            <a:endParaRPr lang="en-US" sz="2600" spc="-1" dirty="0">
              <a:latin typeface="Open Sans"/>
            </a:endParaRP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600" spc="-1" dirty="0"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https://www.netdevconf.org/2.1/slides/apr6/bertin_Netdev-XDP.pdf</a:t>
            </a:r>
            <a:endParaRPr lang="en-US" sz="2600" spc="-1" dirty="0">
              <a:latin typeface="Open Sans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59849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 dirty="0">
                <a:solidFill>
                  <a:srgbClr val="FF973F"/>
                </a:solidFill>
                <a:latin typeface="Open Sans Light"/>
              </a:rPr>
              <a:t>Who uses </a:t>
            </a:r>
            <a:r>
              <a:rPr lang="en-US" sz="6000" spc="-1" dirty="0" err="1">
                <a:solidFill>
                  <a:srgbClr val="FF973F"/>
                </a:solidFill>
                <a:latin typeface="Open Sans Light"/>
              </a:rPr>
              <a:t>eBPF</a:t>
            </a:r>
            <a:r>
              <a:rPr lang="en-US" sz="6000" spc="-1" dirty="0">
                <a:solidFill>
                  <a:srgbClr val="FF973F"/>
                </a:solidFill>
                <a:latin typeface="Open Sans Light"/>
              </a:rPr>
              <a:t>?</a:t>
            </a:r>
            <a:endParaRPr lang="en-US" dirty="0" err="1"/>
          </a:p>
        </p:txBody>
      </p:sp>
      <p:sp>
        <p:nvSpPr>
          <p:cNvPr id="258" name="TextShape 2"/>
          <p:cNvSpPr txBox="1"/>
          <p:nvPr/>
        </p:nvSpPr>
        <p:spPr>
          <a:xfrm>
            <a:off x="609480" y="1604520"/>
            <a:ext cx="10972440" cy="49504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600" spc="-1" dirty="0">
                <a:latin typeface="Open Sans"/>
              </a:rPr>
              <a:t>Cilium: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600" spc="-1" dirty="0">
                <a:latin typeface="Open Sans"/>
              </a:rPr>
              <a:t>Network security filtering for Linux containers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600" spc="-1" dirty="0">
                <a:latin typeface="Open Sans"/>
              </a:rPr>
              <a:t>Network-layer and application-layer security policies with </a:t>
            </a:r>
            <a:r>
              <a:rPr lang="en-US" sz="2600" spc="-1" dirty="0" err="1">
                <a:latin typeface="Open Sans"/>
              </a:rPr>
              <a:t>eBPF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600" spc="-1" dirty="0">
                <a:latin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https://cilium.io/</a:t>
            </a:r>
            <a:endParaRPr lang="en-US" sz="2600" spc="-1" dirty="0">
              <a:latin typeface="Open Sans"/>
            </a:endParaRP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600" spc="-1" dirty="0"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https://github.com/cilium/cilium</a:t>
            </a:r>
            <a:endParaRPr lang="en-US" sz="2600" spc="-1" dirty="0">
              <a:latin typeface="Open Sans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600" spc="-1" dirty="0" err="1">
                <a:latin typeface="Open Sans"/>
              </a:rPr>
              <a:t>Systemd</a:t>
            </a:r>
            <a:r>
              <a:rPr lang="en-US" sz="2600" spc="-1" dirty="0">
                <a:latin typeface="Open Sans"/>
              </a:rPr>
              <a:t>: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600" spc="-1" dirty="0" err="1">
                <a:latin typeface="Open Sans"/>
              </a:rPr>
              <a:t>eBPF</a:t>
            </a:r>
            <a:r>
              <a:rPr lang="en-US" sz="2600" spc="-1" dirty="0">
                <a:latin typeface="Open Sans"/>
              </a:rPr>
              <a:t> is used for IP traffic accounting and access control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600" spc="-1" dirty="0">
                <a:latin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http://0pointer.net/blog/ip-accounting-and-access-lists-with-systemd.html</a:t>
            </a:r>
            <a:endParaRPr lang="en-US" sz="2600" spc="-1" dirty="0">
              <a:latin typeface="Open Sans"/>
            </a:endParaRPr>
          </a:p>
          <a:p>
            <a:pPr marL="56515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600" spc="-1" dirty="0">
              <a:latin typeface="Open Sans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600" spc="-1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74804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 dirty="0">
                <a:solidFill>
                  <a:srgbClr val="FF973F"/>
                </a:solidFill>
                <a:latin typeface="Open Sans Light"/>
              </a:rPr>
              <a:t>Who uses </a:t>
            </a:r>
            <a:r>
              <a:rPr lang="en-US" sz="6000" spc="-1" dirty="0" err="1">
                <a:solidFill>
                  <a:srgbClr val="FF973F"/>
                </a:solidFill>
                <a:latin typeface="Open Sans Light"/>
              </a:rPr>
              <a:t>eBPF</a:t>
            </a:r>
            <a:r>
              <a:rPr lang="en-US" sz="6000" spc="-1" dirty="0">
                <a:solidFill>
                  <a:srgbClr val="FF973F"/>
                </a:solidFill>
                <a:latin typeface="Open Sans Light"/>
              </a:rPr>
              <a:t>?</a:t>
            </a:r>
            <a:endParaRPr lang="en-US" dirty="0" err="1"/>
          </a:p>
        </p:txBody>
      </p:sp>
      <p:sp>
        <p:nvSpPr>
          <p:cNvPr id="258" name="TextShape 2"/>
          <p:cNvSpPr txBox="1"/>
          <p:nvPr/>
        </p:nvSpPr>
        <p:spPr>
          <a:xfrm>
            <a:off x="609480" y="1380403"/>
            <a:ext cx="11334763" cy="5174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92500" lnSpcReduction="10000"/>
          </a:bodyPr>
          <a:lstStyle/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400" spc="-1">
                <a:latin typeface="Open Sans"/>
              </a:rPr>
              <a:t>BPF Compiler Collection (BCC):</a:t>
            </a:r>
            <a:endParaRPr lang="en-US"/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400" spc="-1" dirty="0">
                <a:latin typeface="Open Sans"/>
              </a:rPr>
              <a:t>toolkit for creating efficient kernel tracing and manipulation programs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400" spc="-1" dirty="0">
                <a:latin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https://github.com/iovisor/bcc</a:t>
            </a:r>
            <a:endParaRPr lang="en-US" sz="2400" spc="-1" dirty="0">
              <a:latin typeface="Open Sans"/>
            </a:endParaRP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400" spc="-1" dirty="0">
                <a:latin typeface="Open Sans"/>
              </a:rPr>
              <a:t>Cloudflare + BCC: Prometheus BPF exporter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400" spc="-1" dirty="0"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https://github.com/cloudflare/ebpf_exporter</a:t>
            </a:r>
            <a:endParaRPr lang="en-US" sz="2400" spc="-1" dirty="0">
              <a:latin typeface="Open Sans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,Sans-Serif"/>
              <a:buChar char="•"/>
            </a:pPr>
            <a:r>
              <a:rPr lang="en-US" sz="2400" spc="-1">
                <a:ea typeface="+mn-lt"/>
                <a:cs typeface="+mn-lt"/>
              </a:rPr>
              <a:t>Netflix: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,Sans-Serif"/>
              <a:buChar char="•"/>
            </a:pPr>
            <a:r>
              <a:rPr lang="en-US" sz="2400" spc="-1">
                <a:ea typeface="+mn-lt"/>
                <a:cs typeface="+mn-lt"/>
              </a:rPr>
              <a:t>Performance tuning and analysis with tools based on BPF</a:t>
            </a: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,Sans-Serif"/>
              <a:buChar char="•"/>
            </a:pPr>
            <a:r>
              <a:rPr lang="en-US" sz="2400" spc="-1" dirty="0">
                <a:ea typeface="+mn-lt"/>
                <a:cs typeface="+mn-lt"/>
                <a:hlinkClick r:id="rId4"/>
              </a:rPr>
              <a:t>https://www.slideshare.net/brendangregg/how-netflix-tunes-ec2-instances-for-performance</a:t>
            </a:r>
            <a:endParaRPr lang="en-US" sz="2400" spc="-1">
              <a:ea typeface="+mn-lt"/>
              <a:cs typeface="+mn-lt"/>
            </a:endParaRP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,Sans-Serif"/>
              <a:buChar char="•"/>
            </a:pPr>
            <a:r>
              <a:rPr lang="en-US" sz="2400" spc="-1" dirty="0">
                <a:ea typeface="+mn-lt"/>
                <a:cs typeface="+mn-lt"/>
                <a:hlinkClick r:id="rId5"/>
              </a:rPr>
              <a:t>https://www.youtube.com/watch?v=89fYOo1V2pA</a:t>
            </a:r>
            <a:endParaRPr lang="en-US" sz="2400" spc="-1">
              <a:latin typeface="Open Sans"/>
              <a:ea typeface="+mn-lt"/>
              <a:cs typeface="+mn-lt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,Sans-Serif"/>
              <a:buChar char="•"/>
            </a:pPr>
            <a:r>
              <a:rPr lang="en-US" sz="2400" spc="-1" dirty="0">
                <a:ea typeface="+mn-lt"/>
                <a:cs typeface="+mn-lt"/>
              </a:rPr>
              <a:t>iproute2, </a:t>
            </a:r>
            <a:r>
              <a:rPr lang="en-US" sz="2400" spc="-1">
                <a:ea typeface="+mn-lt"/>
                <a:cs typeface="+mn-lt"/>
              </a:rPr>
              <a:t>perf, Kubernetes, VALE switch, Suricata, ...</a:t>
            </a:r>
            <a:endParaRPr lang="en-US" sz="2400" spc="-1">
              <a:latin typeface="Open Sans"/>
            </a:endParaRPr>
          </a:p>
          <a:p>
            <a:pPr marL="147955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400" spc="-1" dirty="0">
              <a:latin typeface="Open Sans"/>
              <a:cs typeface="Arial"/>
            </a:endParaRPr>
          </a:p>
          <a:p>
            <a:pPr marL="102235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2800" spc="-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97512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273600"/>
            <a:ext cx="10972440" cy="830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spc="-1" dirty="0">
                <a:solidFill>
                  <a:srgbClr val="FF973F"/>
                </a:solidFill>
                <a:latin typeface="Open Sans Light"/>
              </a:rPr>
              <a:t>Who uses </a:t>
            </a:r>
            <a:r>
              <a:rPr lang="en-US" sz="6000" spc="-1" dirty="0" err="1">
                <a:solidFill>
                  <a:srgbClr val="FF973F"/>
                </a:solidFill>
                <a:latin typeface="Open Sans Light"/>
              </a:rPr>
              <a:t>eBPF</a:t>
            </a:r>
            <a:r>
              <a:rPr lang="en-US" sz="6000" spc="-1" dirty="0">
                <a:solidFill>
                  <a:srgbClr val="FF973F"/>
                </a:solidFill>
                <a:latin typeface="Open Sans Light"/>
              </a:rPr>
              <a:t>?</a:t>
            </a:r>
            <a:endParaRPr lang="en-US" dirty="0" err="1"/>
          </a:p>
        </p:txBody>
      </p:sp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2714840B-E4A2-4AC0-86AD-F448B9C09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24" y="1030257"/>
            <a:ext cx="8298649" cy="582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3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73F"/>
      </a:accent1>
      <a:accent2>
        <a:srgbClr val="C8C8C8"/>
      </a:accent2>
      <a:accent3>
        <a:srgbClr val="8C8C8C"/>
      </a:accent3>
      <a:accent4>
        <a:srgbClr val="CB425B"/>
      </a:accent4>
      <a:accent5>
        <a:srgbClr val="659BDF"/>
      </a:accent5>
      <a:accent6>
        <a:srgbClr val="6BC97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73F"/>
      </a:accent1>
      <a:accent2>
        <a:srgbClr val="C8C8C8"/>
      </a:accent2>
      <a:accent3>
        <a:srgbClr val="8C8C8C"/>
      </a:accent3>
      <a:accent4>
        <a:srgbClr val="CB425B"/>
      </a:accent4>
      <a:accent5>
        <a:srgbClr val="659BDF"/>
      </a:accent5>
      <a:accent6>
        <a:srgbClr val="6BC97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616DEE98F30947BD62C48955B2AC3F" ma:contentTypeVersion="10" ma:contentTypeDescription="Create a new document." ma:contentTypeScope="" ma:versionID="7c9e38bef50286979d00bd9cccf1eda6">
  <xsd:schema xmlns:xsd="http://www.w3.org/2001/XMLSchema" xmlns:xs="http://www.w3.org/2001/XMLSchema" xmlns:p="http://schemas.microsoft.com/office/2006/metadata/properties" xmlns:ns2="d8015ea6-f021-42f0-ad8f-eb74dc327e52" xmlns:ns3="016f4806-a70c-4ee0-aed8-69d7811b78f6" targetNamespace="http://schemas.microsoft.com/office/2006/metadata/properties" ma:root="true" ma:fieldsID="640cc1c8392998dd56f8831609e3318a" ns2:_="" ns3:_="">
    <xsd:import namespace="d8015ea6-f021-42f0-ad8f-eb74dc327e52"/>
    <xsd:import namespace="016f4806-a70c-4ee0-aed8-69d7811b78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015ea6-f021-42f0-ad8f-eb74dc327e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6f4806-a70c-4ee0-aed8-69d7811b78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2D72C9-5C4E-453C-8D67-3A22FBA3AC2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1F4E0B-4B5E-4C2B-B628-4B44010225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F3C70B-65CB-413B-A01F-E8A01F7D0BC2}">
  <ds:schemaRefs>
    <ds:schemaRef ds:uri="016f4806-a70c-4ee0-aed8-69d7811b78f6"/>
    <ds:schemaRef ds:uri="d8015ea6-f021-42f0-ad8f-eb74dc327e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revision>2281</cp:revision>
  <dcterms:created xsi:type="dcterms:W3CDTF">2019-05-29T13:04:37Z</dcterms:created>
  <dcterms:modified xsi:type="dcterms:W3CDTF">2019-06-04T16:36:01Z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uthorIds_UIVersion_2048">
    <vt:lpwstr>13</vt:lpwstr>
  </property>
  <property fmtid="{D5CDD505-2E9C-101B-9397-08002B2CF9AE}" pid="4" name="AuthorIds_UIVersion_3584">
    <vt:lpwstr>13</vt:lpwstr>
  </property>
  <property fmtid="{D5CDD505-2E9C-101B-9397-08002B2CF9AE}" pid="5" name="ContentTypeId">
    <vt:lpwstr>0x01010064616DEE98F30947BD62C48955B2AC3F</vt:lpwstr>
  </property>
  <property fmtid="{D5CDD505-2E9C-101B-9397-08002B2CF9AE}" pid="6" name="HiddenSlides">
    <vt:i4>0</vt:i4>
  </property>
  <property fmtid="{D5CDD505-2E9C-101B-9397-08002B2CF9AE}" pid="7" name="HyperlinksChanged">
    <vt:bool>false</vt:bool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1</vt:i4>
  </property>
  <property fmtid="{D5CDD505-2E9C-101B-9397-08002B2CF9AE}" pid="11" name="PresentationFormat">
    <vt:lpwstr>Widescreen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7</vt:i4>
  </property>
</Properties>
</file>