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6eb5e4bcf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6eb5e4bcf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6eb5e4bcf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6eb5e4bcf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6eb5e4bcf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6eb5e4bc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6eb5e4bc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6eb5e4bc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6eb5e4bc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6eb5e4bc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6eb5e4bc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6eb5e4bc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6eb5e4bc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6eb5e4bc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6eb5e4bcf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6eb5e4bcf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6eb5e4bc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6eb5e4bc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6eb5e4bcf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6eb5e4bc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6eb5e4bcf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6eb5e4bc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Relating Obes</a:t>
            </a:r>
            <a:r>
              <a:rPr lang="en"/>
              <a:t>ity Prevalence</a:t>
            </a:r>
            <a:r>
              <a:rPr lang="en"/>
              <a:t> to Median Income Level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Tjen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37325" y="1278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Colorado Prevalence and Income Percentiles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0800" y="2078875"/>
            <a:ext cx="4295031" cy="209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725" y="2249849"/>
            <a:ext cx="3925351" cy="19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Colorado </a:t>
            </a:r>
            <a:r>
              <a:rPr lang="en"/>
              <a:t>Prevalence</a:t>
            </a:r>
            <a:r>
              <a:rPr lang="en"/>
              <a:t> </a:t>
            </a:r>
            <a:r>
              <a:rPr lang="en"/>
              <a:t>Percentile</a:t>
            </a:r>
            <a:r>
              <a:rPr lang="en"/>
              <a:t> - Income Percentile</a:t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500" y="1853850"/>
            <a:ext cx="6132598" cy="314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Work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more accurate </a:t>
            </a:r>
            <a:r>
              <a:rPr lang="en"/>
              <a:t>measures</a:t>
            </a:r>
            <a:r>
              <a:rPr lang="en"/>
              <a:t> of the inverse relation between average obesity prevalence and median family income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Find/gather data with less null values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Effectively transform the data so </a:t>
            </a:r>
            <a:r>
              <a:rPr lang="en"/>
              <a:t>everything</a:t>
            </a:r>
            <a:r>
              <a:rPr lang="en"/>
              <a:t> is on the same scale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Rather than </a:t>
            </a:r>
            <a:r>
              <a:rPr lang="en"/>
              <a:t>individual</a:t>
            </a:r>
            <a:r>
              <a:rPr lang="en"/>
              <a:t> parts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specific investigation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9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Continuously rising obesity rates 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Potential Factors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More </a:t>
            </a:r>
            <a:r>
              <a:rPr lang="en"/>
              <a:t>aggressive</a:t>
            </a:r>
            <a:r>
              <a:rPr lang="en"/>
              <a:t> marketing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Increased meal portions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Poor diet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Physical inactivity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Residual E</a:t>
            </a:r>
            <a:r>
              <a:rPr lang="en"/>
              <a:t>ffects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High blood pressure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Diabetes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Heart disease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3180" y="2078875"/>
            <a:ext cx="3914551" cy="267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Flow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7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Food deserts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How the distance to the nearest supermarket influences obesity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Too much variable specificity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Urban v non urban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By race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Access to vehicle 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Inverse Relation of Obesity Prevalence to Median Family Income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Correlation of average obesity prevalence to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Median family income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% of people within 0.5 miles of supermarket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% of people within 1 mile of supermarket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2175" y="3790775"/>
            <a:ext cx="2650525" cy="8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6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CDC - Obesity and Socioeconomic Status in Adults: United States, 2005 - 2008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Male ⇒ obesity </a:t>
            </a:r>
            <a:r>
              <a:rPr lang="en"/>
              <a:t>prevalence</a:t>
            </a:r>
            <a:r>
              <a:rPr lang="en"/>
              <a:t> is generally similar at all income levels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Female ⇒ </a:t>
            </a:r>
            <a:r>
              <a:rPr lang="en"/>
              <a:t>higher income are less likely to be obese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Most obese women not low income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https://www.cdc.gov/nchs/products/databriefs/db50.htm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Science Daily - A Correlation Between Obesity and Income has Only Developed the Past 30 Years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Development of negative correlation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Rise of obesity and diabetes fastest among poorest regions of the US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Timing coincides with increased exposure to high fructose corn syrup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https://www.sciencedaily.com/releases/2018/12/181211103139.htm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Nationwide Average Obesity Prevalence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2925" y="1853850"/>
            <a:ext cx="5318526" cy="307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922500"/>
            <a:ext cx="2440450" cy="94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County Obesity Prevalence and Income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6906" y="2155075"/>
            <a:ext cx="4145820" cy="207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97125"/>
            <a:ext cx="4155023" cy="202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Difficult to investigate the inverse relationship of median family income and </a:t>
            </a:r>
            <a:r>
              <a:rPr lang="en"/>
              <a:t>average</a:t>
            </a:r>
            <a:r>
              <a:rPr lang="en"/>
              <a:t> obesity prevalence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new percentile </a:t>
            </a:r>
            <a:r>
              <a:rPr lang="en"/>
              <a:t>features</a:t>
            </a:r>
            <a:r>
              <a:rPr lang="en"/>
              <a:t> of each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Get absolute value of the difference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Makes it easier to visualize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Larger </a:t>
            </a:r>
            <a:r>
              <a:rPr lang="en"/>
              <a:t>percentile</a:t>
            </a:r>
            <a:r>
              <a:rPr lang="en"/>
              <a:t> difference ⇒ higher correlation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Percentile Map of Average Prevalence and Income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475" y="2151076"/>
            <a:ext cx="3974751" cy="19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6327" y="2151075"/>
            <a:ext cx="4020412" cy="198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</a:t>
            </a:r>
            <a:r>
              <a:rPr lang="en"/>
              <a:t> Prevalence Percentile - Income Percentile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613" y="1853849"/>
            <a:ext cx="6130774" cy="307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