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92" r:id="rId3"/>
    <p:sldId id="263" r:id="rId4"/>
    <p:sldId id="293" r:id="rId5"/>
    <p:sldId id="298" r:id="rId6"/>
    <p:sldId id="299" r:id="rId7"/>
    <p:sldId id="294" r:id="rId8"/>
    <p:sldId id="300" r:id="rId9"/>
    <p:sldId id="301" r:id="rId10"/>
    <p:sldId id="302" r:id="rId11"/>
  </p:sldIdLst>
  <p:sldSz cx="9144000" cy="5143500" type="screen16x9"/>
  <p:notesSz cx="6858000" cy="9144000"/>
  <p:embeddedFontLst>
    <p:embeddedFont>
      <p:font typeface="Albert Sans" panose="02010600030101010101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  <p:embeddedFont>
      <p:font typeface="Syne" panose="02010600030101010101" charset="0"/>
      <p:regular r:id="rId21"/>
      <p:bold r:id="rId22"/>
    </p:embeddedFont>
    <p:embeddedFont>
      <p:font typeface="Syne SemiBold" panose="02010600030101010101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49EE85-EA4F-4107-A881-D918A3ADB867}">
  <a:tblStyle styleId="{6149EE85-EA4F-4107-A881-D918A3ADB8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93C82D-53F6-4096-A7A6-5FE69EE0E2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18" autoAdjust="0"/>
  </p:normalViewPr>
  <p:slideViewPr>
    <p:cSldViewPr snapToGrid="0">
      <p:cViewPr varScale="1">
        <p:scale>
          <a:sx n="107" d="100"/>
          <a:sy n="107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/>
              <a:t>Hi everyone! I’m Zichen Jiang, and this is my final project: the Interactive Game Rating Recorder. It’s a simple web app that lets users log, sort, and manage their game experiences.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0CE11E6A-4136-6CAD-63F5-F14CC0DDF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4d99d1a72_0_15:notes">
            <a:extLst>
              <a:ext uri="{FF2B5EF4-FFF2-40B4-BE49-F238E27FC236}">
                <a16:creationId xmlns:a16="http://schemas.microsoft.com/office/drawing/2014/main" id="{18E72A4D-F3FB-2CD2-B1C5-4405760DA4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4d99d1a72_0_15:notes">
            <a:extLst>
              <a:ext uri="{FF2B5EF4-FFF2-40B4-BE49-F238E27FC236}">
                <a16:creationId xmlns:a16="http://schemas.microsoft.com/office/drawing/2014/main" id="{8B920424-C353-C014-0AD5-C9B66FE183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Thanks for checking out my project! The code is live on GitHub and the demo is available on GitHub Pages. Let me know if you have any questions!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35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939FA96A-B06F-28CB-64DB-401C580BF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4d99d1a72_0_15:notes">
            <a:extLst>
              <a:ext uri="{FF2B5EF4-FFF2-40B4-BE49-F238E27FC236}">
                <a16:creationId xmlns:a16="http://schemas.microsoft.com/office/drawing/2014/main" id="{02FB22AB-8F49-6D1A-87DA-C6C15472C7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4d99d1a72_0_15:notes">
            <a:extLst>
              <a:ext uri="{FF2B5EF4-FFF2-40B4-BE49-F238E27FC236}">
                <a16:creationId xmlns:a16="http://schemas.microsoft.com/office/drawing/2014/main" id="{4CCEA3D9-8902-353A-CEC3-DB3E7AAB6E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altLang="zh-CN" dirty="0"/>
              <a:t>I picked this idea because I sometimes want to write quick notes about games I play. While most game review platforms are too big or complicated.</a:t>
            </a:r>
            <a:br>
              <a:rPr lang="en-US" altLang="zh-CN" dirty="0"/>
            </a:br>
            <a:r>
              <a:rPr lang="en-US" altLang="zh-CN" dirty="0"/>
              <a:t>I also wanted to practice the things we learned in class, like forms, buttons, saving data, and sorting.</a:t>
            </a:r>
          </a:p>
        </p:txBody>
      </p:sp>
    </p:spTree>
    <p:extLst>
      <p:ext uri="{BB962C8B-B14F-4D97-AF65-F5344CB8AC3E}">
        <p14:creationId xmlns:p14="http://schemas.microsoft.com/office/powerpoint/2010/main" val="406245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Here’s what it can do so far: users can add a game entry with all the details, sort the list however they want, and delete records. All of it is stored locally, so the data persists even after reloading the page.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This project might look a little like Problem Set 4, but it goes further.</a:t>
            </a:r>
            <a:br>
              <a:rPr lang="en-US" altLang="zh-CN" dirty="0"/>
            </a:br>
            <a:r>
              <a:rPr lang="en-US" altLang="zh-CN" dirty="0"/>
              <a:t>Users can edit entries, and sort by date, name, or rating — which wasn’t in the assignment.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C31F56E4-8E11-82A6-E44C-AF5F53183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4d99d1a72_0_15:notes">
            <a:extLst>
              <a:ext uri="{FF2B5EF4-FFF2-40B4-BE49-F238E27FC236}">
                <a16:creationId xmlns:a16="http://schemas.microsoft.com/office/drawing/2014/main" id="{5D540D78-BBB6-981E-6C86-49EC79940D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4d99d1a72_0_15:notes">
            <a:extLst>
              <a:ext uri="{FF2B5EF4-FFF2-40B4-BE49-F238E27FC236}">
                <a16:creationId xmlns:a16="http://schemas.microsoft.com/office/drawing/2014/main" id="{73333A69-25B4-9D30-0D1F-08EF3E62E0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Let me show you how it works. Here is the demo page for now.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1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CE5A0833-647C-E13F-09A4-B14BE1FDF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4d99d1a72_0_15:notes">
            <a:extLst>
              <a:ext uri="{FF2B5EF4-FFF2-40B4-BE49-F238E27FC236}">
                <a16:creationId xmlns:a16="http://schemas.microsoft.com/office/drawing/2014/main" id="{843A1868-9AFB-BF32-E482-0292E8712B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4d99d1a72_0_15:notes">
            <a:extLst>
              <a:ext uri="{FF2B5EF4-FFF2-40B4-BE49-F238E27FC236}">
                <a16:creationId xmlns:a16="http://schemas.microsoft.com/office/drawing/2014/main" id="{FD22EBE8-525B-D8D0-9A36-4BA053F11E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491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7F1491C0-C27D-BF6C-5F95-A8FB343CA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4d99d1a72_0_15:notes">
            <a:extLst>
              <a:ext uri="{FF2B5EF4-FFF2-40B4-BE49-F238E27FC236}">
                <a16:creationId xmlns:a16="http://schemas.microsoft.com/office/drawing/2014/main" id="{A383FC26-D78A-1545-EF9D-92E7A68EC8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4d99d1a72_0_15:notes">
            <a:extLst>
              <a:ext uri="{FF2B5EF4-FFF2-40B4-BE49-F238E27FC236}">
                <a16:creationId xmlns:a16="http://schemas.microsoft.com/office/drawing/2014/main" id="{47F6EBB8-A662-BE0E-2B7C-8AF3E998DA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8646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EE6ED1DA-9260-A6ED-DC57-210D7F8AF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4d99d1a72_0_15:notes">
            <a:extLst>
              <a:ext uri="{FF2B5EF4-FFF2-40B4-BE49-F238E27FC236}">
                <a16:creationId xmlns:a16="http://schemas.microsoft.com/office/drawing/2014/main" id="{C48B48D8-1D95-41CA-9772-AE93AED31A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4d99d1a72_0_15:notes">
            <a:extLst>
              <a:ext uri="{FF2B5EF4-FFF2-40B4-BE49-F238E27FC236}">
                <a16:creationId xmlns:a16="http://schemas.microsoft.com/office/drawing/2014/main" id="{316B5B6E-471B-7E77-4A88-E1C5228A26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 project uses only vanilla JavaScript. All DOM updates are done with </a:t>
            </a:r>
            <a:r>
              <a:rPr lang="en-US" altLang="zh-CN" dirty="0" err="1"/>
              <a:t>innerHTML</a:t>
            </a:r>
            <a:r>
              <a:rPr lang="en-US" altLang="zh-CN" dirty="0"/>
              <a:t>. I also made sure form inputs are validated to prevent bad data.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586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E5E0860E-3E9A-4E6C-814F-36AA501B4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4d99d1a72_0_15:notes">
            <a:extLst>
              <a:ext uri="{FF2B5EF4-FFF2-40B4-BE49-F238E27FC236}">
                <a16:creationId xmlns:a16="http://schemas.microsoft.com/office/drawing/2014/main" id="{907AC6A0-2FD4-6F21-8CED-C4F953B983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4d99d1a72_0_15:notes">
            <a:extLst>
              <a:ext uri="{FF2B5EF4-FFF2-40B4-BE49-F238E27FC236}">
                <a16:creationId xmlns:a16="http://schemas.microsoft.com/office/drawing/2014/main" id="{505EE93F-A6AA-77EC-7087-E3D4F07DB1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zh-CN" dirty="0"/>
              <a:t>One challenge was getting the sort feature to work as expected — especially the rating sort.</a:t>
            </a:r>
            <a:br>
              <a:rPr lang="en-US" altLang="zh-CN" dirty="0"/>
            </a:br>
            <a:r>
              <a:rPr lang="en-US" altLang="zh-CN" dirty="0"/>
              <a:t>I also spent time making sure all inputs were validated before saving.</a:t>
            </a:r>
            <a:br>
              <a:rPr lang="en-US" altLang="zh-CN" dirty="0"/>
            </a:br>
            <a:r>
              <a:rPr lang="en-US" altLang="zh-CN" dirty="0"/>
              <a:t>And at first, </a:t>
            </a:r>
            <a:r>
              <a:rPr lang="en-US" altLang="zh-CN" dirty="0" err="1"/>
              <a:t>localStorage</a:t>
            </a:r>
            <a:r>
              <a:rPr lang="en-US" altLang="zh-CN" dirty="0"/>
              <a:t> wasn’t saving the data — I realized I forgot to update it after each change.</a:t>
            </a:r>
          </a:p>
        </p:txBody>
      </p:sp>
    </p:spTree>
    <p:extLst>
      <p:ext uri="{BB962C8B-B14F-4D97-AF65-F5344CB8AC3E}">
        <p14:creationId xmlns:p14="http://schemas.microsoft.com/office/powerpoint/2010/main" val="4133268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9AFD4D77-8CFB-6AB9-C3BC-51C6E5CA5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4d99d1a72_0_15:notes">
            <a:extLst>
              <a:ext uri="{FF2B5EF4-FFF2-40B4-BE49-F238E27FC236}">
                <a16:creationId xmlns:a16="http://schemas.microsoft.com/office/drawing/2014/main" id="{C3B307C8-383B-77DF-A475-543948E1A6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4d99d1a72_0_15:notes">
            <a:extLst>
              <a:ext uri="{FF2B5EF4-FFF2-40B4-BE49-F238E27FC236}">
                <a16:creationId xmlns:a16="http://schemas.microsoft.com/office/drawing/2014/main" id="{091BB2B4-1FD9-943E-825C-5D6506B11A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Next, I’m adding an Edit button so users can update entries — that’s important for making the project more interactive and distinct from earlier assignments. I’ll also work on styling and getting everything ready for final delivery.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563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9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389400" y="3946400"/>
            <a:ext cx="30414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 title="techstartup-osc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4928800" y="1475100"/>
            <a:ext cx="3501900" cy="21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811975" y="539488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>
            <a:off x="1" y="1476775"/>
            <a:ext cx="4294800" cy="3666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 title="techstartup-osc.jpg"/>
          <p:cNvPicPr preferRelativeResize="0"/>
          <p:nvPr/>
        </p:nvPicPr>
        <p:blipFill rotWithShape="1">
          <a:blip r:embed="rId2">
            <a:alphaModFix/>
          </a:blip>
          <a:srcRect t="31124" r="3112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title="techstartup-osc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719750" y="3509900"/>
            <a:ext cx="32868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2"/>
          </p:nvPr>
        </p:nvSpPr>
        <p:spPr>
          <a:xfrm>
            <a:off x="5137201" y="3499275"/>
            <a:ext cx="32868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3"/>
          </p:nvPr>
        </p:nvSpPr>
        <p:spPr>
          <a:xfrm>
            <a:off x="5137201" y="1451925"/>
            <a:ext cx="32868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4"/>
          </p:nvPr>
        </p:nvSpPr>
        <p:spPr>
          <a:xfrm>
            <a:off x="719750" y="2708600"/>
            <a:ext cx="32868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5"/>
          </p:nvPr>
        </p:nvSpPr>
        <p:spPr>
          <a:xfrm>
            <a:off x="5137201" y="2697975"/>
            <a:ext cx="32868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6"/>
          </p:nvPr>
        </p:nvSpPr>
        <p:spPr>
          <a:xfrm>
            <a:off x="5137204" y="650625"/>
            <a:ext cx="32868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 title="techstartup-osc6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62" r:id="rId7"/>
    <p:sldLayoutId id="2147483663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tjqmszb/579-final-projec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tjqmszb.github.io/579-final-projec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subTitle" idx="1"/>
          </p:nvPr>
        </p:nvSpPr>
        <p:spPr>
          <a:xfrm>
            <a:off x="5389400" y="3936460"/>
            <a:ext cx="3041400" cy="667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 579 Final Project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</a:t>
            </a:r>
            <a:r>
              <a:rPr lang="en-US" altLang="zh-CN" dirty="0"/>
              <a:t>ichen Jiang</a:t>
            </a:r>
            <a:endParaRPr dirty="0"/>
          </a:p>
        </p:txBody>
      </p:sp>
      <p:sp>
        <p:nvSpPr>
          <p:cNvPr id="128" name="Google Shape;128;p2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2159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🕹️</a:t>
            </a:r>
            <a:br>
              <a:rPr lang="en-US" dirty="0"/>
            </a:br>
            <a:r>
              <a:rPr lang="en-US" dirty="0"/>
              <a:t>Interactive Game Rating Recorder</a:t>
            </a:r>
            <a:endParaRPr dirty="0"/>
          </a:p>
        </p:txBody>
      </p:sp>
      <p:sp>
        <p:nvSpPr>
          <p:cNvPr id="129" name="Google Shape;129;p28"/>
          <p:cNvSpPr txBox="1"/>
          <p:nvPr/>
        </p:nvSpPr>
        <p:spPr>
          <a:xfrm>
            <a:off x="306325" y="4604000"/>
            <a:ext cx="1124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SI 579</a:t>
            </a:r>
            <a:endParaRPr sz="1000" dirty="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cxnSp>
        <p:nvCxnSpPr>
          <p:cNvPr id="130" name="Google Shape;130;p28"/>
          <p:cNvCxnSpPr>
            <a:cxnSpLocks/>
          </p:cNvCxnSpPr>
          <p:nvPr/>
        </p:nvCxnSpPr>
        <p:spPr>
          <a:xfrm>
            <a:off x="825500" y="4800200"/>
            <a:ext cx="885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EB959D9A-22F3-8063-7813-AC39F5011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01;p42">
            <a:extLst>
              <a:ext uri="{FF2B5EF4-FFF2-40B4-BE49-F238E27FC236}">
                <a16:creationId xmlns:a16="http://schemas.microsoft.com/office/drawing/2014/main" id="{EA9B791A-1BCC-B4DC-DD60-4A19387D2C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544" y="996700"/>
            <a:ext cx="2836800" cy="7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Thanks!</a:t>
            </a:r>
            <a:endParaRPr sz="4000" dirty="0"/>
          </a:p>
        </p:txBody>
      </p:sp>
      <p:sp>
        <p:nvSpPr>
          <p:cNvPr id="9" name="Google Shape;302;p42">
            <a:extLst>
              <a:ext uri="{FF2B5EF4-FFF2-40B4-BE49-F238E27FC236}">
                <a16:creationId xmlns:a16="http://schemas.microsoft.com/office/drawing/2014/main" id="{F8B26AAF-6FC5-B7EB-5EE5-E49BB9F6F8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7512" y="1782775"/>
            <a:ext cx="7323494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Do you have any questions?</a:t>
            </a:r>
            <a:endParaRPr sz="1600" b="1" dirty="0"/>
          </a:p>
        </p:txBody>
      </p:sp>
      <p:sp>
        <p:nvSpPr>
          <p:cNvPr id="10" name="Google Shape;302;p42">
            <a:extLst>
              <a:ext uri="{FF2B5EF4-FFF2-40B4-BE49-F238E27FC236}">
                <a16:creationId xmlns:a16="http://schemas.microsoft.com/office/drawing/2014/main" id="{F9DEC39B-FD6E-0B35-D28E-0A9F952A1381}"/>
              </a:ext>
            </a:extLst>
          </p:cNvPr>
          <p:cNvSpPr txBox="1">
            <a:spLocks/>
          </p:cNvSpPr>
          <p:nvPr/>
        </p:nvSpPr>
        <p:spPr>
          <a:xfrm>
            <a:off x="727512" y="4084800"/>
            <a:ext cx="7323494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sz="1600" dirty="0"/>
              <a:t>🔗 GitHub: </a:t>
            </a:r>
            <a:r>
              <a:rPr lang="en-US" sz="1600" dirty="0">
                <a:hlinkClick r:id="rId3"/>
              </a:rPr>
              <a:t>https://github.com/mtjqmszb/579-final-project/</a:t>
            </a:r>
            <a:r>
              <a:rPr lang="en-US" sz="1600" dirty="0"/>
              <a:t>  </a:t>
            </a:r>
          </a:p>
          <a:p>
            <a:pPr marL="0" indent="0"/>
            <a:r>
              <a:rPr lang="en-US" sz="1600" dirty="0"/>
              <a:t>🌐 Live App: </a:t>
            </a:r>
            <a:r>
              <a:rPr lang="en-US" sz="1600" dirty="0">
                <a:hlinkClick r:id="rId4"/>
              </a:rPr>
              <a:t>https://mtjqmszb.github.io/579-final-project/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526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EB1B6BE3-43D0-EC3A-CD19-39FC87A93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>
            <a:extLst>
              <a:ext uri="{FF2B5EF4-FFF2-40B4-BE49-F238E27FC236}">
                <a16:creationId xmlns:a16="http://schemas.microsoft.com/office/drawing/2014/main" id="{95596CDF-2663-0221-15B8-06129EC542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Why This Project</a:t>
            </a:r>
            <a:endParaRPr sz="3200" dirty="0"/>
          </a:p>
        </p:txBody>
      </p:sp>
      <p:sp>
        <p:nvSpPr>
          <p:cNvPr id="188" name="Google Shape;188;p35">
            <a:extLst>
              <a:ext uri="{FF2B5EF4-FFF2-40B4-BE49-F238E27FC236}">
                <a16:creationId xmlns:a16="http://schemas.microsoft.com/office/drawing/2014/main" id="{B678A943-25B7-351D-0F7D-A67AF93DCE5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017725"/>
            <a:ext cx="32868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🧠 Why I built it:</a:t>
            </a:r>
            <a:endParaRPr sz="2000" dirty="0"/>
          </a:p>
        </p:txBody>
      </p:sp>
      <p:sp>
        <p:nvSpPr>
          <p:cNvPr id="190" name="Google Shape;190;p35">
            <a:extLst>
              <a:ext uri="{FF2B5EF4-FFF2-40B4-BE49-F238E27FC236}">
                <a16:creationId xmlns:a16="http://schemas.microsoft.com/office/drawing/2014/main" id="{0FF0EADF-C4A9-D96E-7288-37A12BF74C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819025"/>
            <a:ext cx="7600391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 wanted a clean, lightweight way to log games I’ve played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Existing tools felt too complex for casual use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Good practice for DOM manipulation, </a:t>
            </a:r>
            <a:r>
              <a:rPr lang="en-US" sz="1600" i="1" dirty="0" err="1"/>
              <a:t>localStorage</a:t>
            </a:r>
            <a:r>
              <a:rPr lang="en-US" sz="1600" dirty="0"/>
              <a:t>, and dynamic UI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02157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Core Features</a:t>
            </a:r>
            <a:endParaRPr sz="3200" dirty="0"/>
          </a:p>
        </p:txBody>
      </p:sp>
      <p:sp>
        <p:nvSpPr>
          <p:cNvPr id="188" name="Google Shape;188;p35"/>
          <p:cNvSpPr txBox="1">
            <a:spLocks noGrp="1"/>
          </p:cNvSpPr>
          <p:nvPr>
            <p:ph type="subTitle" idx="4"/>
          </p:nvPr>
        </p:nvSpPr>
        <p:spPr>
          <a:xfrm>
            <a:off x="720000" y="1017725"/>
            <a:ext cx="32868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✅ Add a game with:</a:t>
            </a:r>
            <a:endParaRPr sz="2000" dirty="0"/>
          </a:p>
        </p:txBody>
      </p:sp>
      <p:sp>
        <p:nvSpPr>
          <p:cNvPr id="190" name="Google Shape;190;p35"/>
          <p:cNvSpPr txBox="1">
            <a:spLocks noGrp="1"/>
          </p:cNvSpPr>
          <p:nvPr>
            <p:ph type="subTitle" idx="1"/>
          </p:nvPr>
        </p:nvSpPr>
        <p:spPr>
          <a:xfrm>
            <a:off x="720000" y="1819024"/>
            <a:ext cx="7600391" cy="2538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Name, rating, date, optional review</a:t>
            </a:r>
          </a:p>
          <a:p>
            <a:pPr marL="457200" lvl="1" indent="0" algn="l"/>
            <a:r>
              <a:rPr lang="en-US" sz="1600" dirty="0"/>
              <a:t>✅ View the game list</a:t>
            </a:r>
          </a:p>
          <a:p>
            <a:pPr marL="457200" lvl="1" indent="0" algn="l"/>
            <a:r>
              <a:rPr lang="en-US" sz="1600" dirty="0"/>
              <a:t>✅ Sort by name, rating, or date</a:t>
            </a:r>
          </a:p>
          <a:p>
            <a:pPr marL="457200" lvl="1" indent="0" algn="l"/>
            <a:r>
              <a:rPr lang="en-US" sz="1600" dirty="0"/>
              <a:t>✅ Delete entries</a:t>
            </a:r>
          </a:p>
          <a:p>
            <a:pPr marL="457200" lvl="1" indent="0" algn="l"/>
            <a:r>
              <a:rPr lang="en-US" sz="1600" dirty="0"/>
              <a:t>✅ Save in </a:t>
            </a:r>
            <a:r>
              <a:rPr lang="en-US" sz="1600" i="1" dirty="0" err="1"/>
              <a:t>localStorage</a:t>
            </a:r>
            <a:endParaRPr lang="en-US" sz="1600" i="1" dirty="0"/>
          </a:p>
          <a:p>
            <a:pPr marL="457200" lvl="1" indent="0" algn="l"/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Similar to PS4, but extended</a:t>
            </a:r>
          </a:p>
          <a:p>
            <a:pPr marL="457200" lvl="1" indent="0" algn="l"/>
            <a:r>
              <a:rPr lang="en-US" sz="1600" dirty="0"/>
              <a:t>Supports multiple sorting options and editing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21D325CE-1ECC-FCA8-556F-B6A2497BC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>
            <a:extLst>
              <a:ext uri="{FF2B5EF4-FFF2-40B4-BE49-F238E27FC236}">
                <a16:creationId xmlns:a16="http://schemas.microsoft.com/office/drawing/2014/main" id="{CE9FE4EE-A881-0270-52DC-344F1A9D0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Demo Time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133915A-895A-594D-375D-F2174FA54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99" y="1384435"/>
            <a:ext cx="5175346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7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69D8E39B-73D3-AFE3-3255-53AC4298F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>
            <a:extLst>
              <a:ext uri="{FF2B5EF4-FFF2-40B4-BE49-F238E27FC236}">
                <a16:creationId xmlns:a16="http://schemas.microsoft.com/office/drawing/2014/main" id="{A14D85B8-A5BD-7DCC-B4A0-8D04D7E184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Demo Time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EFE306-B9EF-4F12-37B6-334E17D5E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99" y="1384435"/>
            <a:ext cx="4901193" cy="346074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E4221B1-B522-B742-62B2-C5BEEC745CE3}"/>
              </a:ext>
            </a:extLst>
          </p:cNvPr>
          <p:cNvSpPr/>
          <p:nvPr/>
        </p:nvSpPr>
        <p:spPr>
          <a:xfrm>
            <a:off x="1115438" y="4435813"/>
            <a:ext cx="538264" cy="262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1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EBC4F599-9925-27B5-D18A-474058525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>
            <a:extLst>
              <a:ext uri="{FF2B5EF4-FFF2-40B4-BE49-F238E27FC236}">
                <a16:creationId xmlns:a16="http://schemas.microsoft.com/office/drawing/2014/main" id="{AE5D82FB-9699-B91F-C810-E51450F3D6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Demo Time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AABA4C-54F0-BD2F-38EF-4D23644258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5235" y="1588854"/>
            <a:ext cx="2319821" cy="32563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E75085-C36D-55E1-49A0-182EB7D77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695" y="1588853"/>
            <a:ext cx="2333582" cy="32563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F8375C-EF8A-D846-9CC5-25BD0AFD4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782" y="1588852"/>
            <a:ext cx="2315215" cy="3256330"/>
          </a:xfrm>
          <a:prstGeom prst="rect">
            <a:avLst/>
          </a:prstGeom>
        </p:spPr>
      </p:pic>
      <p:sp>
        <p:nvSpPr>
          <p:cNvPr id="8" name="Google Shape;190;p35">
            <a:extLst>
              <a:ext uri="{FF2B5EF4-FFF2-40B4-BE49-F238E27FC236}">
                <a16:creationId xmlns:a16="http://schemas.microsoft.com/office/drawing/2014/main" id="{CAD4ED73-D746-7959-1E50-ECE238B9A6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900" y="1128410"/>
            <a:ext cx="2390289" cy="460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Sort by: Start Date</a:t>
            </a:r>
            <a:endParaRPr sz="1600" dirty="0"/>
          </a:p>
        </p:txBody>
      </p:sp>
      <p:sp>
        <p:nvSpPr>
          <p:cNvPr id="12" name="Google Shape;190;p35">
            <a:extLst>
              <a:ext uri="{FF2B5EF4-FFF2-40B4-BE49-F238E27FC236}">
                <a16:creationId xmlns:a16="http://schemas.microsoft.com/office/drawing/2014/main" id="{50AAE4A4-2706-1E37-3F88-572A041F1A6F}"/>
              </a:ext>
            </a:extLst>
          </p:cNvPr>
          <p:cNvSpPr txBox="1">
            <a:spLocks/>
          </p:cNvSpPr>
          <p:nvPr/>
        </p:nvSpPr>
        <p:spPr>
          <a:xfrm>
            <a:off x="3345988" y="1128410"/>
            <a:ext cx="2390289" cy="46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sz="1600" dirty="0"/>
              <a:t>Sort by: Game Name</a:t>
            </a:r>
          </a:p>
        </p:txBody>
      </p:sp>
      <p:sp>
        <p:nvSpPr>
          <p:cNvPr id="13" name="Google Shape;190;p35">
            <a:extLst>
              <a:ext uri="{FF2B5EF4-FFF2-40B4-BE49-F238E27FC236}">
                <a16:creationId xmlns:a16="http://schemas.microsoft.com/office/drawing/2014/main" id="{D7C3B1DB-EE03-11C7-2521-50BAF8C35F74}"/>
              </a:ext>
            </a:extLst>
          </p:cNvPr>
          <p:cNvSpPr txBox="1">
            <a:spLocks/>
          </p:cNvSpPr>
          <p:nvPr/>
        </p:nvSpPr>
        <p:spPr>
          <a:xfrm>
            <a:off x="5959708" y="1128410"/>
            <a:ext cx="2390289" cy="46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sz="1600" dirty="0"/>
              <a:t>Sort by: Rating</a:t>
            </a:r>
          </a:p>
        </p:txBody>
      </p:sp>
    </p:spTree>
    <p:extLst>
      <p:ext uri="{BB962C8B-B14F-4D97-AF65-F5344CB8AC3E}">
        <p14:creationId xmlns:p14="http://schemas.microsoft.com/office/powerpoint/2010/main" val="328788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EAA14956-76ED-AF92-EB0D-35044C409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>
            <a:extLst>
              <a:ext uri="{FF2B5EF4-FFF2-40B4-BE49-F238E27FC236}">
                <a16:creationId xmlns:a16="http://schemas.microsoft.com/office/drawing/2014/main" id="{11B3D648-E384-8FA3-907E-7329CB7382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How It’s Built</a:t>
            </a:r>
            <a:endParaRPr sz="3200" dirty="0"/>
          </a:p>
        </p:txBody>
      </p:sp>
      <p:sp>
        <p:nvSpPr>
          <p:cNvPr id="188" name="Google Shape;188;p35">
            <a:extLst>
              <a:ext uri="{FF2B5EF4-FFF2-40B4-BE49-F238E27FC236}">
                <a16:creationId xmlns:a16="http://schemas.microsoft.com/office/drawing/2014/main" id="{AC0AB2EA-0266-1A02-87EB-2A529C41FF7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017725"/>
            <a:ext cx="32868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🔧 Tech:</a:t>
            </a:r>
            <a:endParaRPr sz="2000" dirty="0"/>
          </a:p>
        </p:txBody>
      </p:sp>
      <p:sp>
        <p:nvSpPr>
          <p:cNvPr id="190" name="Google Shape;190;p35">
            <a:extLst>
              <a:ext uri="{FF2B5EF4-FFF2-40B4-BE49-F238E27FC236}">
                <a16:creationId xmlns:a16="http://schemas.microsoft.com/office/drawing/2014/main" id="{03C607D6-F143-E892-E90F-28375B05EEF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819025"/>
            <a:ext cx="7600391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HTML + CSS + Vanilla JS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i="1" dirty="0" err="1"/>
              <a:t>innerHTML</a:t>
            </a:r>
            <a:r>
              <a:rPr lang="en-US" sz="1600" i="1" dirty="0"/>
              <a:t> </a:t>
            </a:r>
            <a:r>
              <a:rPr lang="en-US" sz="1600" dirty="0"/>
              <a:t>for DOM rendering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All user input validated before saving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13155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559B857A-5084-870D-AC88-5461C5A83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>
            <a:extLst>
              <a:ext uri="{FF2B5EF4-FFF2-40B4-BE49-F238E27FC236}">
                <a16:creationId xmlns:a16="http://schemas.microsoft.com/office/drawing/2014/main" id="{367912FE-53A8-72A7-BAF8-5C310A4CB5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Challenges</a:t>
            </a:r>
            <a:endParaRPr sz="3200" dirty="0"/>
          </a:p>
        </p:txBody>
      </p:sp>
      <p:sp>
        <p:nvSpPr>
          <p:cNvPr id="188" name="Google Shape;188;p35">
            <a:extLst>
              <a:ext uri="{FF2B5EF4-FFF2-40B4-BE49-F238E27FC236}">
                <a16:creationId xmlns:a16="http://schemas.microsoft.com/office/drawing/2014/main" id="{DCBCE6A6-6832-6127-EFC9-3ACBD699EC29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017725"/>
            <a:ext cx="32868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❗Challenges:</a:t>
            </a:r>
            <a:endParaRPr sz="2000" dirty="0"/>
          </a:p>
        </p:txBody>
      </p:sp>
      <p:sp>
        <p:nvSpPr>
          <p:cNvPr id="190" name="Google Shape;190;p35">
            <a:extLst>
              <a:ext uri="{FF2B5EF4-FFF2-40B4-BE49-F238E27FC236}">
                <a16:creationId xmlns:a16="http://schemas.microsoft.com/office/drawing/2014/main" id="{EC106075-433B-9B43-2030-FBB3B0F45E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819025"/>
            <a:ext cx="7600391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Figuring out how to make sorting work correctly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Validating all input fields before saving a game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Making </a:t>
            </a:r>
            <a:r>
              <a:rPr lang="en-US" sz="1600" i="1" dirty="0" err="1"/>
              <a:t>localStorage</a:t>
            </a:r>
            <a:r>
              <a:rPr lang="en-US" sz="1600" dirty="0"/>
              <a:t> save data correctly</a:t>
            </a:r>
          </a:p>
        </p:txBody>
      </p:sp>
    </p:spTree>
    <p:extLst>
      <p:ext uri="{BB962C8B-B14F-4D97-AF65-F5344CB8AC3E}">
        <p14:creationId xmlns:p14="http://schemas.microsoft.com/office/powerpoint/2010/main" val="414522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45E26ABC-5BF0-09C4-8CC3-2B90A9F8A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>
            <a:extLst>
              <a:ext uri="{FF2B5EF4-FFF2-40B4-BE49-F238E27FC236}">
                <a16:creationId xmlns:a16="http://schemas.microsoft.com/office/drawing/2014/main" id="{6C3C8A8B-CD83-0851-D875-996BC36D50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What’s Next</a:t>
            </a:r>
            <a:endParaRPr sz="3200" dirty="0"/>
          </a:p>
        </p:txBody>
      </p:sp>
      <p:sp>
        <p:nvSpPr>
          <p:cNvPr id="188" name="Google Shape;188;p35">
            <a:extLst>
              <a:ext uri="{FF2B5EF4-FFF2-40B4-BE49-F238E27FC236}">
                <a16:creationId xmlns:a16="http://schemas.microsoft.com/office/drawing/2014/main" id="{A19BF914-C694-C50C-CC16-A0180B1AC286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017725"/>
            <a:ext cx="32868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🛠  Planned next:</a:t>
            </a:r>
            <a:endParaRPr sz="2000" dirty="0"/>
          </a:p>
        </p:txBody>
      </p:sp>
      <p:sp>
        <p:nvSpPr>
          <p:cNvPr id="190" name="Google Shape;190;p35">
            <a:extLst>
              <a:ext uri="{FF2B5EF4-FFF2-40B4-BE49-F238E27FC236}">
                <a16:creationId xmlns:a16="http://schemas.microsoft.com/office/drawing/2014/main" id="{7153FECD-CCEB-E352-6910-1F7C44E090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819025"/>
            <a:ext cx="7600391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Add “Edit” button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Improve styling and layout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Polish for final submission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95966409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567</Words>
  <Application>Microsoft Office PowerPoint</Application>
  <PresentationFormat>全屏显示(16:9)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Syne</vt:lpstr>
      <vt:lpstr>Raleway</vt:lpstr>
      <vt:lpstr>Albert Sans</vt:lpstr>
      <vt:lpstr>Syne SemiBold</vt:lpstr>
      <vt:lpstr>Tech Startup by Slidesgo</vt:lpstr>
      <vt:lpstr>🕹️ Interactive Game Rating Recorder</vt:lpstr>
      <vt:lpstr>Why This Project</vt:lpstr>
      <vt:lpstr>Core Features</vt:lpstr>
      <vt:lpstr>Demo Time</vt:lpstr>
      <vt:lpstr>Demo Time</vt:lpstr>
      <vt:lpstr>Demo Time</vt:lpstr>
      <vt:lpstr>How It’s Built</vt:lpstr>
      <vt:lpstr>Challenges</vt:lpstr>
      <vt:lpstr>What’s Next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ROG</dc:creator>
  <cp:lastModifiedBy>ZC J</cp:lastModifiedBy>
  <cp:revision>15</cp:revision>
  <dcterms:modified xsi:type="dcterms:W3CDTF">2025-04-14T05:57:05Z</dcterms:modified>
</cp:coreProperties>
</file>