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92" r:id="rId3"/>
    <p:sldId id="263" r:id="rId4"/>
    <p:sldId id="293" r:id="rId5"/>
    <p:sldId id="298" r:id="rId6"/>
    <p:sldId id="299" r:id="rId7"/>
    <p:sldId id="294" r:id="rId8"/>
    <p:sldId id="300" r:id="rId9"/>
    <p:sldId id="301" r:id="rId10"/>
    <p:sldId id="302" r:id="rId11"/>
  </p:sldIdLst>
  <p:sldSz cx="9144000" cy="5143500" type="screen16x9"/>
  <p:notesSz cx="6858000" cy="9144000"/>
  <p:embeddedFontLst>
    <p:embeddedFont>
      <p:font typeface="Albert Sans" panose="02010600030101010101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Syne" panose="02010600030101010101" charset="0"/>
      <p:regular r:id="rId21"/>
      <p:bold r:id="rId22"/>
    </p:embeddedFont>
    <p:embeddedFont>
      <p:font typeface="Syne SemiBold" panose="02010600030101010101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49EE85-EA4F-4107-A881-D918A3ADB867}">
  <a:tblStyle styleId="{6149EE85-EA4F-4107-A881-D918A3ADB8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93C82D-53F6-4096-A7A6-5FE69EE0E27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18" autoAdjust="0"/>
  </p:normalViewPr>
  <p:slideViewPr>
    <p:cSldViewPr snapToGrid="0">
      <p:cViewPr varScale="1">
        <p:scale>
          <a:sx n="107" d="100"/>
          <a:sy n="107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Hi everyone! I’m Zichen Jiang, and this is my final project: the Interactive Game Rating Recorder. It’s a simple web app that lets users log, sort, and manage their game experiences.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0CE11E6A-4136-6CAD-63F5-F14CC0DD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18E72A4D-F3FB-2CD2-B1C5-4405760DA4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8B920424-C353-C014-0AD5-C9B66FE18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Thanks for checking out my project! The code is live on GitHub and the demo is available on GitHub Pages. Let me know if you have any questions!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35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39FA96A-B06F-28CB-64DB-401C580B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02FB22AB-8F49-6D1A-87DA-C6C15472C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4CCEA3D9-8902-353A-CEC3-DB3E7AAB6E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altLang="zh-CN" dirty="0"/>
              <a:t>I picked this idea because I sometimes want to write quick notes about games I play. While most game review platforms are too big or complicated.</a:t>
            </a:r>
            <a:br>
              <a:rPr lang="en-US" altLang="zh-CN" dirty="0"/>
            </a:br>
            <a:r>
              <a:rPr lang="en-US" altLang="zh-CN" dirty="0"/>
              <a:t>I also wanted to practice the things we learned in class, like forms, buttons, saving data, and sorting.</a:t>
            </a:r>
          </a:p>
        </p:txBody>
      </p:sp>
    </p:spTree>
    <p:extLst>
      <p:ext uri="{BB962C8B-B14F-4D97-AF65-F5344CB8AC3E}">
        <p14:creationId xmlns:p14="http://schemas.microsoft.com/office/powerpoint/2010/main" val="406245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Here’s what it can do so far: users can add a game entry with all the details, sort the list however they want, and delete records. All of it is stored locally, so the data persists even after reloading the page.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This project might look a little like Problem Set 4, but it goes further.</a:t>
            </a:r>
            <a:br>
              <a:rPr lang="en-US" altLang="zh-CN" dirty="0"/>
            </a:br>
            <a:r>
              <a:rPr lang="en-US" altLang="zh-CN" dirty="0"/>
              <a:t>Users can edit entries, and sort by date, name, or rating — which wasn’t in the assignment.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C31F56E4-8E11-82A6-E44C-AF5F53183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5D540D78-BBB6-981E-6C86-49EC79940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73333A69-25B4-9D30-0D1F-08EF3E62E0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Let me show you how it works. Here is the demo page for now.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61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CE5A0833-647C-E13F-09A4-B14BE1FD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843A1868-9AFB-BF32-E482-0292E8712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FD22EBE8-525B-D8D0-9A36-4BA053F11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649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7F1491C0-C27D-BF6C-5F95-A8FB343C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A383FC26-D78A-1545-EF9D-92E7A68EC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47F6EBB8-A662-BE0E-2B7C-8AF3E998D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864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EE6ED1DA-9260-A6ED-DC57-210D7F8A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C48B48D8-1D95-41CA-9772-AE93AED31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316B5B6E-471B-7E77-4A88-E1C5228A2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The project uses only vanilla JavaScript. All DOM updates are done with </a:t>
            </a:r>
            <a:r>
              <a:rPr lang="en-US" altLang="zh-CN" dirty="0" err="1"/>
              <a:t>innerHTML</a:t>
            </a:r>
            <a:r>
              <a:rPr lang="en-US" altLang="zh-CN" dirty="0"/>
              <a:t>. I also made sure form inputs are validated to prevent bad data.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86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E5E0860E-3E9A-4E6C-814F-36AA501B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907AC6A0-2FD4-6F21-8CED-C4F953B98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505EE93F-A6AA-77EC-7087-E3D4F07DB1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altLang="zh-CN" dirty="0"/>
              <a:t>One challenge was getting the sort feature to work as expected — especially the rating sort.</a:t>
            </a:r>
            <a:br>
              <a:rPr lang="en-US" altLang="zh-CN" dirty="0"/>
            </a:br>
            <a:r>
              <a:rPr lang="en-US" altLang="zh-CN" dirty="0"/>
              <a:t>I also spent time making sure all inputs were validated before saving.</a:t>
            </a:r>
            <a:br>
              <a:rPr lang="en-US" altLang="zh-CN" dirty="0"/>
            </a:br>
            <a:r>
              <a:rPr lang="en-US" altLang="zh-CN" dirty="0"/>
              <a:t>And at first, </a:t>
            </a:r>
            <a:r>
              <a:rPr lang="en-US" altLang="zh-CN" dirty="0" err="1"/>
              <a:t>localStorage</a:t>
            </a:r>
            <a:r>
              <a:rPr lang="en-US" altLang="zh-CN" dirty="0"/>
              <a:t> wasn’t saving the data — I realized I forgot to update it after each change.</a:t>
            </a:r>
          </a:p>
        </p:txBody>
      </p:sp>
    </p:spTree>
    <p:extLst>
      <p:ext uri="{BB962C8B-B14F-4D97-AF65-F5344CB8AC3E}">
        <p14:creationId xmlns:p14="http://schemas.microsoft.com/office/powerpoint/2010/main" val="4133268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9AFD4D77-8CFB-6AB9-C3BC-51C6E5CA5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84d99d1a72_0_15:notes">
            <a:extLst>
              <a:ext uri="{FF2B5EF4-FFF2-40B4-BE49-F238E27FC236}">
                <a16:creationId xmlns:a16="http://schemas.microsoft.com/office/drawing/2014/main" id="{C3B307C8-383B-77DF-A475-543948E1A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84d99d1a72_0_15:notes">
            <a:extLst>
              <a:ext uri="{FF2B5EF4-FFF2-40B4-BE49-F238E27FC236}">
                <a16:creationId xmlns:a16="http://schemas.microsoft.com/office/drawing/2014/main" id="{091BB2B4-1FD9-943E-825C-5D6506B11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Next, I’m adding an Edit button so users can update entries — that’s important for making the project more interactive and distinct from earlier assignments. I’ll also work on styling and getting everything ready for final delivery.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563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7717500" cy="9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389400" y="3946400"/>
            <a:ext cx="30414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4928800" y="1475100"/>
            <a:ext cx="3501900" cy="21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11975" y="539488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476775"/>
            <a:ext cx="4294800" cy="36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719750" y="3509900"/>
            <a:ext cx="3286800" cy="109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5137201" y="3499275"/>
            <a:ext cx="3286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5137201" y="1451925"/>
            <a:ext cx="3286800" cy="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719750" y="2708600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5137201" y="269797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5137204" y="650625"/>
            <a:ext cx="32868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3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18C020-AE94-B1BF-130E-2922277E8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B959D9A-22F3-8063-7813-AC39F501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4B400C7-860F-47D9-BD8F-270A11D2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B1B6BE3-43D0-EC3A-CD19-39FC87A9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1FB3CA2-F274-D8B3-81C9-DF89986BE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E3E2A06-D5FE-E408-0CFD-6DA45A538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21D325CE-1ECC-FCA8-556F-B6A2497B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E8B9EA-7F08-B0CC-2DE0-B9308690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7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69D8E39B-73D3-AFE3-3255-53AC4298F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FB9DA94-10A4-72A0-C866-0070ACF27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1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BC4F599-9925-27B5-D18A-474058525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FB629E9C-AE9E-1210-9975-D30C0B4B3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8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EAA14956-76ED-AF92-EB0D-35044C40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B6667A7-68CB-F879-3FC4-B0441E592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5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559B857A-5084-870D-AC88-5461C5A8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2EEAC46-3698-F023-592C-44550741C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2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45E26ABC-5BF0-09C4-8CC3-2B90A9F8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654A7CF-CB21-BE72-665F-84EB23255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640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343</Words>
  <Application>Microsoft Office PowerPoint</Application>
  <PresentationFormat>全屏显示(16:9)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Syne</vt:lpstr>
      <vt:lpstr>Albert Sans</vt:lpstr>
      <vt:lpstr>Syne SemiBold</vt:lpstr>
      <vt:lpstr>Raleway</vt:lpstr>
      <vt:lpstr>Tech Startup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</dc:creator>
  <cp:lastModifiedBy>ZC J</cp:lastModifiedBy>
  <cp:revision>17</cp:revision>
  <dcterms:modified xsi:type="dcterms:W3CDTF">2025-04-14T06:00:13Z</dcterms:modified>
</cp:coreProperties>
</file>