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4"/>
    <p:restoredTop sz="94631"/>
  </p:normalViewPr>
  <p:slideViewPr>
    <p:cSldViewPr snapToGrid="0" snapToObjects="1">
      <p:cViewPr>
        <p:scale>
          <a:sx n="42" d="100"/>
          <a:sy n="42" d="100"/>
        </p:scale>
        <p:origin x="123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95351-DF1F-1049-BD60-B274B31D0AD2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488B8-4A8B-BC42-86BF-70C73D1DC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28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03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42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03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3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9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19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7472-938E-1649-A2F8-5A67F484C5B9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B287-EA8B-B943-A418-2A7370FE0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3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46195" y="2022233"/>
            <a:ext cx="1697211" cy="169632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98595" y="2174633"/>
            <a:ext cx="1697211" cy="169632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50995" y="2327033"/>
            <a:ext cx="1697211" cy="169632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739447" y="108891"/>
            <a:ext cx="1697211" cy="169632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39447" y="2327033"/>
            <a:ext cx="1697211" cy="169632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39448" y="4545175"/>
            <a:ext cx="1697211" cy="169632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072281" y="531227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9072281" y="2749369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9072281" y="4967511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7225770" y="598900"/>
            <a:ext cx="1057398" cy="716302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94311" y="18052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+mn-ea"/>
                <a:cs typeface="Helvetica Neue" charset="0"/>
              </a:rPr>
              <a:t>平均</a:t>
            </a:r>
            <a:endParaRPr kumimoji="1" lang="ja-JP" altLang="en-US" sz="3600" dirty="0">
              <a:latin typeface="+mn-ea"/>
              <a:cs typeface="Helvetica Neue" charset="0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7225770" y="2974633"/>
            <a:ext cx="1057398" cy="716302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244909" y="5102857"/>
            <a:ext cx="1057398" cy="716302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796988" y="108892"/>
            <a:ext cx="1552590" cy="129378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704709" y="4642914"/>
            <a:ext cx="1644869" cy="15985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右矢印 47"/>
          <p:cNvSpPr/>
          <p:nvPr/>
        </p:nvSpPr>
        <p:spPr>
          <a:xfrm>
            <a:off x="3040026" y="146367"/>
            <a:ext cx="4752252" cy="509191"/>
          </a:xfrm>
          <a:prstGeom prst="rightArrow">
            <a:avLst>
              <a:gd name="adj1" fmla="val 30609"/>
              <a:gd name="adj2" fmla="val 50000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4158343" y="1003157"/>
            <a:ext cx="3712016" cy="509191"/>
          </a:xfrm>
          <a:prstGeom prst="rightArrow">
            <a:avLst>
              <a:gd name="adj1" fmla="val 30609"/>
              <a:gd name="adj2" fmla="val 50000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>
            <a:off x="5312229" y="2095684"/>
            <a:ext cx="2558130" cy="509191"/>
          </a:xfrm>
          <a:prstGeom prst="rightArrow">
            <a:avLst>
              <a:gd name="adj1" fmla="val 30609"/>
              <a:gd name="adj2" fmla="val 50000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>
            <a:off x="6433457" y="3102919"/>
            <a:ext cx="1436902" cy="509191"/>
          </a:xfrm>
          <a:prstGeom prst="rightArrow">
            <a:avLst>
              <a:gd name="adj1" fmla="val 30609"/>
              <a:gd name="adj2" fmla="val 50000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966248" y="-1085458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66248" y="-94511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966248" y="896436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966248" y="1887383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966248" y="2878330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974363" y="3869277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図形グループ 1"/>
          <p:cNvGrpSpPr/>
          <p:nvPr/>
        </p:nvGrpSpPr>
        <p:grpSpPr>
          <a:xfrm>
            <a:off x="2169243" y="-1085458"/>
            <a:ext cx="771666" cy="2833542"/>
            <a:chOff x="2169243" y="-1085458"/>
            <a:chExt cx="771666" cy="2833542"/>
          </a:xfrm>
        </p:grpSpPr>
        <p:sp>
          <p:nvSpPr>
            <p:cNvPr id="18" name="正方形/長方形 17"/>
            <p:cNvSpPr/>
            <p:nvPr/>
          </p:nvSpPr>
          <p:spPr>
            <a:xfrm>
              <a:off x="2169243" y="-1085458"/>
              <a:ext cx="771666" cy="283354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169243" y="-94511"/>
              <a:ext cx="771666" cy="99094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図形グループ 30"/>
          <p:cNvGrpSpPr/>
          <p:nvPr/>
        </p:nvGrpSpPr>
        <p:grpSpPr>
          <a:xfrm>
            <a:off x="3292256" y="-94511"/>
            <a:ext cx="771666" cy="2833542"/>
            <a:chOff x="2169243" y="-1085458"/>
            <a:chExt cx="771666" cy="2833542"/>
          </a:xfrm>
        </p:grpSpPr>
        <p:sp>
          <p:nvSpPr>
            <p:cNvPr id="32" name="正方形/長方形 31"/>
            <p:cNvSpPr/>
            <p:nvPr/>
          </p:nvSpPr>
          <p:spPr>
            <a:xfrm>
              <a:off x="2169243" y="-1085458"/>
              <a:ext cx="771666" cy="283354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169243" y="-94511"/>
              <a:ext cx="771666" cy="99094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右矢印 33"/>
          <p:cNvSpPr/>
          <p:nvPr/>
        </p:nvSpPr>
        <p:spPr>
          <a:xfrm rot="5400000">
            <a:off x="2029104" y="2369788"/>
            <a:ext cx="1057398" cy="509191"/>
          </a:xfrm>
          <a:prstGeom prst="rightArrow">
            <a:avLst>
              <a:gd name="adj1" fmla="val 30609"/>
              <a:gd name="adj2" fmla="val 50000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図形グループ 37"/>
          <p:cNvGrpSpPr/>
          <p:nvPr/>
        </p:nvGrpSpPr>
        <p:grpSpPr>
          <a:xfrm>
            <a:off x="4415269" y="896436"/>
            <a:ext cx="771666" cy="2833542"/>
            <a:chOff x="2169243" y="-1085458"/>
            <a:chExt cx="771666" cy="2833542"/>
          </a:xfrm>
        </p:grpSpPr>
        <p:sp>
          <p:nvSpPr>
            <p:cNvPr id="39" name="正方形/長方形 38"/>
            <p:cNvSpPr/>
            <p:nvPr/>
          </p:nvSpPr>
          <p:spPr>
            <a:xfrm>
              <a:off x="2169243" y="-1085458"/>
              <a:ext cx="771666" cy="283354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169243" y="-94511"/>
              <a:ext cx="771666" cy="99094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図形グループ 40"/>
          <p:cNvGrpSpPr/>
          <p:nvPr/>
        </p:nvGrpSpPr>
        <p:grpSpPr>
          <a:xfrm>
            <a:off x="5538282" y="1887383"/>
            <a:ext cx="771666" cy="2833542"/>
            <a:chOff x="2169243" y="-1085458"/>
            <a:chExt cx="771666" cy="2833542"/>
          </a:xfrm>
        </p:grpSpPr>
        <p:sp>
          <p:nvSpPr>
            <p:cNvPr id="42" name="正方形/長方形 41"/>
            <p:cNvSpPr/>
            <p:nvPr/>
          </p:nvSpPr>
          <p:spPr>
            <a:xfrm>
              <a:off x="2169243" y="-1085458"/>
              <a:ext cx="771666" cy="283354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169243" y="-94511"/>
              <a:ext cx="771666" cy="99094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円/楕円 43"/>
          <p:cNvSpPr/>
          <p:nvPr/>
        </p:nvSpPr>
        <p:spPr>
          <a:xfrm>
            <a:off x="8047558" y="-94511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8047558" y="896436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8047558" y="1887383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8047558" y="2878330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右矢印 47"/>
          <p:cNvSpPr/>
          <p:nvPr/>
        </p:nvSpPr>
        <p:spPr>
          <a:xfrm>
            <a:off x="3040026" y="146367"/>
            <a:ext cx="4752252" cy="509191"/>
          </a:xfrm>
          <a:prstGeom prst="rightArrow">
            <a:avLst>
              <a:gd name="adj1" fmla="val 30609"/>
              <a:gd name="adj2" fmla="val 50000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>
            <a:off x="4145280" y="2095684"/>
            <a:ext cx="3725079" cy="509191"/>
          </a:xfrm>
          <a:prstGeom prst="rightArrow">
            <a:avLst>
              <a:gd name="adj1" fmla="val 30609"/>
              <a:gd name="adj2" fmla="val 50000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966248" y="-1085458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66248" y="-94511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966248" y="896436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966248" y="1887383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966248" y="2878330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974363" y="3869277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図形グループ 1"/>
          <p:cNvGrpSpPr/>
          <p:nvPr/>
        </p:nvGrpSpPr>
        <p:grpSpPr>
          <a:xfrm>
            <a:off x="2169243" y="-1085458"/>
            <a:ext cx="771666" cy="2833542"/>
            <a:chOff x="2169243" y="-1085458"/>
            <a:chExt cx="771666" cy="2833542"/>
          </a:xfrm>
        </p:grpSpPr>
        <p:sp>
          <p:nvSpPr>
            <p:cNvPr id="18" name="正方形/長方形 17"/>
            <p:cNvSpPr/>
            <p:nvPr/>
          </p:nvSpPr>
          <p:spPr>
            <a:xfrm>
              <a:off x="2169243" y="-1085458"/>
              <a:ext cx="771666" cy="283354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169243" y="-94511"/>
              <a:ext cx="771666" cy="99094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図形グループ 30"/>
          <p:cNvGrpSpPr/>
          <p:nvPr/>
        </p:nvGrpSpPr>
        <p:grpSpPr>
          <a:xfrm>
            <a:off x="3273651" y="896436"/>
            <a:ext cx="771666" cy="2833542"/>
            <a:chOff x="2169243" y="-1085458"/>
            <a:chExt cx="771666" cy="2833542"/>
          </a:xfrm>
        </p:grpSpPr>
        <p:sp>
          <p:nvSpPr>
            <p:cNvPr id="32" name="正方形/長方形 31"/>
            <p:cNvSpPr/>
            <p:nvPr/>
          </p:nvSpPr>
          <p:spPr>
            <a:xfrm>
              <a:off x="2169243" y="-1085458"/>
              <a:ext cx="771666" cy="283354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169243" y="-94511"/>
              <a:ext cx="771666" cy="99094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右矢印 33"/>
          <p:cNvSpPr/>
          <p:nvPr/>
        </p:nvSpPr>
        <p:spPr>
          <a:xfrm rot="5400000">
            <a:off x="2785735" y="-371206"/>
            <a:ext cx="1747495" cy="509191"/>
          </a:xfrm>
          <a:prstGeom prst="rightArrow">
            <a:avLst>
              <a:gd name="adj1" fmla="val 30609"/>
              <a:gd name="adj2" fmla="val 50000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35249" y="307332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フィルタサイズ</a:t>
            </a:r>
            <a:endParaRPr kumimoji="1" lang="ja-JP" altLang="en-US" sz="2400" b="1" dirty="0"/>
          </a:p>
        </p:txBody>
      </p:sp>
      <p:sp>
        <p:nvSpPr>
          <p:cNvPr id="44" name="円/楕円 43"/>
          <p:cNvSpPr/>
          <p:nvPr/>
        </p:nvSpPr>
        <p:spPr>
          <a:xfrm>
            <a:off x="8047558" y="-94511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8047558" y="1887383"/>
            <a:ext cx="851648" cy="85164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中かっこ 3"/>
          <p:cNvSpPr/>
          <p:nvPr/>
        </p:nvSpPr>
        <p:spPr>
          <a:xfrm>
            <a:off x="4145280" y="896436"/>
            <a:ext cx="590006" cy="2833542"/>
          </a:xfrm>
          <a:prstGeom prst="rightBrace">
            <a:avLst>
              <a:gd name="adj1" fmla="val 8333"/>
              <a:gd name="adj2" fmla="val 8739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3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</Words>
  <Application>Microsoft Macintosh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Helvetica Neue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山田純也</dc:creator>
  <cp:lastModifiedBy>山田純也</cp:lastModifiedBy>
  <cp:revision>8</cp:revision>
  <dcterms:created xsi:type="dcterms:W3CDTF">2018-01-16T04:01:10Z</dcterms:created>
  <dcterms:modified xsi:type="dcterms:W3CDTF">2018-01-16T08:56:14Z</dcterms:modified>
</cp:coreProperties>
</file>