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568fe6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8568fe6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568fe6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8568fe6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9a7ef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9a7ef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862b1e9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862b1e9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62b1e9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62b1e9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862b1e97c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862b1e97c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862b1e9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862b1e9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62b1e97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62b1e9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568fe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568fe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62b1e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62b1e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62b1e97c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62b1e97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837529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83752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62b1e9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62b1e9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837529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837529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568fe6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8568fe6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If5wQZR6s7Yh3CawWX2C_dU3Z2mvJVeR/view" TargetMode="External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0150" y="1761888"/>
            <a:ext cx="5268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Lights, Music &amp; LCD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149275"/>
            <a:ext cx="8520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Aidan Jude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Mubasshir Karim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Peter Vu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Aaron Hohler</a:t>
            </a:r>
            <a:endParaRPr sz="2400"/>
          </a:p>
        </p:txBody>
      </p:sp>
      <p:sp>
        <p:nvSpPr>
          <p:cNvPr id="136" name="Google Shape;136;p13"/>
          <p:cNvSpPr txBox="1"/>
          <p:nvPr/>
        </p:nvSpPr>
        <p:spPr>
          <a:xfrm>
            <a:off x="1834525" y="247600"/>
            <a:ext cx="6921600" cy="11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594 - Microprocessor-Based System Design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Fall 2018 - Group #1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Uses</a:t>
            </a:r>
            <a:endParaRPr sz="3000"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Entertainment systems - for social gatherings or for personal use</a:t>
            </a:r>
            <a:endParaRPr sz="18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Raw input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delay or volume adjustment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Pre-analyze  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Home enhancement - especially with trend of smart home technology such as Amazon Echo, Google Home,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Notification systems - phones already have the LED light option, but you can use this as another external notification visual when your phone is not with you.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everyone ready for a demo?</a:t>
            </a:r>
            <a:endParaRPr sz="30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50" y="1308100"/>
            <a:ext cx="4765675" cy="33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 title="IMG_370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536150"/>
            <a:ext cx="7038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Where did we struggle with this project?</a:t>
            </a:r>
            <a:endParaRPr sz="2600"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Hooking up arduino to the DEMOEM board in order to get the displays.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everything to be compatible so that the project would actually work.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LCDs not working and then working sometimes.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did we learn from this project?</a:t>
            </a:r>
            <a:endParaRPr sz="2600"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70389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learned how to work with each other’s strengths and weaknesses.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semester long group project always challenges our time management skills as individuals and as a group.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learned how to succeed in this particular project using microcontrollers and can ultimately build off of this to potentially create something even better.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After dealing with microcontrollers all semester long, we learned how useful and powerful they can be.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760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Vamsikurre. “Simple LED Party Lights using Arduino.” </a:t>
            </a:r>
            <a:r>
              <a:rPr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Instructables.com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Instructables, 15 Oct. 2018. Web 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Juveria_rk. “Music Synced LED Lamp (Using Arduino and Sound Sensor).” 		</a:t>
            </a:r>
            <a:r>
              <a:rPr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Instructables.com,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Instructables, 15 Oct. 2018. Web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Gabb.ily. “Music Synced Flashing LEDs (Arduino &amp; MSGEQ7).” 				</a:t>
            </a:r>
            <a:r>
              <a:rPr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Instructables.com,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Instructables, 15 Oct. 2018. Web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1990350"/>
            <a:ext cx="8520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sp>
        <p:nvSpPr>
          <p:cNvPr id="240" name="Google Shape;240;p28"/>
          <p:cNvSpPr txBox="1"/>
          <p:nvPr/>
        </p:nvSpPr>
        <p:spPr>
          <a:xfrm>
            <a:off x="414600" y="1573900"/>
            <a:ext cx="79770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Why did we choose this topic?</a:t>
            </a:r>
            <a:endParaRPr sz="2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seemed like something that interested our entire group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applied to all of us in the group, because we enjoy music and lights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a display on top of the music and lights was something that could challenge 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topic overall seemed like a challenging one that we, as a group, wanted to take on and learn from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Problem Statement</a:t>
            </a:r>
            <a:endParaRPr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can make a boring, dull party into a </a:t>
            </a:r>
            <a:r>
              <a:rPr b="1" lang="en" sz="2200">
                <a:solidFill>
                  <a:srgbClr val="FF0000"/>
                </a:solidFill>
              </a:rPr>
              <a:t>fun</a:t>
            </a:r>
            <a:r>
              <a:rPr lang="en" sz="2200"/>
              <a:t> and </a:t>
            </a:r>
            <a:r>
              <a:rPr b="1" lang="en" sz="2200">
                <a:solidFill>
                  <a:srgbClr val="FF0000"/>
                </a:solidFill>
              </a:rPr>
              <a:t>lit</a:t>
            </a:r>
            <a:r>
              <a:rPr lang="en" sz="2200"/>
              <a:t> one?!?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can take Christmas lights on a house to a whole ‘nother level?!?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can light your world up and make you dance?!?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Solution to Our Problem</a:t>
            </a:r>
            <a:endParaRPr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you have music synchronized with lights!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 it all </a:t>
            </a:r>
            <a:r>
              <a:rPr lang="en" sz="2200">
                <a:solidFill>
                  <a:srgbClr val="FF0000"/>
                </a:solidFill>
              </a:rPr>
              <a:t>lights</a:t>
            </a:r>
            <a:r>
              <a:rPr lang="en" sz="2200"/>
              <a:t> </a:t>
            </a:r>
            <a:r>
              <a:rPr lang="en" sz="2200">
                <a:solidFill>
                  <a:srgbClr val="00FF00"/>
                </a:solidFill>
              </a:rPr>
              <a:t>up to a nice</a:t>
            </a:r>
            <a:r>
              <a:rPr lang="en" sz="2200"/>
              <a:t> </a:t>
            </a:r>
            <a:r>
              <a:rPr lang="en" sz="2200">
                <a:solidFill>
                  <a:srgbClr val="0000FF"/>
                </a:solidFill>
              </a:rPr>
              <a:t>Christmas song</a:t>
            </a:r>
            <a:r>
              <a:rPr lang="en" sz="2200"/>
              <a:t>!!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 we decided to design an embedded system that lights up LEDs to the music being played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Literature Review/Other Solutions</a:t>
            </a:r>
            <a:endParaRPr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41250"/>
            <a:ext cx="70389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problem has been addressed using </a:t>
            </a:r>
            <a:r>
              <a:rPr lang="en" sz="1600"/>
              <a:t>solely</a:t>
            </a:r>
            <a:r>
              <a:rPr lang="en" sz="1600"/>
              <a:t> a Arduino microcontroller. Some examples found online: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Arduino +  LED strip peripheral + Individual Serial Message Entry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Arduino +  LED strip peripheral + Microphone Peripheral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Arduino + MSGEQ7 IC + microphone peripheral </a:t>
            </a:r>
            <a:endParaRPr sz="1600"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41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Makes Our Solution Different?</a:t>
            </a:r>
            <a:endParaRPr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Utilize two micros (DEMOEM &amp; Arduino) to deliver a more versatile 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Coordinate lighting of individual LED peripherals along with LEDs located on the DEMOEM board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Count the number of ‘hats’ (type of sound) produced by the music and </a:t>
            </a:r>
            <a:r>
              <a:rPr lang="en" sz="1600"/>
              <a:t>display</a:t>
            </a:r>
            <a:r>
              <a:rPr lang="en" sz="1600"/>
              <a:t> the result to the DEMOEM LCD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Concurrently display the name of the song playing on a separate LCD peripheral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Theory</a:t>
            </a:r>
            <a:endParaRPr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98975" y="1637575"/>
            <a:ext cx="83244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Play music via connected computer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Utilize open source Java library ‘Processing’ to communicate the music being played to the microcontrollers via serial port communication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Software loaded on Arduino interprets serial messages and lights two LEDs, displays song name, and sends voltage to DEMOEM I/O pin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DEMOEM code reads value at LED (voltage from Arduino is connected directly to LED pin) on board and displays the updated count of the number of ‘hats’ that have occured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593450" y="363250"/>
            <a:ext cx="388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Process Flow</a:t>
            </a:r>
            <a:endParaRPr sz="3000"/>
          </a:p>
        </p:txBody>
      </p:sp>
      <p:sp>
        <p:nvSpPr>
          <p:cNvPr id="178" name="Google Shape;178;p20"/>
          <p:cNvSpPr txBox="1"/>
          <p:nvPr/>
        </p:nvSpPr>
        <p:spPr>
          <a:xfrm>
            <a:off x="264450" y="2182850"/>
            <a:ext cx="2329200" cy="166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</a:t>
            </a:r>
            <a:endParaRPr b="1"/>
          </a:p>
        </p:txBody>
      </p:sp>
      <p:sp>
        <p:nvSpPr>
          <p:cNvPr id="179" name="Google Shape;179;p20"/>
          <p:cNvSpPr/>
          <p:nvPr/>
        </p:nvSpPr>
        <p:spPr>
          <a:xfrm>
            <a:off x="1139200" y="2725925"/>
            <a:ext cx="1332600" cy="78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process.exe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787000" y="2805950"/>
            <a:ext cx="1068000" cy="4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4251525" y="2601088"/>
            <a:ext cx="935700" cy="9141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Arduino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4816875" y="1871450"/>
            <a:ext cx="538200" cy="386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LED 2</a:t>
            </a:r>
            <a:endParaRPr sz="600"/>
          </a:p>
        </p:txBody>
      </p:sp>
      <p:sp>
        <p:nvSpPr>
          <p:cNvPr id="183" name="Google Shape;183;p20"/>
          <p:cNvSpPr/>
          <p:nvPr/>
        </p:nvSpPr>
        <p:spPr>
          <a:xfrm>
            <a:off x="3942225" y="1861250"/>
            <a:ext cx="538200" cy="406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LED 1</a:t>
            </a:r>
            <a:endParaRPr sz="600"/>
          </a:p>
        </p:txBody>
      </p:sp>
      <p:sp>
        <p:nvSpPr>
          <p:cNvPr id="184" name="Google Shape;184;p20"/>
          <p:cNvSpPr/>
          <p:nvPr/>
        </p:nvSpPr>
        <p:spPr>
          <a:xfrm>
            <a:off x="4150650" y="4112550"/>
            <a:ext cx="1332600" cy="4677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LCD (name of song)</a:t>
            </a:r>
            <a:endParaRPr sz="1000"/>
          </a:p>
        </p:txBody>
      </p:sp>
      <p:cxnSp>
        <p:nvCxnSpPr>
          <p:cNvPr id="185" name="Google Shape;185;p20"/>
          <p:cNvCxnSpPr/>
          <p:nvPr/>
        </p:nvCxnSpPr>
        <p:spPr>
          <a:xfrm rot="10800000">
            <a:off x="4353225" y="2182850"/>
            <a:ext cx="1272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/>
          <p:nvPr/>
        </p:nvCxnSpPr>
        <p:spPr>
          <a:xfrm flipH="1" rot="10800000">
            <a:off x="4892450" y="2182850"/>
            <a:ext cx="66300" cy="4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>
            <a:stCxn id="181" idx="2"/>
            <a:endCxn id="184" idx="0"/>
          </p:cNvCxnSpPr>
          <p:nvPr/>
        </p:nvCxnSpPr>
        <p:spPr>
          <a:xfrm>
            <a:off x="4719375" y="3515188"/>
            <a:ext cx="97500" cy="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0"/>
          <p:cNvSpPr/>
          <p:nvPr/>
        </p:nvSpPr>
        <p:spPr>
          <a:xfrm>
            <a:off x="6336750" y="2175350"/>
            <a:ext cx="1729200" cy="166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DEMOEM</a:t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7098700" y="2228600"/>
            <a:ext cx="874800" cy="40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LCD (count of ‘hats’)</a:t>
            </a:r>
            <a:endParaRPr sz="900"/>
          </a:p>
        </p:txBody>
      </p:sp>
      <p:sp>
        <p:nvSpPr>
          <p:cNvPr id="190" name="Google Shape;190;p20"/>
          <p:cNvSpPr/>
          <p:nvPr/>
        </p:nvSpPr>
        <p:spPr>
          <a:xfrm>
            <a:off x="6448625" y="2238800"/>
            <a:ext cx="538200" cy="386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LED 3</a:t>
            </a:r>
            <a:endParaRPr sz="600"/>
          </a:p>
        </p:txBody>
      </p:sp>
      <p:cxnSp>
        <p:nvCxnSpPr>
          <p:cNvPr id="191" name="Google Shape;191;p20"/>
          <p:cNvCxnSpPr>
            <a:stCxn id="181" idx="3"/>
            <a:endCxn id="188" idx="1"/>
          </p:cNvCxnSpPr>
          <p:nvPr/>
        </p:nvCxnSpPr>
        <p:spPr>
          <a:xfrm flipH="1" rot="10800000">
            <a:off x="5187225" y="3009238"/>
            <a:ext cx="1149600" cy="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551600" y="374450"/>
            <a:ext cx="85206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Materials and Their Uses</a:t>
            </a:r>
            <a:endParaRPr sz="2600"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311700" y="12747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Arduino board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required DEMOEM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External LCD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Potentiometer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necessities: cables, jumpers, 5mm LEDs, resistor, laptops, 9V battery, and software (codewarrior, arduino software environment, processing, music processor)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used an arduino along with the DEMOEM board because it was very user-friendly in terms of implementations and prototyping. Arduino is also much more reliable and easy to set up for development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other materials were required or needed to make the project work.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Digital input sent from the Arduino to the DEMOEM board in order to display the LCD.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