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485E3-2510-944F-9E81-45A632117CBE}" type="datetimeFigureOut">
              <a:rPr lang="fr-FR" smtClean="0"/>
              <a:t>18-05-16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4FBF8-60FF-4548-8D09-CC1D7D8A11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554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C6A0-A9A9-6549-843B-856270CF077F}" type="datetimeFigureOut">
              <a:rPr lang="fr-FR" smtClean="0"/>
              <a:t>18-05-16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E7F5-DA79-8644-8B29-549AD8D98F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584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B014-1C4E-C840-8313-3FF5E0714AC1}" type="datetime1">
              <a:rPr lang="fr-CA" smtClean="0"/>
              <a:t>18-05-16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767E-A467-0443-AE14-C582C6EED5C2}" type="datetime1">
              <a:rPr lang="fr-CA" smtClean="0"/>
              <a:t>18-05-16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E9EA-1610-4C40-A3AA-71EF038061A3}" type="datetime1">
              <a:rPr lang="fr-CA" smtClean="0"/>
              <a:t>18-05-16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F6F4-F515-6E47-98D5-705E18FCF706}" type="datetime1">
              <a:rPr lang="fr-CA" smtClean="0"/>
              <a:t>18-05-16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3087-4EAE-FB4F-8A68-FC964ABF7DF6}" type="datetime1">
              <a:rPr lang="fr-CA" smtClean="0"/>
              <a:t>18-05-16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B9D-3F9C-9344-8FFF-CCAA895D04B1}" type="datetime1">
              <a:rPr lang="fr-CA" smtClean="0"/>
              <a:t>18-05-16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D549-6948-7D49-A864-5D6BC3F6CC42}" type="datetime1">
              <a:rPr lang="fr-CA" smtClean="0"/>
              <a:t>18-05-16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8F37-F745-A042-9E14-6B189E2A523C}" type="datetime1">
              <a:rPr lang="fr-CA" smtClean="0"/>
              <a:t>18-05-16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B7D7-8B41-7C4F-B57F-8560854F449A}" type="datetime1">
              <a:rPr lang="fr-CA" smtClean="0"/>
              <a:t>18-05-16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76BD-B2F2-6C43-8728-A15124795F4F}" type="datetime1">
              <a:rPr lang="fr-CA" smtClean="0"/>
              <a:t>18-05-16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92D-16AF-8A46-8D5D-CF1196454460}" type="datetime1">
              <a:rPr lang="fr-CA" smtClean="0"/>
              <a:t>18-05-16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6B7143-CD1E-1248-861C-A2FD23C43A73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5B417AA-73C4-AA4A-82FE-552668886ED6}" type="datetime1">
              <a:rPr lang="fr-CA" smtClean="0"/>
              <a:t>18-05-16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Éloi Prévost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Université de Montréal</a:t>
            </a:r>
          </a:p>
          <a:p>
            <a:r>
              <a:rPr lang="fr-FR" dirty="0" smtClean="0"/>
              <a:t>CRIUGM</a:t>
            </a:r>
            <a:endParaRPr lang="fr-FR" dirty="0"/>
          </a:p>
        </p:txBody>
      </p:sp>
      <p:pic>
        <p:nvPicPr>
          <p:cNvPr id="13" name="Image 12" descr="Capture d’écran 2018-05-16 à 11.3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65" y="5742207"/>
            <a:ext cx="2035370" cy="1115793"/>
          </a:xfrm>
          <a:prstGeom prst="rect">
            <a:avLst/>
          </a:prstGeom>
        </p:spPr>
      </p:pic>
      <p:pic>
        <p:nvPicPr>
          <p:cNvPr id="14" name="Image 13" descr="Capture d’écran 2018-05-16 à 11.14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60" y="5504428"/>
            <a:ext cx="2390806" cy="13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7779"/>
            <a:ext cx="7620000" cy="1143000"/>
          </a:xfrm>
        </p:spPr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Undergrad student in Neurosciences, U de M</a:t>
            </a:r>
          </a:p>
          <a:p>
            <a:pPr lvl="1"/>
            <a:r>
              <a:rPr lang="fr-FR" dirty="0"/>
              <a:t>Cellular and Molecular neurosciences</a:t>
            </a:r>
          </a:p>
          <a:p>
            <a:pPr lvl="1"/>
            <a:r>
              <a:rPr lang="fr-FR" dirty="0"/>
              <a:t>Anatomy and physiology of the brain/</a:t>
            </a:r>
            <a:r>
              <a:rPr lang="fr-FR" dirty="0" smtClean="0"/>
              <a:t>neurons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dirty="0" smtClean="0"/>
              <a:t>Summer internship  at CRIUGM</a:t>
            </a:r>
          </a:p>
          <a:p>
            <a:pPr lvl="1"/>
            <a:r>
              <a:rPr lang="fr-FR" dirty="0" smtClean="0"/>
              <a:t>fMRI preprocessing</a:t>
            </a:r>
          </a:p>
          <a:p>
            <a:pPr lvl="1"/>
            <a:r>
              <a:rPr lang="fr-FR" dirty="0" smtClean="0"/>
              <a:t>Analysing healty controls vs patients (AD, MCI..)</a:t>
            </a:r>
          </a:p>
          <a:p>
            <a:pPr marL="114300" indent="0">
              <a:buNone/>
            </a:pPr>
            <a:endParaRPr lang="fr-FR" dirty="0" smtClean="0"/>
          </a:p>
          <a:p>
            <a:r>
              <a:rPr lang="fr-FR" dirty="0" smtClean="0"/>
              <a:t>Interests :</a:t>
            </a:r>
          </a:p>
          <a:p>
            <a:pPr lvl="1"/>
            <a:r>
              <a:rPr lang="fr-FR" dirty="0" smtClean="0"/>
              <a:t>Studying the whole brain</a:t>
            </a:r>
          </a:p>
          <a:p>
            <a:pPr lvl="1"/>
            <a:r>
              <a:rPr lang="fr-FR" dirty="0" smtClean="0"/>
              <a:t>Imagery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11480" lvl="1" indent="0">
              <a:buNone/>
            </a:pPr>
            <a:endParaRPr lang="fr-FR" dirty="0"/>
          </a:p>
        </p:txBody>
      </p:sp>
      <p:pic>
        <p:nvPicPr>
          <p:cNvPr id="4" name="Image 3" descr="Capture d’écran 2018-05-16 à 11.1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00" y="5504428"/>
            <a:ext cx="2390806" cy="1353572"/>
          </a:xfrm>
          <a:prstGeom prst="rect">
            <a:avLst/>
          </a:prstGeom>
        </p:spPr>
      </p:pic>
      <p:pic>
        <p:nvPicPr>
          <p:cNvPr id="6" name="Image 5" descr="Capture d’écran 2018-05-16 à 11.3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30" y="5742207"/>
            <a:ext cx="2035370" cy="11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 Project for BHS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 how to run fMRIprep and Niak with docker and analyse results.</a:t>
            </a:r>
          </a:p>
          <a:p>
            <a:pPr lvl="1"/>
            <a:r>
              <a:rPr lang="fr-FR" dirty="0" smtClean="0"/>
              <a:t>Get familiar with Docker</a:t>
            </a:r>
          </a:p>
          <a:p>
            <a:pPr lvl="1"/>
            <a:r>
              <a:rPr lang="fr-FR" dirty="0" smtClean="0"/>
              <a:t>Get familiar with GitHub</a:t>
            </a:r>
          </a:p>
          <a:p>
            <a:pPr lvl="1"/>
            <a:r>
              <a:rPr lang="fr-FR" dirty="0" smtClean="0"/>
              <a:t>Learn how to use Compute Canada ressources </a:t>
            </a:r>
          </a:p>
          <a:p>
            <a:pPr lvl="1"/>
            <a:endParaRPr lang="fr-FR" dirty="0" smtClean="0"/>
          </a:p>
          <a:p>
            <a:pPr lvl="1" algn="ctr"/>
            <a:r>
              <a:rPr lang="fr-FR" dirty="0" smtClean="0"/>
              <a:t>LEARN and HAVE FUN !!!</a:t>
            </a:r>
            <a:endParaRPr lang="fr-FR" dirty="0"/>
          </a:p>
        </p:txBody>
      </p:sp>
      <p:pic>
        <p:nvPicPr>
          <p:cNvPr id="4" name="Image 3" descr="Capture d’écran 2018-05-16 à 11.1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29" y="5504428"/>
            <a:ext cx="2390806" cy="1353572"/>
          </a:xfrm>
          <a:prstGeom prst="rect">
            <a:avLst/>
          </a:prstGeom>
        </p:spPr>
      </p:pic>
      <p:pic>
        <p:nvPicPr>
          <p:cNvPr id="5" name="Image 4" descr="Capture d’écran 2018-05-16 à 11.3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9" y="5742207"/>
            <a:ext cx="2035370" cy="11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jd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jd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jd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Ajdacency.thmx</Template>
  <TotalTime>1204</TotalTime>
  <Words>91</Words>
  <Application>Microsoft Macintosh PowerPoint</Application>
  <PresentationFormat>Présentation à l'écran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Ajdacency</vt:lpstr>
      <vt:lpstr>Éloi Prévost</vt:lpstr>
      <vt:lpstr>Background</vt:lpstr>
      <vt:lpstr>My Project for BHS</vt:lpstr>
    </vt:vector>
  </TitlesOfParts>
  <Company>lawl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Eloi Prevost</dc:creator>
  <cp:lastModifiedBy>Eloi Prevost</cp:lastModifiedBy>
  <cp:revision>9</cp:revision>
  <dcterms:created xsi:type="dcterms:W3CDTF">2018-05-15T19:30:13Z</dcterms:created>
  <dcterms:modified xsi:type="dcterms:W3CDTF">2018-05-16T15:34:35Z</dcterms:modified>
</cp:coreProperties>
</file>