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4" r:id="rId2"/>
    <p:sldId id="262" r:id="rId3"/>
    <p:sldId id="267" r:id="rId4"/>
    <p:sldId id="265" r:id="rId5"/>
    <p:sldId id="260" r:id="rId6"/>
    <p:sldId id="259" r:id="rId7"/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6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64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0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846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4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5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1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1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4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5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tl-brainhack-school-2018/Gabriel_D-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C4F324-B50F-4413-BCBB-FF02AAA0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A" sz="2400" dirty="0"/>
          </a:p>
          <a:p>
            <a:pPr marL="0" indent="0">
              <a:buNone/>
            </a:pPr>
            <a:endParaRPr lang="fr-CA" sz="2400" dirty="0"/>
          </a:p>
          <a:p>
            <a:pPr marL="0" indent="0">
              <a:buNone/>
            </a:pPr>
            <a:r>
              <a:rPr lang="fr-CA" sz="2400" dirty="0"/>
              <a:t>Gabriel </a:t>
            </a:r>
            <a:r>
              <a:rPr lang="fr-CA" sz="2400" dirty="0" err="1"/>
              <a:t>Desrosiers-Gregoire</a:t>
            </a:r>
            <a:endParaRPr lang="fr-CA" sz="2400" dirty="0"/>
          </a:p>
          <a:p>
            <a:pPr marL="0" indent="0">
              <a:buNone/>
            </a:pPr>
            <a:r>
              <a:rPr lang="fr-CA" sz="2400" dirty="0" err="1"/>
              <a:t>Supervisor</a:t>
            </a:r>
            <a:r>
              <a:rPr lang="fr-CA" sz="2400" dirty="0"/>
              <a:t>: Dr. </a:t>
            </a:r>
            <a:r>
              <a:rPr lang="fr-CA" sz="2400" dirty="0" err="1"/>
              <a:t>Mallar</a:t>
            </a:r>
            <a:r>
              <a:rPr lang="fr-CA" sz="2400" dirty="0"/>
              <a:t> </a:t>
            </a:r>
            <a:r>
              <a:rPr lang="fr-CA" sz="2400" dirty="0" err="1"/>
              <a:t>Chakravarty</a:t>
            </a:r>
            <a:r>
              <a:rPr lang="fr-CA" sz="2400" dirty="0"/>
              <a:t>, </a:t>
            </a:r>
            <a:r>
              <a:rPr lang="fr-CA" sz="2400" dirty="0" err="1"/>
              <a:t>CoBrA</a:t>
            </a:r>
            <a:r>
              <a:rPr lang="fr-CA" sz="2400" dirty="0"/>
              <a:t> </a:t>
            </a:r>
            <a:r>
              <a:rPr lang="fr-CA" sz="2400" dirty="0" err="1"/>
              <a:t>lab</a:t>
            </a:r>
            <a:endParaRPr lang="fr-CA" sz="2400" dirty="0"/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https://github.com/mtl-brainhack-school-2018/Gabriel_D-G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5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4C6A1-1D54-4CFB-ABCB-7E9BB64C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Brainhack</a:t>
            </a:r>
            <a:r>
              <a:rPr lang="fr-CA" dirty="0"/>
              <a:t> network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A12FA-FC2C-4A85-9DAA-F56402FF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Elizabeth </a:t>
            </a:r>
            <a:r>
              <a:rPr lang="fr-CA" dirty="0" err="1"/>
              <a:t>DuPre</a:t>
            </a:r>
            <a:r>
              <a:rPr lang="fr-CA" dirty="0"/>
              <a:t>: </a:t>
            </a:r>
            <a:r>
              <a:rPr lang="fr-CA" dirty="0" err="1"/>
              <a:t>fmriprep</a:t>
            </a:r>
            <a:r>
              <a:rPr lang="fr-CA" dirty="0"/>
              <a:t>/</a:t>
            </a:r>
            <a:r>
              <a:rPr lang="fr-CA" dirty="0" err="1"/>
              <a:t>nipype</a:t>
            </a:r>
            <a:r>
              <a:rPr lang="fr-CA" dirty="0"/>
              <a:t> and </a:t>
            </a:r>
            <a:r>
              <a:rPr lang="fr-CA" dirty="0" err="1"/>
              <a:t>multiecho</a:t>
            </a:r>
            <a:r>
              <a:rPr lang="fr-CA" dirty="0"/>
              <a:t> </a:t>
            </a:r>
            <a:r>
              <a:rPr lang="fr-CA" dirty="0" err="1"/>
              <a:t>fMRI</a:t>
            </a:r>
            <a:r>
              <a:rPr lang="fr-CA" dirty="0"/>
              <a:t> acquisition</a:t>
            </a:r>
          </a:p>
          <a:p>
            <a:r>
              <a:rPr lang="fr-CA" dirty="0"/>
              <a:t>Aman </a:t>
            </a:r>
            <a:r>
              <a:rPr lang="fr-CA" dirty="0" err="1"/>
              <a:t>Badhwar</a:t>
            </a:r>
            <a:r>
              <a:rPr lang="fr-CA" dirty="0"/>
              <a:t>: </a:t>
            </a:r>
            <a:r>
              <a:rPr lang="fr-CA" dirty="0" err="1"/>
              <a:t>neurovascular</a:t>
            </a:r>
            <a:r>
              <a:rPr lang="fr-CA" dirty="0"/>
              <a:t> </a:t>
            </a:r>
            <a:r>
              <a:rPr lang="fr-CA" dirty="0" err="1"/>
              <a:t>coupling</a:t>
            </a:r>
            <a:endParaRPr lang="fr-CA" dirty="0"/>
          </a:p>
          <a:p>
            <a:r>
              <a:rPr lang="fr-CA" dirty="0"/>
              <a:t>Pierre Bellec: NIAK</a:t>
            </a:r>
          </a:p>
          <a:p>
            <a:r>
              <a:rPr lang="fr-CA" dirty="0"/>
              <a:t>Jacob Vogel: </a:t>
            </a:r>
            <a:r>
              <a:rPr lang="fr-CA" dirty="0" err="1"/>
              <a:t>Nilearn</a:t>
            </a:r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3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51163-AE0E-43E1-B79E-BB2CAF25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Tools I </a:t>
            </a:r>
            <a:r>
              <a:rPr lang="fr-CA" dirty="0" err="1"/>
              <a:t>learned</a:t>
            </a:r>
            <a:r>
              <a:rPr lang="fr-CA" dirty="0"/>
              <a:t> to use at </a:t>
            </a:r>
            <a:r>
              <a:rPr lang="fr-CA" dirty="0" err="1"/>
              <a:t>brainhack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504FAE-82F5-4392-A69C-EDFC3DCC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Github</a:t>
            </a:r>
            <a:endParaRPr lang="fr-CA" dirty="0"/>
          </a:p>
          <a:p>
            <a:r>
              <a:rPr lang="fr-CA" dirty="0" err="1"/>
              <a:t>Compute</a:t>
            </a:r>
            <a:r>
              <a:rPr lang="fr-CA" dirty="0"/>
              <a:t> canada</a:t>
            </a:r>
          </a:p>
          <a:p>
            <a:r>
              <a:rPr lang="fr-CA" dirty="0"/>
              <a:t>Building/running Docker/</a:t>
            </a:r>
            <a:r>
              <a:rPr lang="fr-CA" dirty="0" err="1"/>
              <a:t>Singularity</a:t>
            </a:r>
            <a:r>
              <a:rPr lang="fr-CA" dirty="0"/>
              <a:t> container</a:t>
            </a:r>
          </a:p>
          <a:p>
            <a:r>
              <a:rPr lang="fr-CA" dirty="0"/>
              <a:t>Setting </a:t>
            </a:r>
            <a:r>
              <a:rPr lang="fr-CA" dirty="0" err="1"/>
              <a:t>personalized</a:t>
            </a:r>
            <a:r>
              <a:rPr lang="fr-CA" dirty="0"/>
              <a:t> anaconda </a:t>
            </a:r>
            <a:r>
              <a:rPr lang="fr-CA" dirty="0" err="1"/>
              <a:t>environments</a:t>
            </a:r>
            <a:endParaRPr lang="fr-CA" dirty="0"/>
          </a:p>
          <a:p>
            <a:r>
              <a:rPr lang="en-US" dirty="0"/>
              <a:t>Setting and running </a:t>
            </a:r>
            <a:r>
              <a:rPr lang="en-US" dirty="0" err="1"/>
              <a:t>fmriprep</a:t>
            </a:r>
            <a:endParaRPr lang="en-US" dirty="0"/>
          </a:p>
          <a:p>
            <a:r>
              <a:rPr lang="en-US" dirty="0" err="1"/>
              <a:t>Nilearn</a:t>
            </a:r>
            <a:r>
              <a:rPr lang="en-US" dirty="0"/>
              <a:t>: visualization and ICA</a:t>
            </a:r>
          </a:p>
          <a:p>
            <a:r>
              <a:rPr lang="fr-CA" dirty="0"/>
              <a:t>A</a:t>
            </a:r>
            <a:r>
              <a:rPr lang="en-US" dirty="0" err="1"/>
              <a:t>lso</a:t>
            </a:r>
            <a:r>
              <a:rPr lang="en-US" dirty="0"/>
              <a:t> a bit of NIAK and </a:t>
            </a:r>
            <a:r>
              <a:rPr lang="en-US" dirty="0" err="1"/>
              <a:t>Nipype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5375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9DFDA-71C2-4780-A5DC-94CB883B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I </a:t>
            </a:r>
            <a:r>
              <a:rPr lang="fr-CA" dirty="0" err="1"/>
              <a:t>got</a:t>
            </a:r>
            <a:r>
              <a:rPr lang="fr-CA" dirty="0"/>
              <a:t> </a:t>
            </a:r>
            <a:r>
              <a:rPr lang="fr-CA" dirty="0" err="1"/>
              <a:t>done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CF94-15AC-4487-AE1F-D35EA0FA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Dataset</a:t>
            </a:r>
            <a:r>
              <a:rPr lang="fr-CA" dirty="0"/>
              <a:t> on </a:t>
            </a:r>
            <a:r>
              <a:rPr lang="fr-CA" dirty="0" err="1"/>
              <a:t>openneuro</a:t>
            </a:r>
            <a:r>
              <a:rPr lang="fr-CA" dirty="0"/>
              <a:t>: </a:t>
            </a:r>
            <a:r>
              <a:rPr lang="en-US" dirty="0"/>
              <a:t>A high resolution 7-Tesla resting-state fMRI test-retest dataset with cognitive and physiological measures</a:t>
            </a:r>
          </a:p>
          <a:p>
            <a:r>
              <a:rPr lang="fr-CA" dirty="0"/>
              <a:t>2</a:t>
            </a:r>
            <a:r>
              <a:rPr lang="en-US" dirty="0"/>
              <a:t> subjects from the dataset</a:t>
            </a:r>
          </a:p>
          <a:p>
            <a:r>
              <a:rPr lang="fr-CA" dirty="0"/>
              <a:t>2 session of </a:t>
            </a:r>
            <a:r>
              <a:rPr lang="fr-CA" dirty="0" err="1"/>
              <a:t>fMRI</a:t>
            </a:r>
            <a:r>
              <a:rPr lang="fr-CA" dirty="0"/>
              <a:t> </a:t>
            </a:r>
            <a:r>
              <a:rPr lang="fr-CA" dirty="0" err="1"/>
              <a:t>resting</a:t>
            </a:r>
            <a:r>
              <a:rPr lang="fr-CA" dirty="0"/>
              <a:t>-state data per </a:t>
            </a:r>
            <a:r>
              <a:rPr lang="fr-CA" dirty="0" err="1"/>
              <a:t>subject</a:t>
            </a:r>
            <a:r>
              <a:rPr lang="fr-CA" dirty="0"/>
              <a:t>, 2 15 min run per session</a:t>
            </a:r>
          </a:p>
          <a:p>
            <a:r>
              <a:rPr lang="fr-CA" dirty="0" err="1"/>
              <a:t>Preprocessing</a:t>
            </a:r>
            <a:r>
              <a:rPr lang="fr-CA" dirty="0"/>
              <a:t>: </a:t>
            </a:r>
            <a:r>
              <a:rPr lang="fr-CA" dirty="0" err="1"/>
              <a:t>fmriprep</a:t>
            </a:r>
            <a:endParaRPr lang="fr-CA" dirty="0"/>
          </a:p>
          <a:p>
            <a:r>
              <a:rPr lang="fr-CA" dirty="0" err="1"/>
              <a:t>Analysis</a:t>
            </a:r>
            <a:r>
              <a:rPr lang="fr-CA" dirty="0"/>
              <a:t>: </a:t>
            </a:r>
            <a:r>
              <a:rPr lang="fr-CA" dirty="0" err="1"/>
              <a:t>conduct</a:t>
            </a:r>
            <a:r>
              <a:rPr lang="fr-CA" dirty="0"/>
              <a:t> ICA </a:t>
            </a:r>
            <a:r>
              <a:rPr lang="fr-CA" dirty="0" err="1"/>
              <a:t>with</a:t>
            </a:r>
            <a:r>
              <a:rPr lang="fr-CA" dirty="0"/>
              <a:t> 20 components on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using</a:t>
            </a:r>
            <a:r>
              <a:rPr lang="fr-CA" dirty="0"/>
              <a:t> </a:t>
            </a:r>
            <a:r>
              <a:rPr lang="fr-CA" dirty="0" err="1"/>
              <a:t>CanICA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nilearn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0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51E79-3EC8-4632-A038-985616BF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Atlas of 20 ICA components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08FEFA3-19CB-41BE-82F1-0A95D2765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76" y="1412396"/>
            <a:ext cx="6033875" cy="237544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3F8FA1-B692-4116-81BA-5DDCA1FE1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76" y="4140153"/>
            <a:ext cx="6033875" cy="237544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4589B40-5CEF-48A2-AECA-EF04CB9E9618}"/>
              </a:ext>
            </a:extLst>
          </p:cNvPr>
          <p:cNvSpPr txBox="1"/>
          <p:nvPr/>
        </p:nvSpPr>
        <p:spPr>
          <a:xfrm>
            <a:off x="677333" y="1518412"/>
            <a:ext cx="23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83DC4B-740A-4BC7-906D-DC1CC576597C}"/>
              </a:ext>
            </a:extLst>
          </p:cNvPr>
          <p:cNvSpPr txBox="1"/>
          <p:nvPr/>
        </p:nvSpPr>
        <p:spPr>
          <a:xfrm>
            <a:off x="677334" y="4198633"/>
            <a:ext cx="23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Subject2</a:t>
            </a:r>
          </a:p>
        </p:txBody>
      </p:sp>
    </p:spTree>
    <p:extLst>
      <p:ext uri="{BB962C8B-B14F-4D97-AF65-F5344CB8AC3E}">
        <p14:creationId xmlns:p14="http://schemas.microsoft.com/office/powerpoint/2010/main" val="41798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4B4A0-5FF1-4EF6-AA03-A1FEE1B9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Congruent networks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subjects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1A509D9-3717-421D-913B-8278A3F4B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" y="2394521"/>
            <a:ext cx="11951057" cy="120680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A3FF28-3787-45C2-9199-D04037E5C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" y="4201229"/>
            <a:ext cx="11951057" cy="120680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4AE4249-3920-46BD-A96D-A7934BA1C553}"/>
              </a:ext>
            </a:extLst>
          </p:cNvPr>
          <p:cNvSpPr txBox="1"/>
          <p:nvPr/>
        </p:nvSpPr>
        <p:spPr>
          <a:xfrm>
            <a:off x="379828" y="1690688"/>
            <a:ext cx="23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07F0D8-E901-49FB-8BF2-8119CBA57CE7}"/>
              </a:ext>
            </a:extLst>
          </p:cNvPr>
          <p:cNvSpPr txBox="1"/>
          <p:nvPr/>
        </p:nvSpPr>
        <p:spPr>
          <a:xfrm>
            <a:off x="108421" y="3704448"/>
            <a:ext cx="23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Subject2</a:t>
            </a:r>
          </a:p>
        </p:txBody>
      </p:sp>
    </p:spTree>
    <p:extLst>
      <p:ext uri="{BB962C8B-B14F-4D97-AF65-F5344CB8AC3E}">
        <p14:creationId xmlns:p14="http://schemas.microsoft.com/office/powerpoint/2010/main" val="218822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F696B-29BE-4AB3-BFAC-125A4EA13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Thank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840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159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Présentation PowerPoint</vt:lpstr>
      <vt:lpstr>Brainhack network</vt:lpstr>
      <vt:lpstr>Tools I learned to use at brainhack</vt:lpstr>
      <vt:lpstr>What I got done</vt:lpstr>
      <vt:lpstr>Atlas of 20 ICA components</vt:lpstr>
      <vt:lpstr>Congruent networks between subjects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 Desrosiers-Grégoire</dc:creator>
  <cp:lastModifiedBy>Gabriel Desrosiers-Grégoire</cp:lastModifiedBy>
  <cp:revision>27</cp:revision>
  <dcterms:created xsi:type="dcterms:W3CDTF">2018-05-30T18:25:39Z</dcterms:created>
  <dcterms:modified xsi:type="dcterms:W3CDTF">2018-05-31T03:51:58Z</dcterms:modified>
</cp:coreProperties>
</file>