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>
        <p:scale>
          <a:sx n="110" d="100"/>
          <a:sy n="110" d="100"/>
        </p:scale>
        <p:origin x="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BrainHack</a:t>
            </a:r>
            <a:r>
              <a:rPr lang="en-US" dirty="0" smtClean="0"/>
              <a:t> School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Guido Guberman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tools I learned about (applicable to my projects)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err="1" smtClean="0"/>
              <a:t>Nilearn</a:t>
            </a:r>
            <a:r>
              <a:rPr lang="en-US" dirty="0" smtClean="0"/>
              <a:t> and </a:t>
            </a:r>
            <a:r>
              <a:rPr lang="en-US" dirty="0" err="1" smtClean="0"/>
              <a:t>SciKitLearn</a:t>
            </a:r>
            <a:r>
              <a:rPr lang="en-US" dirty="0" smtClean="0"/>
              <a:t> (Jake)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NiPype</a:t>
            </a:r>
            <a:r>
              <a:rPr lang="en-US" dirty="0" smtClean="0"/>
              <a:t> (Elizabeth)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MAGeT</a:t>
            </a:r>
            <a:r>
              <a:rPr lang="en-US" dirty="0" smtClean="0"/>
              <a:t> (Gabriel and Ray)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Pandas (Angela)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Argparse</a:t>
            </a:r>
            <a:r>
              <a:rPr lang="en-US" dirty="0" smtClean="0"/>
              <a:t> (Greg)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iPython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en-US" dirty="0" err="1" smtClean="0"/>
              <a:t>Jupyter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READ THE DOCUMENTATION (everyone)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5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 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A lot of incredibly nice and smart people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Inspiring people: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Advocates for open science and good science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Open code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Preprints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Met people with similar interests and talked about possible collaborations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Even made a friend who helped me move out of my apartment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8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on my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8"/>
          <a:stretch/>
        </p:blipFill>
        <p:spPr>
          <a:xfrm>
            <a:off x="1097280" y="3395134"/>
            <a:ext cx="10058400" cy="270563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91547"/>
            <a:ext cx="9931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1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on 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86411"/>
            <a:ext cx="10058400" cy="2292512"/>
          </a:xfrm>
        </p:spPr>
        <p:txBody>
          <a:bodyPr/>
          <a:lstStyle/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I can now go through a python script and be only 80% lost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 am slowly learning how to use </a:t>
            </a:r>
            <a:r>
              <a:rPr lang="en-US" dirty="0" err="1" smtClean="0"/>
              <a:t>argparse</a:t>
            </a:r>
            <a:r>
              <a:rPr lang="en-US" dirty="0" smtClean="0"/>
              <a:t> to write a python script</a:t>
            </a:r>
          </a:p>
        </p:txBody>
      </p:sp>
    </p:spTree>
    <p:extLst>
      <p:ext uri="{BB962C8B-B14F-4D97-AF65-F5344CB8AC3E}">
        <p14:creationId xmlns:p14="http://schemas.microsoft.com/office/powerpoint/2010/main" val="37294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10819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on 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86411"/>
            <a:ext cx="3556782" cy="2292512"/>
          </a:xfrm>
        </p:spPr>
        <p:txBody>
          <a:bodyPr/>
          <a:lstStyle/>
          <a:p>
            <a:r>
              <a:rPr lang="en-US" dirty="0" smtClean="0"/>
              <a:t>I am </a:t>
            </a:r>
            <a:r>
              <a:rPr lang="en-US" b="1" u="sng" dirty="0" smtClean="0"/>
              <a:t>convinced</a:t>
            </a:r>
            <a:r>
              <a:rPr lang="en-US" dirty="0" smtClean="0"/>
              <a:t> I will continue using python</a:t>
            </a:r>
          </a:p>
          <a:p>
            <a:pPr lvl="1"/>
            <a:r>
              <a:rPr lang="en-US" dirty="0" smtClean="0"/>
              <a:t>All thanks to </a:t>
            </a:r>
            <a:r>
              <a:rPr lang="en-US" dirty="0" err="1" smtClean="0"/>
              <a:t>BrainHack</a:t>
            </a:r>
            <a:endParaRPr lang="en-US" dirty="0" smtClean="0"/>
          </a:p>
        </p:txBody>
      </p:sp>
      <p:pic>
        <p:nvPicPr>
          <p:cNvPr id="4" name="Picture 4" descr="mage result for become an expert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42" y="1986411"/>
            <a:ext cx="61722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5964702" y="5017519"/>
            <a:ext cx="4282440" cy="157591"/>
          </a:xfrm>
          <a:custGeom>
            <a:avLst/>
            <a:gdLst>
              <a:gd name="connsiteX0" fmla="*/ 0 w 4282440"/>
              <a:gd name="connsiteY0" fmla="*/ 123572 h 157591"/>
              <a:gd name="connsiteX1" fmla="*/ 579120 w 4282440"/>
              <a:gd name="connsiteY1" fmla="*/ 123572 h 157591"/>
              <a:gd name="connsiteX2" fmla="*/ 670560 w 4282440"/>
              <a:gd name="connsiteY2" fmla="*/ 93092 h 157591"/>
              <a:gd name="connsiteX3" fmla="*/ 990600 w 4282440"/>
              <a:gd name="connsiteY3" fmla="*/ 77852 h 157591"/>
              <a:gd name="connsiteX4" fmla="*/ 1264920 w 4282440"/>
              <a:gd name="connsiteY4" fmla="*/ 77852 h 157591"/>
              <a:gd name="connsiteX5" fmla="*/ 1417320 w 4282440"/>
              <a:gd name="connsiteY5" fmla="*/ 93092 h 157591"/>
              <a:gd name="connsiteX6" fmla="*/ 1463040 w 4282440"/>
              <a:gd name="connsiteY6" fmla="*/ 108332 h 157591"/>
              <a:gd name="connsiteX7" fmla="*/ 2545080 w 4282440"/>
              <a:gd name="connsiteY7" fmla="*/ 77852 h 157591"/>
              <a:gd name="connsiteX8" fmla="*/ 2895600 w 4282440"/>
              <a:gd name="connsiteY8" fmla="*/ 77852 h 157591"/>
              <a:gd name="connsiteX9" fmla="*/ 2941320 w 4282440"/>
              <a:gd name="connsiteY9" fmla="*/ 62612 h 157591"/>
              <a:gd name="connsiteX10" fmla="*/ 3185160 w 4282440"/>
              <a:gd name="connsiteY10" fmla="*/ 77852 h 157591"/>
              <a:gd name="connsiteX11" fmla="*/ 3261360 w 4282440"/>
              <a:gd name="connsiteY11" fmla="*/ 93092 h 157591"/>
              <a:gd name="connsiteX12" fmla="*/ 3398520 w 4282440"/>
              <a:gd name="connsiteY12" fmla="*/ 77852 h 157591"/>
              <a:gd name="connsiteX13" fmla="*/ 4008120 w 4282440"/>
              <a:gd name="connsiteY13" fmla="*/ 47372 h 157591"/>
              <a:gd name="connsiteX14" fmla="*/ 4053840 w 4282440"/>
              <a:gd name="connsiteY14" fmla="*/ 16892 h 157591"/>
              <a:gd name="connsiteX15" fmla="*/ 4114800 w 4282440"/>
              <a:gd name="connsiteY15" fmla="*/ 1652 h 157591"/>
              <a:gd name="connsiteX16" fmla="*/ 4282440 w 4282440"/>
              <a:gd name="connsiteY16" fmla="*/ 1652 h 15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82440" h="157591">
                <a:moveTo>
                  <a:pt x="0" y="123572"/>
                </a:moveTo>
                <a:cubicBezTo>
                  <a:pt x="219429" y="178429"/>
                  <a:pt x="115644" y="158333"/>
                  <a:pt x="579120" y="123572"/>
                </a:cubicBezTo>
                <a:cubicBezTo>
                  <a:pt x="611159" y="121169"/>
                  <a:pt x="638468" y="94620"/>
                  <a:pt x="670560" y="93092"/>
                </a:cubicBezTo>
                <a:lnTo>
                  <a:pt x="990600" y="77852"/>
                </a:lnTo>
                <a:cubicBezTo>
                  <a:pt x="1107110" y="39015"/>
                  <a:pt x="1028182" y="58913"/>
                  <a:pt x="1264920" y="77852"/>
                </a:cubicBezTo>
                <a:cubicBezTo>
                  <a:pt x="1315811" y="81923"/>
                  <a:pt x="1366520" y="88012"/>
                  <a:pt x="1417320" y="93092"/>
                </a:cubicBezTo>
                <a:cubicBezTo>
                  <a:pt x="1432560" y="98172"/>
                  <a:pt x="1446976" y="108332"/>
                  <a:pt x="1463040" y="108332"/>
                </a:cubicBezTo>
                <a:cubicBezTo>
                  <a:pt x="2416618" y="108332"/>
                  <a:pt x="2146111" y="157646"/>
                  <a:pt x="2545080" y="77852"/>
                </a:cubicBezTo>
                <a:cubicBezTo>
                  <a:pt x="2728017" y="91924"/>
                  <a:pt x="2728232" y="103601"/>
                  <a:pt x="2895600" y="77852"/>
                </a:cubicBezTo>
                <a:cubicBezTo>
                  <a:pt x="2911478" y="75409"/>
                  <a:pt x="2926080" y="67692"/>
                  <a:pt x="2941320" y="62612"/>
                </a:cubicBezTo>
                <a:cubicBezTo>
                  <a:pt x="3022600" y="67692"/>
                  <a:pt x="3104088" y="70131"/>
                  <a:pt x="3185160" y="77852"/>
                </a:cubicBezTo>
                <a:cubicBezTo>
                  <a:pt x="3210946" y="80308"/>
                  <a:pt x="3235457" y="93092"/>
                  <a:pt x="3261360" y="93092"/>
                </a:cubicBezTo>
                <a:cubicBezTo>
                  <a:pt x="3307361" y="93092"/>
                  <a:pt x="3352800" y="82932"/>
                  <a:pt x="3398520" y="77852"/>
                </a:cubicBezTo>
                <a:cubicBezTo>
                  <a:pt x="3655484" y="13611"/>
                  <a:pt x="3276811" y="103627"/>
                  <a:pt x="4008120" y="47372"/>
                </a:cubicBezTo>
                <a:cubicBezTo>
                  <a:pt x="4026382" y="45967"/>
                  <a:pt x="4037005" y="24107"/>
                  <a:pt x="4053840" y="16892"/>
                </a:cubicBezTo>
                <a:cubicBezTo>
                  <a:pt x="4073092" y="8641"/>
                  <a:pt x="4093901" y="3045"/>
                  <a:pt x="4114800" y="1652"/>
                </a:cubicBezTo>
                <a:cubicBezTo>
                  <a:pt x="4170556" y="-2065"/>
                  <a:pt x="4226560" y="1652"/>
                  <a:pt x="4282440" y="1652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4454572" y="5507395"/>
            <a:ext cx="73941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DURING</a:t>
            </a:r>
            <a:r>
              <a:rPr lang="en-U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BRAINHACK SCHOOL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9265650" y="2118587"/>
            <a:ext cx="1890030" cy="157591"/>
          </a:xfrm>
          <a:custGeom>
            <a:avLst/>
            <a:gdLst>
              <a:gd name="connsiteX0" fmla="*/ 0 w 4282440"/>
              <a:gd name="connsiteY0" fmla="*/ 123572 h 157591"/>
              <a:gd name="connsiteX1" fmla="*/ 579120 w 4282440"/>
              <a:gd name="connsiteY1" fmla="*/ 123572 h 157591"/>
              <a:gd name="connsiteX2" fmla="*/ 670560 w 4282440"/>
              <a:gd name="connsiteY2" fmla="*/ 93092 h 157591"/>
              <a:gd name="connsiteX3" fmla="*/ 990600 w 4282440"/>
              <a:gd name="connsiteY3" fmla="*/ 77852 h 157591"/>
              <a:gd name="connsiteX4" fmla="*/ 1264920 w 4282440"/>
              <a:gd name="connsiteY4" fmla="*/ 77852 h 157591"/>
              <a:gd name="connsiteX5" fmla="*/ 1417320 w 4282440"/>
              <a:gd name="connsiteY5" fmla="*/ 93092 h 157591"/>
              <a:gd name="connsiteX6" fmla="*/ 1463040 w 4282440"/>
              <a:gd name="connsiteY6" fmla="*/ 108332 h 157591"/>
              <a:gd name="connsiteX7" fmla="*/ 2545080 w 4282440"/>
              <a:gd name="connsiteY7" fmla="*/ 77852 h 157591"/>
              <a:gd name="connsiteX8" fmla="*/ 2895600 w 4282440"/>
              <a:gd name="connsiteY8" fmla="*/ 77852 h 157591"/>
              <a:gd name="connsiteX9" fmla="*/ 2941320 w 4282440"/>
              <a:gd name="connsiteY9" fmla="*/ 62612 h 157591"/>
              <a:gd name="connsiteX10" fmla="*/ 3185160 w 4282440"/>
              <a:gd name="connsiteY10" fmla="*/ 77852 h 157591"/>
              <a:gd name="connsiteX11" fmla="*/ 3261360 w 4282440"/>
              <a:gd name="connsiteY11" fmla="*/ 93092 h 157591"/>
              <a:gd name="connsiteX12" fmla="*/ 3398520 w 4282440"/>
              <a:gd name="connsiteY12" fmla="*/ 77852 h 157591"/>
              <a:gd name="connsiteX13" fmla="*/ 4008120 w 4282440"/>
              <a:gd name="connsiteY13" fmla="*/ 47372 h 157591"/>
              <a:gd name="connsiteX14" fmla="*/ 4053840 w 4282440"/>
              <a:gd name="connsiteY14" fmla="*/ 16892 h 157591"/>
              <a:gd name="connsiteX15" fmla="*/ 4114800 w 4282440"/>
              <a:gd name="connsiteY15" fmla="*/ 1652 h 157591"/>
              <a:gd name="connsiteX16" fmla="*/ 4282440 w 4282440"/>
              <a:gd name="connsiteY16" fmla="*/ 1652 h 15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82440" h="157591">
                <a:moveTo>
                  <a:pt x="0" y="123572"/>
                </a:moveTo>
                <a:cubicBezTo>
                  <a:pt x="219429" y="178429"/>
                  <a:pt x="115644" y="158333"/>
                  <a:pt x="579120" y="123572"/>
                </a:cubicBezTo>
                <a:cubicBezTo>
                  <a:pt x="611159" y="121169"/>
                  <a:pt x="638468" y="94620"/>
                  <a:pt x="670560" y="93092"/>
                </a:cubicBezTo>
                <a:lnTo>
                  <a:pt x="990600" y="77852"/>
                </a:lnTo>
                <a:cubicBezTo>
                  <a:pt x="1107110" y="39015"/>
                  <a:pt x="1028182" y="58913"/>
                  <a:pt x="1264920" y="77852"/>
                </a:cubicBezTo>
                <a:cubicBezTo>
                  <a:pt x="1315811" y="81923"/>
                  <a:pt x="1366520" y="88012"/>
                  <a:pt x="1417320" y="93092"/>
                </a:cubicBezTo>
                <a:cubicBezTo>
                  <a:pt x="1432560" y="98172"/>
                  <a:pt x="1446976" y="108332"/>
                  <a:pt x="1463040" y="108332"/>
                </a:cubicBezTo>
                <a:cubicBezTo>
                  <a:pt x="2416618" y="108332"/>
                  <a:pt x="2146111" y="157646"/>
                  <a:pt x="2545080" y="77852"/>
                </a:cubicBezTo>
                <a:cubicBezTo>
                  <a:pt x="2728017" y="91924"/>
                  <a:pt x="2728232" y="103601"/>
                  <a:pt x="2895600" y="77852"/>
                </a:cubicBezTo>
                <a:cubicBezTo>
                  <a:pt x="2911478" y="75409"/>
                  <a:pt x="2926080" y="67692"/>
                  <a:pt x="2941320" y="62612"/>
                </a:cubicBezTo>
                <a:cubicBezTo>
                  <a:pt x="3022600" y="67692"/>
                  <a:pt x="3104088" y="70131"/>
                  <a:pt x="3185160" y="77852"/>
                </a:cubicBezTo>
                <a:cubicBezTo>
                  <a:pt x="3210946" y="80308"/>
                  <a:pt x="3235457" y="93092"/>
                  <a:pt x="3261360" y="93092"/>
                </a:cubicBezTo>
                <a:cubicBezTo>
                  <a:pt x="3307361" y="93092"/>
                  <a:pt x="3352800" y="82932"/>
                  <a:pt x="3398520" y="77852"/>
                </a:cubicBezTo>
                <a:cubicBezTo>
                  <a:pt x="3655484" y="13611"/>
                  <a:pt x="3276811" y="103627"/>
                  <a:pt x="4008120" y="47372"/>
                </a:cubicBezTo>
                <a:cubicBezTo>
                  <a:pt x="4026382" y="45967"/>
                  <a:pt x="4037005" y="24107"/>
                  <a:pt x="4053840" y="16892"/>
                </a:cubicBezTo>
                <a:cubicBezTo>
                  <a:pt x="4073092" y="8641"/>
                  <a:pt x="4093901" y="3045"/>
                  <a:pt x="4114800" y="1652"/>
                </a:cubicBezTo>
                <a:cubicBezTo>
                  <a:pt x="4170556" y="-2065"/>
                  <a:pt x="4226560" y="1652"/>
                  <a:pt x="4282440" y="1652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8954929" y="1565158"/>
            <a:ext cx="25844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SEMILITERATE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521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PIERRE AND ALL THE ORGANIZERS</a:t>
            </a:r>
          </a:p>
        </p:txBody>
      </p:sp>
    </p:spTree>
    <p:extLst>
      <p:ext uri="{BB962C8B-B14F-4D97-AF65-F5344CB8AC3E}">
        <p14:creationId xmlns:p14="http://schemas.microsoft.com/office/powerpoint/2010/main" val="10957243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163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Retrospect</vt:lpstr>
      <vt:lpstr>BrainHack School 2018</vt:lpstr>
      <vt:lpstr>What tools I learned about (applicable to my projects)</vt:lpstr>
      <vt:lpstr>Who I met</vt:lpstr>
      <vt:lpstr>Progress on my project</vt:lpstr>
      <vt:lpstr>Progress on my project</vt:lpstr>
      <vt:lpstr>PowerPoint Presentation</vt:lpstr>
      <vt:lpstr>Progress on my project</vt:lpstr>
      <vt:lpstr>THANK YOU!!!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BrainHack School 2018</dc:title>
  <dc:creator>Guido Guberman</dc:creator>
  <cp:lastModifiedBy>Guido Guberman</cp:lastModifiedBy>
  <cp:revision>6</cp:revision>
  <dcterms:created xsi:type="dcterms:W3CDTF">2018-05-31T14:59:53Z</dcterms:created>
  <dcterms:modified xsi:type="dcterms:W3CDTF">2018-05-31T15:19:22Z</dcterms:modified>
</cp:coreProperties>
</file>