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8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5E8C-91CC-A244-B6F3-B63F452A7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Brainhack</a:t>
            </a:r>
            <a:r>
              <a:rPr lang="en-US" dirty="0"/>
              <a:t> School 2018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9CBBD-ACAE-3C46-B441-56860C427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Liza Levitis </a:t>
            </a:r>
          </a:p>
          <a:p>
            <a:r>
              <a:rPr lang="en-US" dirty="0"/>
              <a:t>MSc Candidate, McGill University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2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2CF9-7976-1E48-B63A-8C3EB0DE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&amp; Research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A48E-0CF2-A149-9BF5-8FB35B31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MSc student in the Integrated Program in Neuroscience since January</a:t>
            </a:r>
          </a:p>
          <a:p>
            <a:r>
              <a:rPr lang="en-US" dirty="0" err="1"/>
              <a:t>BA&amp;Sc</a:t>
            </a:r>
            <a:r>
              <a:rPr lang="en-US" dirty="0"/>
              <a:t> at McGill in Cognitive Science</a:t>
            </a:r>
          </a:p>
          <a:p>
            <a:r>
              <a:rPr lang="en-US" dirty="0"/>
              <a:t>Relevant research experience: </a:t>
            </a:r>
          </a:p>
          <a:p>
            <a:pPr lvl="1"/>
            <a:r>
              <a:rPr lang="en-US" dirty="0"/>
              <a:t>Neuropsychology lab: project relating personality and creativity measures to spatial and stimulus-response navigation. </a:t>
            </a:r>
          </a:p>
          <a:p>
            <a:pPr lvl="1"/>
            <a:r>
              <a:rPr lang="en-US" dirty="0"/>
              <a:t>Breast cancer informatics lab: I worked on a machine learning project to subtype breast cancer patients in a generalizable way based on microarray data.</a:t>
            </a:r>
          </a:p>
          <a:p>
            <a:pPr lvl="1"/>
            <a:r>
              <a:rPr lang="en-US" dirty="0"/>
              <a:t>LORIS software developer </a:t>
            </a:r>
          </a:p>
        </p:txBody>
      </p:sp>
    </p:spTree>
    <p:extLst>
      <p:ext uri="{BB962C8B-B14F-4D97-AF65-F5344CB8AC3E}">
        <p14:creationId xmlns:p14="http://schemas.microsoft.com/office/powerpoint/2010/main" val="100160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0B0E7D-8D7C-5F4F-9D87-8310BDB8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Epidemic Spreading Model </a:t>
            </a:r>
          </a:p>
        </p:txBody>
      </p:sp>
      <p:pic>
        <p:nvPicPr>
          <p:cNvPr id="36" name="Shape 227" descr="Figure1.tif">
            <a:extLst>
              <a:ext uri="{FF2B5EF4-FFF2-40B4-BE49-F238E27FC236}">
                <a16:creationId xmlns:a16="http://schemas.microsoft.com/office/drawing/2014/main" id="{0361E374-A1CE-E84A-92D7-A99FAECF2F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3457" y="1253173"/>
            <a:ext cx="6010729" cy="43253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C24A5-07E4-9B42-88C6-F465E6B793A2}"/>
              </a:ext>
            </a:extLst>
          </p:cNvPr>
          <p:cNvSpPr txBox="1"/>
          <p:nvPr/>
        </p:nvSpPr>
        <p:spPr>
          <a:xfrm>
            <a:off x="6659149" y="6498193"/>
            <a:ext cx="533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Iturria</a:t>
            </a:r>
            <a:r>
              <a:rPr lang="en-US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-Medina Y, et al, 2014; </a:t>
            </a:r>
            <a:r>
              <a:rPr lang="en-US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PloS</a:t>
            </a:r>
            <a:r>
              <a:rPr lang="en-US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Comp. Biology)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9AC5C3-CF7B-0F4B-851A-B3D82AEB2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91" y="321731"/>
            <a:ext cx="7994156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0119D2-FE30-1A4C-9E55-6ED33906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Epidemic Spreading Model</a:t>
            </a:r>
          </a:p>
        </p:txBody>
      </p:sp>
    </p:spTree>
    <p:extLst>
      <p:ext uri="{BB962C8B-B14F-4D97-AF65-F5344CB8AC3E}">
        <p14:creationId xmlns:p14="http://schemas.microsoft.com/office/powerpoint/2010/main" val="21674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9042-D146-4A46-BC9C-9A6E9067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4D4B-0BFF-C947-BF29-EE238BBE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inspiration for my MSc project is </a:t>
            </a:r>
            <a:r>
              <a:rPr lang="en-US" dirty="0" err="1"/>
              <a:t>Itturia</a:t>
            </a:r>
            <a:r>
              <a:rPr lang="en-US" dirty="0"/>
              <a:t>-Medina's Epidemic Spreading Model (ESM). In a nutshell, the ESM is a mechanistic model that predicts amyloid beta deposition based on a clearance rate, production rate, and a noise factor. At the moment, I have several goals for my project:</a:t>
            </a:r>
          </a:p>
          <a:p>
            <a:r>
              <a:rPr lang="en-US" dirty="0"/>
              <a:t> apply the ESM to ADNI grey matter cortical volume and thickness data</a:t>
            </a:r>
          </a:p>
          <a:p>
            <a:r>
              <a:rPr lang="en-US" dirty="0"/>
              <a:t>develop a comparable deep learning model and apply to GM to predict Alzheimer's disease progression based on single ROI cortical volume </a:t>
            </a:r>
          </a:p>
          <a:p>
            <a:r>
              <a:rPr lang="en-US" dirty="0"/>
              <a:t>apply the ESM to the DIAN (Dominantly Inherited Alzheimer's Network) data and further optimize it</a:t>
            </a:r>
          </a:p>
        </p:txBody>
      </p:sp>
    </p:spTree>
    <p:extLst>
      <p:ext uri="{BB962C8B-B14F-4D97-AF65-F5344CB8AC3E}">
        <p14:creationId xmlns:p14="http://schemas.microsoft.com/office/powerpoint/2010/main" val="241298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6047-E45A-0946-883B-C7991C85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Brainhack</a:t>
            </a:r>
            <a:r>
              <a:rPr lang="en-US" dirty="0"/>
              <a:t>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2A78-CED7-3B4C-87A7-7CC1E261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 about relevant deep learning approaches + tools (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r>
              <a:rPr lang="en-US" dirty="0"/>
              <a:t>I'm new to neuroimaging, so I'd like to learn more about </a:t>
            </a:r>
            <a:r>
              <a:rPr lang="en-US" dirty="0" err="1"/>
              <a:t>Nipype</a:t>
            </a:r>
            <a:r>
              <a:rPr lang="en-US" dirty="0"/>
              <a:t> and </a:t>
            </a:r>
            <a:r>
              <a:rPr lang="en-US" dirty="0" err="1"/>
              <a:t>Nilearn</a:t>
            </a:r>
            <a:r>
              <a:rPr lang="en-US" dirty="0"/>
              <a:t> for pre-processing and statistical learning. </a:t>
            </a:r>
          </a:p>
          <a:p>
            <a:r>
              <a:rPr lang="en-US" dirty="0"/>
              <a:t>If time permits, I'd love to also learn more about </a:t>
            </a:r>
            <a:r>
              <a:rPr lang="en-US" dirty="0" err="1"/>
              <a:t>ndmg</a:t>
            </a:r>
            <a:r>
              <a:rPr lang="en-US" dirty="0"/>
              <a:t> for connectome estimation. </a:t>
            </a:r>
          </a:p>
        </p:txBody>
      </p:sp>
    </p:spTree>
    <p:extLst>
      <p:ext uri="{BB962C8B-B14F-4D97-AF65-F5344CB8AC3E}">
        <p14:creationId xmlns:p14="http://schemas.microsoft.com/office/powerpoint/2010/main" val="136815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B829-8BBC-D34A-804C-B9EFC07B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3BA2-5142-DA4B-B44A-0B75E6B6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my MSc project, I have been working with @</a:t>
            </a:r>
            <a:r>
              <a:rPr lang="en-US" dirty="0" err="1"/>
              <a:t>crocodoyle</a:t>
            </a:r>
            <a:r>
              <a:rPr lang="en-US" dirty="0"/>
              <a:t> on a separate project to create a REST-API for a deep learning model to predict QC probabilities and to make it interoperable with LORIS. I'm interested in potentially turning the Flask app into a Docker container during the </a:t>
            </a:r>
            <a:r>
              <a:rPr lang="en-US" dirty="0" err="1"/>
              <a:t>Brainhack</a:t>
            </a:r>
            <a:r>
              <a:rPr lang="en-US" dirty="0"/>
              <a:t> school.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63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38</TotalTime>
  <Words>319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Brainhack School 2018  </vt:lpstr>
      <vt:lpstr>Academic &amp; Research Background</vt:lpstr>
      <vt:lpstr>Epidemic Spreading Model </vt:lpstr>
      <vt:lpstr>Epidemic Spreading Model</vt:lpstr>
      <vt:lpstr>Current Project</vt:lpstr>
      <vt:lpstr>Brainhack goals </vt:lpstr>
      <vt:lpstr>DeepQC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Brainhack School 2018  </dc:title>
  <dc:creator>Liza Levitis</dc:creator>
  <cp:lastModifiedBy>Liza Levitis</cp:lastModifiedBy>
  <cp:revision>7</cp:revision>
  <dcterms:created xsi:type="dcterms:W3CDTF">2018-05-17T19:52:11Z</dcterms:created>
  <dcterms:modified xsi:type="dcterms:W3CDTF">2018-05-17T20:30:49Z</dcterms:modified>
</cp:coreProperties>
</file>