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7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0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6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1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6508-EC8C-CD4E-858F-C28CBE07D1C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186A-8D51-0E4F-BB21-751CC87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5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Lobster"/>
                <a:cs typeface="Lobster"/>
              </a:rPr>
              <a:t>Microtask</a:t>
            </a:r>
            <a:r>
              <a:rPr lang="en-US" dirty="0" smtClean="0">
                <a:latin typeface="Lobster"/>
                <a:cs typeface="Lobster"/>
              </a:rPr>
              <a:t> Liberation Front</a:t>
            </a:r>
            <a:endParaRPr lang="en-US" dirty="0">
              <a:latin typeface="Lobster"/>
              <a:cs typeface="Lob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imbalance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Requesters control reputation/payment</a:t>
            </a:r>
          </a:p>
          <a:p>
            <a:r>
              <a:rPr lang="en-US" dirty="0" smtClean="0"/>
              <a:t>Workers only have </a:t>
            </a:r>
            <a:r>
              <a:rPr lang="en-US" dirty="0" err="1" smtClean="0"/>
              <a:t>TurkOpticon</a:t>
            </a:r>
            <a:endParaRPr lang="en-US" dirty="0" smtClean="0"/>
          </a:p>
          <a:p>
            <a:r>
              <a:rPr lang="en-US" dirty="0" smtClean="0"/>
              <a:t>“Market for lemons”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3648531"/>
            <a:ext cx="4902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Workers need tools to optimize their experience and choices</a:t>
            </a:r>
          </a:p>
          <a:p>
            <a:r>
              <a:rPr lang="en-US" dirty="0" err="1" smtClean="0"/>
              <a:t>TurkOpticon</a:t>
            </a:r>
            <a:r>
              <a:rPr lang="en-US" dirty="0" smtClean="0"/>
              <a:t>++</a:t>
            </a:r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Wage tracking (hourly, overall)</a:t>
            </a:r>
          </a:p>
          <a:p>
            <a:pPr lvl="1"/>
            <a:r>
              <a:rPr lang="en-US" dirty="0" smtClean="0"/>
              <a:t>Task preference</a:t>
            </a:r>
          </a:p>
          <a:p>
            <a:pPr lvl="1"/>
            <a:r>
              <a:rPr lang="en-US" dirty="0" smtClean="0"/>
              <a:t>Continuous </a:t>
            </a:r>
            <a:r>
              <a:rPr lang="en-US" smtClean="0"/>
              <a:t>recommendations of </a:t>
            </a:r>
            <a:r>
              <a:rPr lang="en-US" dirty="0" smtClean="0"/>
              <a:t>new tasks</a:t>
            </a:r>
          </a:p>
          <a:p>
            <a:pPr lvl="1"/>
            <a:r>
              <a:rPr lang="en-US" dirty="0" smtClean="0"/>
              <a:t>Actionable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6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Plus/Minus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9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 </a:t>
            </a:r>
            <a:r>
              <a:rPr lang="en-US" dirty="0" err="1" smtClean="0"/>
              <a:t>datasources</a:t>
            </a:r>
            <a:r>
              <a:rPr lang="en-US" dirty="0" smtClean="0"/>
              <a:t>: </a:t>
            </a:r>
            <a:r>
              <a:rPr lang="en-US" dirty="0" err="1" smtClean="0"/>
              <a:t>TurkOpticon</a:t>
            </a:r>
            <a:r>
              <a:rPr lang="en-US" dirty="0" smtClean="0"/>
              <a:t>, </a:t>
            </a:r>
            <a:r>
              <a:rPr lang="en-US" dirty="0" err="1" smtClean="0"/>
              <a:t>Mturk</a:t>
            </a:r>
            <a:endParaRPr lang="en-US" dirty="0"/>
          </a:p>
          <a:p>
            <a:r>
              <a:rPr lang="en-US" dirty="0" smtClean="0"/>
              <a:t>Database + Recommendation engine</a:t>
            </a:r>
          </a:p>
          <a:p>
            <a:r>
              <a:rPr lang="en-US" dirty="0" smtClean="0"/>
              <a:t>Browser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5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Qualitative: </a:t>
            </a:r>
            <a:r>
              <a:rPr lang="en-US" dirty="0" err="1" smtClean="0"/>
              <a:t>Turker</a:t>
            </a:r>
            <a:r>
              <a:rPr lang="en-US" dirty="0" smtClean="0"/>
              <a:t> feedback</a:t>
            </a:r>
          </a:p>
          <a:p>
            <a:r>
              <a:rPr lang="en-US" dirty="0" smtClean="0"/>
              <a:t>Quantitative: Do recommendations optimize for worker preferences?</a:t>
            </a:r>
          </a:p>
          <a:p>
            <a:pPr lvl="1"/>
            <a:r>
              <a:rPr lang="en-US" dirty="0" smtClean="0"/>
              <a:t>Wages</a:t>
            </a:r>
          </a:p>
          <a:p>
            <a:pPr lvl="1"/>
            <a:r>
              <a:rPr lang="en-US" dirty="0" smtClean="0"/>
              <a:t>Task type</a:t>
            </a:r>
          </a:p>
          <a:p>
            <a:pPr lvl="1"/>
            <a:r>
              <a:rPr lang="en-US" dirty="0" smtClean="0"/>
              <a:t>Diversity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Time on task</a:t>
            </a:r>
          </a:p>
          <a:p>
            <a:pPr lvl="1"/>
            <a:r>
              <a:rPr lang="en-US" dirty="0" smtClean="0"/>
              <a:t>Money earned</a:t>
            </a:r>
          </a:p>
          <a:p>
            <a:pPr lvl="1"/>
            <a:r>
              <a:rPr lang="en-US" dirty="0" smtClean="0"/>
              <a:t>Number of recommendations liked</a:t>
            </a:r>
          </a:p>
        </p:txBody>
      </p:sp>
    </p:spTree>
    <p:extLst>
      <p:ext uri="{BB962C8B-B14F-4D97-AF65-F5344CB8AC3E}">
        <p14:creationId xmlns:p14="http://schemas.microsoft.com/office/powerpoint/2010/main" val="404978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94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Microtask Liberation Front</vt:lpstr>
      <vt:lpstr>Power imbalance</vt:lpstr>
      <vt:lpstr>Goals</vt:lpstr>
      <vt:lpstr>PowerPoint Presentation</vt:lpstr>
      <vt:lpstr>Plus/Minus</vt:lpstr>
      <vt:lpstr>Implementation plan</vt:lpstr>
      <vt:lpstr>Evaluation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Microtask Liberation Front</dc:title>
  <dc:creator>Adam Marcus</dc:creator>
  <cp:lastModifiedBy>Adam Marcus</cp:lastModifiedBy>
  <cp:revision>11</cp:revision>
  <dcterms:created xsi:type="dcterms:W3CDTF">2013-11-06T23:42:21Z</dcterms:created>
  <dcterms:modified xsi:type="dcterms:W3CDTF">2013-11-07T00:14:11Z</dcterms:modified>
</cp:coreProperties>
</file>